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60" r:id="rId2"/>
    <p:sldMasterId id="2147483672" r:id="rId3"/>
  </p:sldMasterIdLst>
  <p:notesMasterIdLst>
    <p:notesMasterId r:id="rId91"/>
  </p:notesMasterIdLst>
  <p:handoutMasterIdLst>
    <p:handoutMasterId r:id="rId92"/>
  </p:handoutMasterIdLst>
  <p:sldIdLst>
    <p:sldId id="795" r:id="rId4"/>
    <p:sldId id="809" r:id="rId5"/>
    <p:sldId id="388" r:id="rId6"/>
    <p:sldId id="393" r:id="rId7"/>
    <p:sldId id="699" r:id="rId8"/>
    <p:sldId id="700" r:id="rId9"/>
    <p:sldId id="704" r:id="rId10"/>
    <p:sldId id="705" r:id="rId11"/>
    <p:sldId id="706" r:id="rId12"/>
    <p:sldId id="702" r:id="rId13"/>
    <p:sldId id="796" r:id="rId14"/>
    <p:sldId id="751" r:id="rId15"/>
    <p:sldId id="747" r:id="rId16"/>
    <p:sldId id="610" r:id="rId17"/>
    <p:sldId id="611" r:id="rId18"/>
    <p:sldId id="612" r:id="rId19"/>
    <p:sldId id="613" r:id="rId20"/>
    <p:sldId id="614" r:id="rId21"/>
    <p:sldId id="615" r:id="rId22"/>
    <p:sldId id="616" r:id="rId23"/>
    <p:sldId id="617" r:id="rId24"/>
    <p:sldId id="351" r:id="rId25"/>
    <p:sldId id="621" r:id="rId26"/>
    <p:sldId id="622" r:id="rId27"/>
    <p:sldId id="623" r:id="rId28"/>
    <p:sldId id="799" r:id="rId29"/>
    <p:sldId id="625" r:id="rId30"/>
    <p:sldId id="800" r:id="rId31"/>
    <p:sldId id="801" r:id="rId32"/>
    <p:sldId id="628" r:id="rId33"/>
    <p:sldId id="811" r:id="rId34"/>
    <p:sldId id="791" r:id="rId35"/>
    <p:sldId id="632" r:id="rId36"/>
    <p:sldId id="633" r:id="rId37"/>
    <p:sldId id="634" r:id="rId38"/>
    <p:sldId id="746" r:id="rId39"/>
    <p:sldId id="635" r:id="rId40"/>
    <p:sldId id="636" r:id="rId41"/>
    <p:sldId id="637" r:id="rId42"/>
    <p:sldId id="638" r:id="rId43"/>
    <p:sldId id="708" r:id="rId44"/>
    <p:sldId id="748" r:id="rId45"/>
    <p:sldId id="762" r:id="rId46"/>
    <p:sldId id="763" r:id="rId47"/>
    <p:sldId id="697" r:id="rId48"/>
    <p:sldId id="767" r:id="rId49"/>
    <p:sldId id="768" r:id="rId50"/>
    <p:sldId id="769" r:id="rId51"/>
    <p:sldId id="770" r:id="rId52"/>
    <p:sldId id="802" r:id="rId53"/>
    <p:sldId id="816" r:id="rId54"/>
    <p:sldId id="471" r:id="rId55"/>
    <p:sldId id="774" r:id="rId56"/>
    <p:sldId id="804" r:id="rId57"/>
    <p:sldId id="817" r:id="rId58"/>
    <p:sldId id="813" r:id="rId59"/>
    <p:sldId id="655" r:id="rId60"/>
    <p:sldId id="656" r:id="rId61"/>
    <p:sldId id="657" r:id="rId62"/>
    <p:sldId id="749" r:id="rId63"/>
    <p:sldId id="660" r:id="rId64"/>
    <p:sldId id="808" r:id="rId65"/>
    <p:sldId id="662" r:id="rId66"/>
    <p:sldId id="663" r:id="rId67"/>
    <p:sldId id="664" r:id="rId68"/>
    <p:sldId id="665" r:id="rId69"/>
    <p:sldId id="666" r:id="rId70"/>
    <p:sldId id="667" r:id="rId71"/>
    <p:sldId id="668" r:id="rId72"/>
    <p:sldId id="678" r:id="rId73"/>
    <p:sldId id="679" r:id="rId74"/>
    <p:sldId id="680" r:id="rId75"/>
    <p:sldId id="681" r:id="rId76"/>
    <p:sldId id="776" r:id="rId77"/>
    <p:sldId id="739" r:id="rId78"/>
    <p:sldId id="711" r:id="rId79"/>
    <p:sldId id="779" r:id="rId80"/>
    <p:sldId id="780" r:id="rId81"/>
    <p:sldId id="781" r:id="rId82"/>
    <p:sldId id="782" r:id="rId83"/>
    <p:sldId id="783" r:id="rId84"/>
    <p:sldId id="784" r:id="rId85"/>
    <p:sldId id="731" r:id="rId86"/>
    <p:sldId id="579" r:id="rId87"/>
    <p:sldId id="810" r:id="rId88"/>
    <p:sldId id="798" r:id="rId89"/>
    <p:sldId id="582" r:id="rId90"/>
  </p:sldIdLst>
  <p:sldSz cx="10058400" cy="7772400"/>
  <p:notesSz cx="6858000" cy="9144000"/>
  <p:defaultTextStyle>
    <a:defPPr>
      <a:defRPr lang="en-US"/>
    </a:defPPr>
    <a:lvl1pPr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1pPr>
    <a:lvl2pPr marL="457200"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2pPr>
    <a:lvl3pPr marL="914400"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3pPr>
    <a:lvl4pPr marL="1371600"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4pPr>
    <a:lvl5pPr marL="1828800"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5pPr>
    <a:lvl6pPr marL="2286000" algn="l" defTabSz="457200" rtl="0" eaLnBrk="1" latinLnBrk="0" hangingPunct="1">
      <a:defRPr sz="1200" kern="1200">
        <a:solidFill>
          <a:schemeClr val="tx1"/>
        </a:solidFill>
        <a:latin typeface="Comic Sans MS" charset="0"/>
        <a:ea typeface="ＭＳ Ｐゴシック" charset="0"/>
        <a:cs typeface="ＭＳ Ｐゴシック" charset="0"/>
      </a:defRPr>
    </a:lvl6pPr>
    <a:lvl7pPr marL="2743200" algn="l" defTabSz="457200" rtl="0" eaLnBrk="1" latinLnBrk="0" hangingPunct="1">
      <a:defRPr sz="1200" kern="1200">
        <a:solidFill>
          <a:schemeClr val="tx1"/>
        </a:solidFill>
        <a:latin typeface="Comic Sans MS" charset="0"/>
        <a:ea typeface="ＭＳ Ｐゴシック" charset="0"/>
        <a:cs typeface="ＭＳ Ｐゴシック" charset="0"/>
      </a:defRPr>
    </a:lvl7pPr>
    <a:lvl8pPr marL="3200400" algn="l" defTabSz="457200" rtl="0" eaLnBrk="1" latinLnBrk="0" hangingPunct="1">
      <a:defRPr sz="1200" kern="1200">
        <a:solidFill>
          <a:schemeClr val="tx1"/>
        </a:solidFill>
        <a:latin typeface="Comic Sans MS" charset="0"/>
        <a:ea typeface="ＭＳ Ｐゴシック" charset="0"/>
        <a:cs typeface="ＭＳ Ｐゴシック" charset="0"/>
      </a:defRPr>
    </a:lvl8pPr>
    <a:lvl9pPr marL="3657600" algn="l" defTabSz="457200" rtl="0" eaLnBrk="1" latinLnBrk="0" hangingPunct="1">
      <a:defRPr sz="1200" kern="1200">
        <a:solidFill>
          <a:schemeClr val="tx1"/>
        </a:solidFill>
        <a:latin typeface="Comic Sans MS"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339">
          <p15:clr>
            <a:srgbClr val="A4A3A4"/>
          </p15:clr>
        </p15:guide>
        <p15:guide id="2" orient="horz" pos="4738">
          <p15:clr>
            <a:srgbClr val="A4A3A4"/>
          </p15:clr>
        </p15:guide>
        <p15:guide id="3" orient="horz" pos="2446">
          <p15:clr>
            <a:srgbClr val="A4A3A4"/>
          </p15:clr>
        </p15:guide>
        <p15:guide id="4" pos="6142">
          <p15:clr>
            <a:srgbClr val="A4A3A4"/>
          </p15:clr>
        </p15:guide>
        <p15:guide id="5" pos="180">
          <p15:clr>
            <a:srgbClr val="A4A3A4"/>
          </p15:clr>
        </p15:guide>
        <p15:guide id="6" pos="5742">
          <p15:clr>
            <a:srgbClr val="A4A3A4"/>
          </p15:clr>
        </p15:guide>
        <p15:guide id="7" pos="833">
          <p15:clr>
            <a:srgbClr val="A4A3A4"/>
          </p15:clr>
        </p15:guide>
        <p15:guide id="8" pos="21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1722CD"/>
    <a:srgbClr val="000000"/>
    <a:srgbClr val="32F04D"/>
    <a:srgbClr val="3E3266"/>
    <a:srgbClr val="BE844A"/>
    <a:srgbClr val="FFE957"/>
    <a:srgbClr val="00CC00"/>
    <a:srgbClr val="33996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169"/>
    <p:restoredTop sz="79688"/>
  </p:normalViewPr>
  <p:slideViewPr>
    <p:cSldViewPr snapToGrid="0">
      <p:cViewPr>
        <p:scale>
          <a:sx n="78" d="100"/>
          <a:sy n="78" d="100"/>
        </p:scale>
        <p:origin x="1256" y="544"/>
      </p:cViewPr>
      <p:guideLst>
        <p:guide orient="horz" pos="339"/>
        <p:guide orient="horz" pos="4738"/>
        <p:guide orient="horz" pos="2446"/>
        <p:guide pos="6142"/>
        <p:guide pos="180"/>
        <p:guide pos="5742"/>
        <p:guide pos="833"/>
        <p:guide pos="210"/>
      </p:guideLst>
    </p:cSldViewPr>
  </p:slideViewPr>
  <p:outlineViewPr>
    <p:cViewPr>
      <p:scale>
        <a:sx n="33" d="100"/>
        <a:sy n="33" d="100"/>
      </p:scale>
      <p:origin x="0" y="0"/>
    </p:cViewPr>
  </p:outlineViewPr>
  <p:notesTextViewPr>
    <p:cViewPr>
      <p:scale>
        <a:sx n="170" d="100"/>
        <a:sy n="17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theme" Target="theme/theme1.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slide" Target="slides/slide82.xml"/><Relationship Id="rId93"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notesMaster" Target="notesMasters/notesMaster1.xml"/><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handoutMaster" Target="handoutMasters/handout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730618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sz="quarter" idx="3"/>
          </p:nvPr>
        </p:nvSpPr>
        <p:spPr bwMode="auto">
          <a:xfrm>
            <a:off x="914400" y="4343400"/>
            <a:ext cx="502920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75" name="Rectangle 3"/>
          <p:cNvSpPr>
            <a:spLocks noGrp="1" noRot="1" noChangeAspect="1" noChangeArrowheads="1" noTextEdit="1"/>
          </p:cNvSpPr>
          <p:nvPr>
            <p:ph type="sldImg" idx="2"/>
          </p:nvPr>
        </p:nvSpPr>
        <p:spPr bwMode="auto">
          <a:xfrm>
            <a:off x="914400" y="457200"/>
            <a:ext cx="5029200" cy="3886200"/>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extLst>
      <p:ext uri="{BB962C8B-B14F-4D97-AF65-F5344CB8AC3E}">
        <p14:creationId xmlns:p14="http://schemas.microsoft.com/office/powerpoint/2010/main" val="310768596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Rectangle 2"/>
          <p:cNvSpPr>
            <a:spLocks noGrp="1" noRot="1" noChangeAspect="1" noChangeArrowheads="1" noTextEdit="1"/>
          </p:cNvSpPr>
          <p:nvPr>
            <p:ph type="sldImg"/>
          </p:nvPr>
        </p:nvSpPr>
        <p:spPr>
          <a:ln/>
        </p:spPr>
      </p:sp>
      <p:sp>
        <p:nvSpPr>
          <p:cNvPr id="717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l" rtl="0" eaLnBrk="0" fontAlgn="base" hangingPunct="0">
              <a:spcBef>
                <a:spcPct val="30000"/>
              </a:spcBef>
              <a:spcAft>
                <a:spcPct val="0"/>
              </a:spcAft>
            </a:pP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6036659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Rectangle 2"/>
          <p:cNvSpPr>
            <a:spLocks noGrp="1" noRot="1" noChangeAspect="1" noChangeArrowheads="1"/>
          </p:cNvSpPr>
          <p:nvPr>
            <p:ph type="sldImg"/>
          </p:nvPr>
        </p:nvSpPr>
        <p:spPr>
          <a:solidFill>
            <a:srgbClr val="FFFFFF"/>
          </a:solidFill>
          <a:ln/>
        </p:spPr>
      </p:sp>
      <p:sp>
        <p:nvSpPr>
          <p:cNvPr id="2355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يعتمد تصميم ورقة العمل هذه على فكرة واحدة: كل عنصر في العمودين الأوسطين يتم ترتيبه أفقيًا ... لذا فكر أفقيًا فيما يتعلق بسرد الكتاب المقدس للتسلسل السريع في العمود أقصى اليسار. لذا فكر في أفقي لليسار.</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698663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p:cNvSpPr>
            <a:spLocks noGrp="1" noRot="1" noChangeAspect="1" noChangeArrowheads="1"/>
          </p:cNvSpPr>
          <p:nvPr>
            <p:ph type="sldImg"/>
          </p:nvPr>
        </p:nvSpPr>
        <p:spPr>
          <a:solidFill>
            <a:srgbClr val="FFFFFF"/>
          </a:solidFill>
          <a:ln/>
        </p:spPr>
      </p:sp>
      <p:sp>
        <p:nvSpPr>
          <p:cNvPr id="2560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بينما نعمل من خلال هذا الارتباط بين الكتب جنبًا إلى جنب مع الإطار الزمني للتسلسل الزمني للكتاب المقدس وأقسام العهد القديم الأربعة ... ضع في اعتبارك حقيقة تاريخية أساسية واحدة حول كتاب العهد القديم هذا://// تطلب الأمر حوالي 1500 سنة لكتابة المجموعة الكاملة. واكتشفنا في "الكتاب المقدس المفتوح" ...////… إنها مكتوبة بموضوع واحد ... رسالة واحدة ... من سفر التكوين وصولاً إلى سفر الرؤيا ... موضوع واحد: مجد الله! يعلّم بولس هذا في 1 </a:t>
            </a:r>
            <a:r>
              <a:rPr lang="en-US" b="1" dirty="0">
                <a:latin typeface="Times" charset="0"/>
                <a:ea typeface="ＭＳ Ｐゴシック" charset="0"/>
                <a:cs typeface="ＭＳ Ｐゴシック" charset="0"/>
              </a:rPr>
              <a:t>Cor. 10:31.</a:t>
            </a:r>
          </a:p>
        </p:txBody>
      </p:sp>
    </p:spTree>
    <p:extLst>
      <p:ext uri="{BB962C8B-B14F-4D97-AF65-F5344CB8AC3E}">
        <p14:creationId xmlns:p14="http://schemas.microsoft.com/office/powerpoint/2010/main" val="22083927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أولاً ، انظر إلى المربع الذي يحتوي على الكتب الخمسة الأولى من العهد القديم ،//// المجموعة التقليدية الأولى للكتب التوراتية تم تكبيرها بشكل كبير على يسار الرسم</a:t>
            </a:r>
            <a:endParaRPr lang="en-US" b="1" dirty="0">
              <a:latin typeface="Times" charset="0"/>
              <a:ea typeface="ＭＳ Ｐゴシック" charset="0"/>
              <a:cs typeface="ＭＳ Ｐゴシック" charset="0"/>
            </a:endParaRPr>
          </a:p>
        </p:txBody>
      </p:sp>
      <p:sp>
        <p:nvSpPr>
          <p:cNvPr id="27650" name="Rectangle 3"/>
          <p:cNvSpPr>
            <a:spLocks noGrp="1" noRot="1" noChangeAspect="1" noChangeArrowheads="1"/>
          </p:cNvSpPr>
          <p:nvPr>
            <p:ph type="sldImg"/>
          </p:nvPr>
        </p:nvSpPr>
        <p:spPr>
          <a:ln cap="flat"/>
        </p:spPr>
      </p:sp>
    </p:spTree>
    <p:extLst>
      <p:ext uri="{BB962C8B-B14F-4D97-AF65-F5344CB8AC3E}">
        <p14:creationId xmlns:p14="http://schemas.microsoft.com/office/powerpoint/2010/main" val="29751096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2"/>
          <p:cNvSpPr>
            <a:spLocks noGrp="1" noRot="1" noChangeAspect="1" noChangeArrowheads="1"/>
          </p:cNvSpPr>
          <p:nvPr>
            <p:ph type="sldImg"/>
          </p:nvPr>
        </p:nvSpPr>
        <p:spPr>
          <a:solidFill>
            <a:srgbClr val="FFFFFF"/>
          </a:solidFill>
          <a:ln/>
        </p:spPr>
      </p:sp>
      <p:sp>
        <p:nvSpPr>
          <p:cNvPr id="2969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يطلق عليهم كتب القانون. عندما نضيف كل كتاب إلى القائمة ، سترى أنه سيتماشى زمنياً مع أحداث "ملف الكتاب المقدس" المطبوع في العمود أقصى اليسار من ورقة العمل. حسنا هيا بنا. ستوجهك أسهم الكتلة أثناء تحركك خلال الكتلة الأولى ، خاصة الكتلة التي تشير إلى الأسفل.//// سيتم استخدام الحرف الذي يشير إلى اليسار لاحقًا.</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7969426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Rectangle 2"/>
          <p:cNvSpPr>
            <a:spLocks noGrp="1" noRot="1" noChangeAspect="1" noChangeArrowheads="1"/>
          </p:cNvSpPr>
          <p:nvPr>
            <p:ph type="sldImg"/>
          </p:nvPr>
        </p:nvSpPr>
        <p:spPr>
          <a:solidFill>
            <a:srgbClr val="FFFFFF"/>
          </a:solidFill>
          <a:ln/>
        </p:spPr>
      </p:sp>
      <p:sp>
        <p:nvSpPr>
          <p:cNvPr id="3174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هذه الكتب الخمسة ... تسمى التوراة في الكتاب المقدس اليهودي ... تسرد الأحداث التي حدثت تقريبًا بين عام 2000 قبل الميلاد. و 1400 قبل الميلاد. تذكر أن هذه الأرقام مقربة بشكل كبير لتسهيل الذاكرة.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4491325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Rectangle 2"/>
          <p:cNvSpPr>
            <a:spLocks noGrp="1" noRot="1" noChangeAspect="1" noChangeArrowheads="1"/>
          </p:cNvSpPr>
          <p:nvPr>
            <p:ph type="sldImg"/>
          </p:nvPr>
        </p:nvSpPr>
        <p:spPr>
          <a:solidFill>
            <a:srgbClr val="FFFFFF"/>
          </a:solidFill>
          <a:ln/>
        </p:spPr>
      </p:sp>
      <p:sp>
        <p:nvSpPr>
          <p:cNvPr id="3379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الأول في مجموعة القانون هو كتاب جينيسيس.أفقيًا ، ترتبط </a:t>
            </a:r>
            <a:r>
              <a:rPr lang="en-US" b="1" dirty="0">
                <a:latin typeface="Times" charset="0"/>
                <a:ea typeface="ＭＳ Ｐゴシック" charset="0"/>
                <a:cs typeface="ＭＳ Ｐゴシック" charset="0"/>
              </a:rPr>
              <a:t>GENESIS </a:t>
            </a:r>
            <a:r>
              <a:rPr lang="ar-JO" b="1" dirty="0">
                <a:latin typeface="Times" charset="0"/>
                <a:ea typeface="ＭＳ Ｐゴシック" charset="0"/>
                <a:cs typeface="ＭＳ Ｐゴシック" charset="0"/>
              </a:rPr>
              <a:t>بمجلد </a:t>
            </a:r>
            <a:r>
              <a:rPr lang="en-US" b="1" dirty="0">
                <a:latin typeface="Times" charset="0"/>
                <a:ea typeface="ＭＳ Ｐゴシック" charset="0"/>
                <a:cs typeface="ＭＳ Ｐゴシック" charset="0"/>
              </a:rPr>
              <a:t>CREATION </a:t>
            </a:r>
            <a:r>
              <a:rPr lang="ar-JO" b="1" dirty="0">
                <a:latin typeface="Times" charset="0"/>
                <a:ea typeface="ＭＳ Ｐゴシック" charset="0"/>
                <a:cs typeface="ＭＳ Ｐゴシック" charset="0"/>
              </a:rPr>
              <a:t>مباشرة على اليسار في ورقة تعليمات الدراسة الخاصة بك. لاحظ السهم الكبير الذي يشير إلى أسفل…. يخبرك أن </a:t>
            </a:r>
            <a:r>
              <a:rPr lang="en-US" b="1" dirty="0">
                <a:latin typeface="Times" charset="0"/>
                <a:ea typeface="ＭＳ Ｐゴシック" charset="0"/>
                <a:cs typeface="ＭＳ Ｐゴシック" charset="0"/>
              </a:rPr>
              <a:t>GENESIS </a:t>
            </a:r>
            <a:r>
              <a:rPr lang="ar-JO" b="1" dirty="0">
                <a:latin typeface="Times" charset="0"/>
                <a:ea typeface="ＭＳ Ｐゴシック" charset="0"/>
                <a:cs typeface="ＭＳ Ｐゴシック" charset="0"/>
              </a:rPr>
              <a:t>هي مصدر جميع المعلومات المتعلقة بالخلق… ثم </a:t>
            </a:r>
            <a:r>
              <a:rPr lang="en-US" b="1" dirty="0">
                <a:latin typeface="Times" charset="0"/>
                <a:ea typeface="ＭＳ Ｐゴシック" charset="0"/>
                <a:cs typeface="ＭＳ Ｐゴシック" charset="0"/>
              </a:rPr>
              <a:t>ABRAHAM </a:t>
            </a:r>
            <a:r>
              <a:rPr lang="ar-JO" b="1" dirty="0">
                <a:latin typeface="Times" charset="0"/>
                <a:ea typeface="ＭＳ Ｐゴシック" charset="0"/>
                <a:cs typeface="ＭＳ Ｐゴシック" charset="0"/>
              </a:rPr>
              <a:t>من خلال </a:t>
            </a:r>
            <a:r>
              <a:rPr lang="en-US" b="1" dirty="0">
                <a:latin typeface="Times" charset="0"/>
                <a:ea typeface="ＭＳ Ｐゴシック" charset="0"/>
                <a:cs typeface="ＭＳ Ｐゴシック" charset="0"/>
              </a:rPr>
              <a:t>JOSEPH </a:t>
            </a:r>
            <a:r>
              <a:rPr lang="ar-JO" b="1" dirty="0">
                <a:latin typeface="Times" charset="0"/>
                <a:ea typeface="ＭＳ Ｐゴシック" charset="0"/>
                <a:cs typeface="ＭＳ Ｐゴシック" charset="0"/>
              </a:rPr>
              <a:t>في ملفات التسلسل الزمني على اليسار. قد ترغب في اختصار عناوين الكتب هذه لملء الكلمات الكاملة لاحقًا.</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02116989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2"/>
          <p:cNvSpPr>
            <a:spLocks noGrp="1" noRot="1" noChangeAspect="1" noChangeArrowheads="1"/>
          </p:cNvSpPr>
          <p:nvPr>
            <p:ph type="sldImg"/>
          </p:nvPr>
        </p:nvSpPr>
        <p:spPr>
          <a:solidFill>
            <a:srgbClr val="FFFFFF"/>
          </a:solidFill>
          <a:ln/>
        </p:spPr>
      </p:sp>
      <p:sp>
        <p:nvSpPr>
          <p:cNvPr id="3584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ثم نضيف </a:t>
            </a:r>
            <a:r>
              <a:rPr lang="en-US" b="1" dirty="0">
                <a:latin typeface="Times" charset="0"/>
                <a:ea typeface="ＭＳ Ｐゴシック" charset="0"/>
                <a:cs typeface="ＭＳ Ｐゴシック" charset="0"/>
              </a:rPr>
              <a:t>EXODUS.</a:t>
            </a:r>
          </a:p>
        </p:txBody>
      </p:sp>
    </p:spTree>
    <p:extLst>
      <p:ext uri="{BB962C8B-B14F-4D97-AF65-F5344CB8AC3E}">
        <p14:creationId xmlns:p14="http://schemas.microsoft.com/office/powerpoint/2010/main" val="40898144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2"/>
          <p:cNvSpPr>
            <a:spLocks noGrp="1" noRot="1" noChangeAspect="1" noChangeArrowheads="1"/>
          </p:cNvSpPr>
          <p:nvPr>
            <p:ph type="sldImg"/>
          </p:nvPr>
        </p:nvSpPr>
        <p:spPr>
          <a:solidFill>
            <a:srgbClr val="FFFFFF"/>
          </a:solidFill>
          <a:ln/>
        </p:spPr>
      </p:sp>
      <p:sp>
        <p:nvSpPr>
          <p:cNvPr id="37890"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LEVITICUS.</a:t>
            </a:r>
          </a:p>
        </p:txBody>
      </p:sp>
    </p:spTree>
    <p:extLst>
      <p:ext uri="{BB962C8B-B14F-4D97-AF65-F5344CB8AC3E}">
        <p14:creationId xmlns:p14="http://schemas.microsoft.com/office/powerpoint/2010/main" val="2676562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2"/>
          <p:cNvSpPr>
            <a:spLocks noGrp="1" noRot="1" noChangeAspect="1" noChangeArrowheads="1"/>
          </p:cNvSpPr>
          <p:nvPr>
            <p:ph type="sldImg"/>
          </p:nvPr>
        </p:nvSpPr>
        <p:spPr>
          <a:solidFill>
            <a:srgbClr val="FFFFFF"/>
          </a:solidFill>
          <a:ln/>
        </p:spPr>
      </p:sp>
      <p:sp>
        <p:nvSpPr>
          <p:cNvPr id="39938"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NUMBERS.</a:t>
            </a:r>
          </a:p>
        </p:txBody>
      </p:sp>
    </p:spTree>
    <p:extLst>
      <p:ext uri="{BB962C8B-B14F-4D97-AF65-F5344CB8AC3E}">
        <p14:creationId xmlns:p14="http://schemas.microsoft.com/office/powerpoint/2010/main" val="390571144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2"/>
          <p:cNvSpPr>
            <a:spLocks noGrp="1" noRot="1" noChangeAspect="1" noChangeArrowheads="1"/>
          </p:cNvSpPr>
          <p:nvPr>
            <p:ph type="sldImg"/>
          </p:nvPr>
        </p:nvSpPr>
        <p:spPr>
          <a:solidFill>
            <a:srgbClr val="FFFFFF"/>
          </a:solidFill>
          <a:ln/>
        </p:spPr>
      </p:sp>
      <p:sp>
        <p:nvSpPr>
          <p:cNvPr id="41986" name="Rectangle 3"/>
          <p:cNvSpPr>
            <a:spLocks noGrp="1" noChangeArrowheads="1"/>
          </p:cNvSpPr>
          <p:nvPr>
            <p:ph type="body" idx="1"/>
          </p:nvPr>
        </p:nvSpPr>
        <p:spPr>
          <a:solidFill>
            <a:srgbClr val="FFFFFF"/>
          </a:solidFill>
          <a:ln>
            <a:solidFill>
              <a:srgbClr val="000000"/>
            </a:solidFill>
          </a:ln>
        </p:spPr>
        <p:txBody>
          <a:bodyPr/>
          <a:lstStyle/>
          <a:p>
            <a:pPr algn="r" rtl="1"/>
            <a:r>
              <a:rPr lang="en-US" b="1" dirty="0">
                <a:latin typeface="Times" charset="0"/>
                <a:ea typeface="ＭＳ Ｐゴシック" charset="0"/>
                <a:cs typeface="ＭＳ Ｐゴシック" charset="0"/>
              </a:rPr>
              <a:t>...</a:t>
            </a:r>
            <a:r>
              <a:rPr lang="ar-JO" b="1" dirty="0">
                <a:latin typeface="Times" charset="0"/>
                <a:ea typeface="ＭＳ Ｐゴシック" charset="0"/>
                <a:cs typeface="ＭＳ Ｐゴシック" charset="0"/>
              </a:rPr>
              <a:t> ديوتيرونومي: في هذه الكتب الأربعة الأخيرة ، لدينا حياة موسى بأكملها وعمله ، جنبًا إلى جنب مع ناموس موسى ، وقصة الخروج من مصر وبدايات الأمة الإسرائيلية. مع ختام الديوتيروني ، لدينا شخص واحد فقط من بين الأشخاص الأربعة العظماء الذين تم تسميتهم خارج الأسفار الخمسة من القانون. سيكون هذا ، بالطبع ، </a:t>
            </a:r>
            <a:r>
              <a:rPr lang="en-US" b="1" dirty="0">
                <a:latin typeface="Times" charset="0"/>
                <a:ea typeface="ＭＳ Ｐゴシック" charset="0"/>
                <a:cs typeface="ＭＳ Ｐゴシック" charset="0"/>
              </a:rPr>
              <a:t>JOSHUA.</a:t>
            </a:r>
          </a:p>
        </p:txBody>
      </p:sp>
    </p:spTree>
    <p:extLst>
      <p:ext uri="{BB962C8B-B14F-4D97-AF65-F5344CB8AC3E}">
        <p14:creationId xmlns:p14="http://schemas.microsoft.com/office/powerpoint/2010/main" val="2836446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a:xfrm>
            <a:off x="1219200" y="692150"/>
            <a:ext cx="4419600" cy="3416300"/>
          </a:xfrm>
          <a:ln/>
        </p:spPr>
      </p:sp>
      <p:sp>
        <p:nvSpPr>
          <p:cNvPr id="17613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270555914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2"/>
          <p:cNvSpPr>
            <a:spLocks noGrp="1" noRot="1" noChangeAspect="1" noChangeArrowheads="1"/>
          </p:cNvSpPr>
          <p:nvPr>
            <p:ph type="sldImg"/>
          </p:nvPr>
        </p:nvSpPr>
        <p:spPr>
          <a:solidFill>
            <a:srgbClr val="FFFFFF"/>
          </a:solidFill>
          <a:ln/>
        </p:spPr>
      </p:sp>
      <p:sp>
        <p:nvSpPr>
          <p:cNvPr id="4403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اكتملت مجموعة كتب الشريعة في العهد القديم ... التوراة اليهودية .... خمسة كتب ... </a:t>
            </a:r>
            <a:r>
              <a:rPr lang="ar-JO" b="1">
                <a:latin typeface="Times" charset="0"/>
                <a:ea typeface="ＭＳ Ｐゴシック" charset="0"/>
                <a:cs typeface="ＭＳ Ｐゴシック" charset="0"/>
              </a:rPr>
              <a:t>التكوين ، الخروج ، اللاويين ، العدد ، التثنية.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1062811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p:cNvSpPr>
          <p:nvPr>
            <p:ph type="sldImg"/>
          </p:nvPr>
        </p:nvSpPr>
        <p:spPr>
          <a:solidFill>
            <a:srgbClr val="FFFFFF"/>
          </a:solidFill>
          <a:ln/>
        </p:spPr>
      </p:sp>
      <p:sp>
        <p:nvSpPr>
          <p:cNvPr id="4608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لاحظ الآن تمرير </a:t>
            </a:r>
            <a:r>
              <a:rPr lang="en-US" b="1" dirty="0">
                <a:latin typeface="Times" charset="0"/>
                <a:ea typeface="ＭＳ Ｐゴシック" charset="0"/>
                <a:cs typeface="ＭＳ Ｐゴシック" charset="0"/>
              </a:rPr>
              <a:t>AC </a:t>
            </a:r>
            <a:r>
              <a:rPr lang="ar-JO" b="1" dirty="0">
                <a:latin typeface="Times" charset="0"/>
                <a:ea typeface="ＭＳ Ｐゴシック" charset="0"/>
                <a:cs typeface="ＭＳ Ｐゴシック" charset="0"/>
              </a:rPr>
              <a:t>بجوار </a:t>
            </a:r>
            <a:r>
              <a:rPr lang="en-US" b="1" dirty="0">
                <a:latin typeface="Times" charset="0"/>
                <a:ea typeface="ＭＳ Ｐゴシック" charset="0"/>
                <a:cs typeface="ＭＳ Ｐゴシック" charset="0"/>
              </a:rPr>
              <a:t>GENESIS </a:t>
            </a:r>
            <a:r>
              <a:rPr lang="ar-JO" b="1" dirty="0">
                <a:latin typeface="Times" charset="0"/>
                <a:ea typeface="ＭＳ Ｐゴシック" charset="0"/>
                <a:cs typeface="ＭＳ Ｐゴシック" charset="0"/>
              </a:rPr>
              <a:t>ومرر </a:t>
            </a:r>
            <a:r>
              <a:rPr lang="en-US" b="1" dirty="0">
                <a:latin typeface="Times" charset="0"/>
                <a:ea typeface="ＭＳ Ｐゴシック" charset="0"/>
                <a:cs typeface="ＭＳ Ｐゴシック" charset="0"/>
              </a:rPr>
              <a:t>LC </a:t>
            </a:r>
            <a:r>
              <a:rPr lang="ar-JO" b="1" dirty="0">
                <a:latin typeface="Times" charset="0"/>
                <a:ea typeface="ＭＳ Ｐゴシック" charset="0"/>
                <a:cs typeface="ＭＳ Ｐゴシック" charset="0"/>
              </a:rPr>
              <a:t>إلى يمين </a:t>
            </a:r>
            <a:r>
              <a:rPr lang="en-US" b="1" dirty="0">
                <a:latin typeface="Times" charset="0"/>
                <a:ea typeface="ＭＳ Ｐゴシック" charset="0"/>
                <a:cs typeface="ＭＳ Ｐゴシック" charset="0"/>
              </a:rPr>
              <a:t>DEUTERONOMY.//// </a:t>
            </a:r>
            <a:r>
              <a:rPr lang="ar-JO" b="1" dirty="0">
                <a:latin typeface="Times" charset="0"/>
                <a:ea typeface="ＭＳ Ｐゴシック" charset="0"/>
                <a:cs typeface="ＭＳ Ｐゴシック" charset="0"/>
              </a:rPr>
              <a:t>كما نعلم ... هنا في العهد الإبراهيمي هو مكان الوعد العظيم الأول لإبراهيم ، والذي يوضح العناصر الأساسية لعقد الأرض والبذور والبركة في تكوين 12.//// لاحقًا في سفر التثنية…. هو أول تضخيم لذلك العهد أو العقد ... ذلك الخاص بوعد الأرض ... في ميثاق الأرض المذكور في تثنية 30.</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2410680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2"/>
          <p:cNvSpPr>
            <a:spLocks noGrp="1" noRot="1" noChangeAspect="1" noChangeArrowheads="1" noTextEdit="1"/>
          </p:cNvSpPr>
          <p:nvPr>
            <p:ph type="sldImg"/>
          </p:nvPr>
        </p:nvSpPr>
        <p:spPr>
          <a:ln/>
        </p:spPr>
      </p:sp>
      <p:sp>
        <p:nvSpPr>
          <p:cNvPr id="4813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الآن دعنا ننتقل إلى المجموعة التالية من الكتب ، المنظمة تقليديا في//// مجموعة من 12 كتابا تسمى التاريخ.//// انتبه جيدًا للقطعة الإسفينية الشكل المقطوعة من كتلة التاريخ. سنشرح استخدامه قريبًا لأنه مهم للغاية في تنظيم تفكيرك حول العهد القديم. مرة أخرى ، ستصطف الكتب المدرجة هنا أفقيًا مع مجلدات ملفات التسلسل الزمني في ملف الكتاب المقدس. يمتد الخط الزمني للتاريخ من حوالي 1400 قبل الميلاد. حتى 500 قبل الميلاد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6396146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2"/>
          <p:cNvSpPr>
            <a:spLocks noGrp="1" noRot="1" noChangeAspect="1" noChangeArrowheads="1"/>
          </p:cNvSpPr>
          <p:nvPr>
            <p:ph type="sldImg"/>
          </p:nvPr>
        </p:nvSpPr>
        <p:spPr>
          <a:solidFill>
            <a:srgbClr val="FFFFFF"/>
          </a:solidFill>
          <a:ln/>
        </p:spPr>
      </p:sp>
      <p:sp>
        <p:nvSpPr>
          <p:cNvPr id="5017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أولاً ، كتاب </a:t>
            </a:r>
            <a:r>
              <a:rPr lang="en-US" b="1" dirty="0">
                <a:latin typeface="Times" charset="0"/>
                <a:ea typeface="ＭＳ Ｐゴシック" charset="0"/>
                <a:cs typeface="ＭＳ Ｐゴシック" charset="0"/>
              </a:rPr>
              <a:t>JOSHUA ... </a:t>
            </a:r>
            <a:r>
              <a:rPr lang="ar-JO" b="1" dirty="0">
                <a:latin typeface="Times" charset="0"/>
                <a:ea typeface="ＭＳ Ｐゴシック" charset="0"/>
                <a:cs typeface="ＭＳ Ｐゴシック" charset="0"/>
              </a:rPr>
              <a:t>المقابل مباشرةً لمجلد </a:t>
            </a:r>
            <a:r>
              <a:rPr lang="en-US" b="1" dirty="0">
                <a:latin typeface="Times" charset="0"/>
                <a:ea typeface="ＭＳ Ｐゴシック" charset="0"/>
                <a:cs typeface="ＭＳ Ｐゴシック" charset="0"/>
              </a:rPr>
              <a:t>JOSHUA </a:t>
            </a:r>
            <a:r>
              <a:rPr lang="ar-JO" b="1" dirty="0">
                <a:latin typeface="Times" charset="0"/>
                <a:ea typeface="ＭＳ Ｐゴシック" charset="0"/>
                <a:cs typeface="ＭＳ Ｐゴシック" charset="0"/>
              </a:rPr>
              <a:t>في سلسلة ملفات الكتاب المقدس. هذه هي بداية حياة إسرائيل في أرض وعدها القديم. وتذكر أيضًا أن </a:t>
            </a:r>
            <a:r>
              <a:rPr lang="en-US" b="1" dirty="0">
                <a:latin typeface="Times" charset="0"/>
                <a:ea typeface="ＭＳ Ｐゴシック" charset="0"/>
                <a:cs typeface="ＭＳ Ｐゴシック" charset="0"/>
              </a:rPr>
              <a:t>JOSHUA </a:t>
            </a:r>
            <a:r>
              <a:rPr lang="ar-JO" b="1" dirty="0">
                <a:latin typeface="Times" charset="0"/>
                <a:ea typeface="ＭＳ Ｐゴシック" charset="0"/>
                <a:cs typeface="ＭＳ Ｐゴシック" charset="0"/>
              </a:rPr>
              <a:t>هي آخر مجموعة من أربعة أشخاص عظيمين ... تنتقل الآن إلى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6445534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Rot="1" noChangeAspect="1" noChangeArrowheads="1"/>
          </p:cNvSpPr>
          <p:nvPr>
            <p:ph type="sldImg"/>
          </p:nvPr>
        </p:nvSpPr>
        <p:spPr>
          <a:solidFill>
            <a:srgbClr val="FFFFFF"/>
          </a:solidFill>
          <a:ln/>
        </p:spPr>
      </p:sp>
      <p:sp>
        <p:nvSpPr>
          <p:cNvPr id="5222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المجموعات الثلاث في سطر مجلد ملف الكتاب المقدس إلى اليسار. القضاة هو أول كتاب من "التاريخ لثلاث جمعيات" ، وقت الارتداد القومي ... الفوضى!  </a:t>
            </a:r>
            <a:r>
              <a:rPr lang="en-US" b="1" dirty="0">
                <a:latin typeface="Times" charset="0"/>
                <a:ea typeface="ＭＳ Ｐゴシック" charset="0"/>
                <a:cs typeface="ＭＳ Ｐゴシック" charset="0"/>
              </a:rPr>
              <a:t>JUDGES </a:t>
            </a:r>
            <a:r>
              <a:rPr lang="ar-JO" b="1" dirty="0">
                <a:latin typeface="Times" charset="0"/>
                <a:ea typeface="ＭＳ Ｐゴシック" charset="0"/>
                <a:cs typeface="ＭＳ Ｐゴシック" charset="0"/>
              </a:rPr>
              <a:t>هو زمن جدعون وشمشون وغيرهما من الأسماء الشهيرة.</a:t>
            </a:r>
            <a:r>
              <a:rPr lang="en-US" b="1" dirty="0">
                <a:latin typeface="Times" charset="0"/>
                <a:ea typeface="ＭＳ Ｐゴシック" charset="0"/>
                <a:cs typeface="ＭＳ Ｐゴシック" charset="0"/>
              </a:rPr>
              <a:t> </a:t>
            </a:r>
          </a:p>
          <a:p>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82737464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2"/>
          <p:cNvSpPr>
            <a:spLocks noGrp="1" noRot="1" noChangeAspect="1" noChangeArrowheads="1"/>
          </p:cNvSpPr>
          <p:nvPr>
            <p:ph type="sldImg"/>
          </p:nvPr>
        </p:nvSpPr>
        <p:spPr>
          <a:solidFill>
            <a:srgbClr val="FFFFFF"/>
          </a:solidFill>
          <a:ln/>
        </p:spPr>
      </p:sp>
      <p:sp>
        <p:nvSpPr>
          <p:cNvPr id="54274" name="Rectangle 3"/>
          <p:cNvSpPr>
            <a:spLocks noGrp="1" noChangeArrowheads="1"/>
          </p:cNvSpPr>
          <p:nvPr>
            <p:ph type="body" idx="1"/>
          </p:nvPr>
        </p:nvSpPr>
        <p:spPr>
          <a:solidFill>
            <a:srgbClr val="FFFFFF"/>
          </a:solidFill>
          <a:ln>
            <a:solidFill>
              <a:srgbClr val="000000"/>
            </a:solidFill>
          </a:ln>
        </p:spPr>
        <p:txBody>
          <a:bodyPr/>
          <a:lstStyle/>
          <a:p>
            <a:pPr algn="r"/>
            <a:r>
              <a:rPr lang="ar-JO" b="1" dirty="0">
                <a:latin typeface="Times" charset="0"/>
                <a:ea typeface="ＭＳ Ｐゴシック" charset="0"/>
                <a:cs typeface="ＭＳ Ｐゴシック" charset="0"/>
              </a:rPr>
              <a:t>أيضًا في فترة الفوضى ، لدينا قصة صغيرة جميلة لراعوث ، وعلاقتها بحماتها ، نعمي ، وحياتهم في أرض إسرائيل القديمة.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5747312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2"/>
          <p:cNvSpPr>
            <a:spLocks noGrp="1" noRot="1" noChangeAspect="1" noChangeArrowheads="1"/>
          </p:cNvSpPr>
          <p:nvPr>
            <p:ph type="sldImg"/>
          </p:nvPr>
        </p:nvSpPr>
        <p:spPr>
          <a:solidFill>
            <a:srgbClr val="FFFFFF"/>
          </a:solidFill>
          <a:ln/>
        </p:spPr>
      </p:sp>
      <p:sp>
        <p:nvSpPr>
          <p:cNvPr id="5427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أيضًا في فترة الفوضى ، لدينا قصة صغيرة جميلة لراعوث ، وعلاقتها بحماتها ، نعمي ، وحياتهم في أرض إسرائيل القديمة.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3174654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2"/>
          <p:cNvSpPr>
            <a:spLocks noGrp="1" noRot="1" noChangeAspect="1" noChangeArrowheads="1"/>
          </p:cNvSpPr>
          <p:nvPr>
            <p:ph type="sldImg"/>
          </p:nvPr>
        </p:nvSpPr>
        <p:spPr>
          <a:solidFill>
            <a:srgbClr val="FFFFFF"/>
          </a:solidFill>
          <a:ln/>
        </p:spPr>
      </p:sp>
      <p:sp>
        <p:nvSpPr>
          <p:cNvPr id="5837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في أول سطرين ، مقابل مجلد ملف </a:t>
            </a:r>
            <a:r>
              <a:rPr lang="en-US" b="1" dirty="0">
                <a:latin typeface="Times" charset="0"/>
                <a:ea typeface="ＭＳ Ｐゴシック" charset="0"/>
                <a:cs typeface="ＭＳ Ｐゴシック" charset="0"/>
              </a:rPr>
              <a:t>ROYALTY ، </a:t>
            </a:r>
            <a:r>
              <a:rPr lang="ar-JO" b="1" dirty="0">
                <a:latin typeface="Times" charset="0"/>
                <a:ea typeface="ＭＳ Ｐゴシック" charset="0"/>
                <a:cs typeface="ＭＳ Ｐゴシック" charset="0"/>
              </a:rPr>
              <a:t>اكتب في </a:t>
            </a:r>
            <a:r>
              <a:rPr lang="en-US" b="1" dirty="0">
                <a:latin typeface="Times" charset="0"/>
                <a:ea typeface="ＭＳ Ｐゴシック" charset="0"/>
                <a:cs typeface="ＭＳ Ｐゴシック" charset="0"/>
              </a:rPr>
              <a:t>FIRST SAMUEL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SECOND </a:t>
            </a:r>
            <a:r>
              <a:rPr lang="en-US" b="1" dirty="0" err="1">
                <a:latin typeface="Times" charset="0"/>
                <a:ea typeface="ＭＳ Ｐゴシック" charset="0"/>
                <a:cs typeface="ＭＳ Ｐゴシック" charset="0"/>
              </a:rPr>
              <a:t>SECOND</a:t>
            </a:r>
            <a:r>
              <a:rPr lang="en-US" b="1" dirty="0">
                <a:latin typeface="Times" charset="0"/>
                <a:ea typeface="ＭＳ Ｐゴシック" charset="0"/>
                <a:cs typeface="ＭＳ Ｐゴシック" charset="0"/>
              </a:rPr>
              <a:t> SAMUEL ... </a:t>
            </a:r>
            <a:r>
              <a:rPr lang="ar-JO" b="1" dirty="0">
                <a:latin typeface="Times" charset="0"/>
                <a:ea typeface="ＭＳ Ｐゴシック" charset="0"/>
                <a:cs typeface="ＭＳ Ｐゴシック" charset="0"/>
              </a:rPr>
              <a:t>اختصارًا ، بالطبع ، لتوفير مساحة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84220160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2"/>
          <p:cNvSpPr>
            <a:spLocks noGrp="1" noRot="1" noChangeAspect="1" noChangeArrowheads="1"/>
          </p:cNvSpPr>
          <p:nvPr>
            <p:ph type="sldImg"/>
          </p:nvPr>
        </p:nvSpPr>
        <p:spPr>
          <a:solidFill>
            <a:srgbClr val="FFFFFF"/>
          </a:solidFill>
          <a:ln/>
        </p:spPr>
      </p:sp>
      <p:sp>
        <p:nvSpPr>
          <p:cNvPr id="5837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في أول سطرين ، مقابل مجلد ملف </a:t>
            </a:r>
            <a:r>
              <a:rPr lang="en-US" b="1" dirty="0">
                <a:latin typeface="Times" charset="0"/>
                <a:ea typeface="ＭＳ Ｐゴシック" charset="0"/>
                <a:cs typeface="ＭＳ Ｐゴシック" charset="0"/>
              </a:rPr>
              <a:t>ROYALTY ، </a:t>
            </a:r>
            <a:r>
              <a:rPr lang="ar-JO" b="1" dirty="0">
                <a:latin typeface="Times" charset="0"/>
                <a:ea typeface="ＭＳ Ｐゴシック" charset="0"/>
                <a:cs typeface="ＭＳ Ｐゴシック" charset="0"/>
              </a:rPr>
              <a:t>اكتب في </a:t>
            </a:r>
            <a:r>
              <a:rPr lang="en-US" b="1" dirty="0">
                <a:latin typeface="Times" charset="0"/>
                <a:ea typeface="ＭＳ Ｐゴシック" charset="0"/>
                <a:cs typeface="ＭＳ Ｐゴシック" charset="0"/>
              </a:rPr>
              <a:t>FIRST SAMUEL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SECOND </a:t>
            </a:r>
            <a:r>
              <a:rPr lang="en-US" b="1" dirty="0" err="1">
                <a:latin typeface="Times" charset="0"/>
                <a:ea typeface="ＭＳ Ｐゴシック" charset="0"/>
                <a:cs typeface="ＭＳ Ｐゴシック" charset="0"/>
              </a:rPr>
              <a:t>SECOND</a:t>
            </a:r>
            <a:r>
              <a:rPr lang="en-US" b="1" dirty="0">
                <a:latin typeface="Times" charset="0"/>
                <a:ea typeface="ＭＳ Ｐゴシック" charset="0"/>
                <a:cs typeface="ＭＳ Ｐゴシック" charset="0"/>
              </a:rPr>
              <a:t> SAMUEL ... </a:t>
            </a:r>
            <a:r>
              <a:rPr lang="ar-JO" b="1" dirty="0">
                <a:latin typeface="Times" charset="0"/>
                <a:ea typeface="ＭＳ Ｐゴシック" charset="0"/>
                <a:cs typeface="ＭＳ Ｐゴシック" charset="0"/>
              </a:rPr>
              <a:t>اختصارًا ، بالطبع ، لتوفير مساحة.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6128781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2"/>
          <p:cNvSpPr>
            <a:spLocks noGrp="1" noRot="1" noChangeAspect="1" noChangeArrowheads="1"/>
          </p:cNvSpPr>
          <p:nvPr>
            <p:ph type="sldImg"/>
          </p:nvPr>
        </p:nvSpPr>
        <p:spPr>
          <a:solidFill>
            <a:srgbClr val="FFFFFF"/>
          </a:solidFill>
          <a:ln/>
        </p:spPr>
      </p:sp>
      <p:sp>
        <p:nvSpPr>
          <p:cNvPr id="5837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في أول سطرين ، مقابل مجلد ملف </a:t>
            </a:r>
            <a:r>
              <a:rPr lang="en-US" b="1" dirty="0">
                <a:latin typeface="Times" charset="0"/>
                <a:ea typeface="ＭＳ Ｐゴシック" charset="0"/>
                <a:cs typeface="ＭＳ Ｐゴシック" charset="0"/>
              </a:rPr>
              <a:t>ROYALTY ، </a:t>
            </a:r>
            <a:r>
              <a:rPr lang="ar-JO" b="1" dirty="0">
                <a:latin typeface="Times" charset="0"/>
                <a:ea typeface="ＭＳ Ｐゴシック" charset="0"/>
                <a:cs typeface="ＭＳ Ｐゴシック" charset="0"/>
              </a:rPr>
              <a:t>اكتب في </a:t>
            </a:r>
            <a:r>
              <a:rPr lang="en-US" b="1" dirty="0">
                <a:latin typeface="Times" charset="0"/>
                <a:ea typeface="ＭＳ Ｐゴシック" charset="0"/>
                <a:cs typeface="ＭＳ Ｐゴシック" charset="0"/>
              </a:rPr>
              <a:t>FIRST SAMUEL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SECOND </a:t>
            </a:r>
            <a:r>
              <a:rPr lang="en-US" b="1" dirty="0" err="1">
                <a:latin typeface="Times" charset="0"/>
                <a:ea typeface="ＭＳ Ｐゴシック" charset="0"/>
                <a:cs typeface="ＭＳ Ｐゴシック" charset="0"/>
              </a:rPr>
              <a:t>SECOND</a:t>
            </a:r>
            <a:r>
              <a:rPr lang="en-US" b="1" dirty="0">
                <a:latin typeface="Times" charset="0"/>
                <a:ea typeface="ＭＳ Ｐゴシック" charset="0"/>
                <a:cs typeface="ＭＳ Ｐゴシック" charset="0"/>
              </a:rPr>
              <a:t> SAMUEL ... </a:t>
            </a:r>
            <a:r>
              <a:rPr lang="ar-JO" b="1" dirty="0">
                <a:latin typeface="Times" charset="0"/>
                <a:ea typeface="ＭＳ Ｐゴシック" charset="0"/>
                <a:cs typeface="ＭＳ Ｐゴシック" charset="0"/>
              </a:rPr>
              <a:t>اختصارًا ، بالطبع ، لتوفير مساحة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4487472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Rectangle 2"/>
          <p:cNvSpPr>
            <a:spLocks noGrp="1" noRot="1" noChangeAspect="1" noChangeArrowheads="1" noTextEdit="1"/>
          </p:cNvSpPr>
          <p:nvPr>
            <p:ph type="sldImg"/>
          </p:nvPr>
        </p:nvSpPr>
        <p:spPr>
          <a:ln/>
        </p:spPr>
      </p:sp>
      <p:sp>
        <p:nvSpPr>
          <p:cNvPr id="921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هنا هو "الكتاب المقدس المفتوح" المألوف ، الذي اكتشفناه للتو ... بعض الحقائق الأساسية حول التركيب العام للكتاب المقدس ولغاته وأهدافه.</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63664927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p:cNvSpPr>
          <p:nvPr>
            <p:ph type="sldImg"/>
          </p:nvPr>
        </p:nvSpPr>
        <p:spPr>
          <a:solidFill>
            <a:srgbClr val="FFFFFF"/>
          </a:solidFill>
          <a:ln/>
        </p:spPr>
      </p:sp>
      <p:sp>
        <p:nvSpPr>
          <p:cNvPr id="6451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وها هي نفس الفكرة التي شوهدت في الطباعة الكبيرة. </a:t>
            </a:r>
            <a:r>
              <a:rPr lang="en-US" b="1" dirty="0">
                <a:latin typeface="Times" charset="0"/>
                <a:ea typeface="ＭＳ Ｐゴシック" charset="0"/>
                <a:cs typeface="ＭＳ Ｐゴシック" charset="0"/>
              </a:rPr>
              <a:t>S-D-S-CW ... </a:t>
            </a:r>
            <a:r>
              <a:rPr lang="ar-JO" b="1" dirty="0">
                <a:latin typeface="Times" charset="0"/>
                <a:ea typeface="ＭＳ Ｐゴシック" charset="0"/>
                <a:cs typeface="ＭＳ Ｐゴシック" charset="0"/>
              </a:rPr>
              <a:t>الوقوف لشاول ... ديفيد ... سليمان ... والحرب الأهلية.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349462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ln/>
        </p:spPr>
      </p:sp>
      <p:sp>
        <p:nvSpPr>
          <p:cNvPr id="6861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Times" charset="0"/>
                <a:ea typeface="ＭＳ Ｐゴシック" charset="0"/>
                <a:cs typeface="ＭＳ Ｐゴシック" charset="0"/>
              </a:rPr>
              <a:t>Here is an interesting mental tool to keep these things in order. If you hold up the four fingers of one hand,  you can then use each finger to illustrate, first, the order of the kings...FROM THE QUICK CHRONOLOGY...Here are their abbreviations:</a:t>
            </a:r>
          </a:p>
          <a:p>
            <a:r>
              <a:rPr lang="en-US" b="1" dirty="0">
                <a:latin typeface="Times" charset="0"/>
                <a:ea typeface="ＭＳ Ｐゴシック" charset="0"/>
                <a:cs typeface="ＭＳ Ｐゴシック" charset="0"/>
              </a:rPr>
              <a:t>////	S...</a:t>
            </a:r>
          </a:p>
          <a:p>
            <a:r>
              <a:rPr lang="en-US" b="1" dirty="0">
                <a:latin typeface="Times" charset="0"/>
                <a:ea typeface="ＭＳ Ｐゴシック" charset="0"/>
                <a:cs typeface="ＭＳ Ｐゴシック" charset="0"/>
              </a:rPr>
              <a:t>////	D...</a:t>
            </a:r>
          </a:p>
          <a:p>
            <a:r>
              <a:rPr lang="en-US" b="1" dirty="0">
                <a:latin typeface="Times" charset="0"/>
                <a:ea typeface="ＭＳ Ｐゴシック" charset="0"/>
                <a:cs typeface="ＭＳ Ｐゴシック" charset="0"/>
              </a:rPr>
              <a:t>////	S...</a:t>
            </a:r>
          </a:p>
          <a:p>
            <a:r>
              <a:rPr lang="en-US" b="1" dirty="0">
                <a:latin typeface="Times" charset="0"/>
                <a:ea typeface="ＭＳ Ｐゴシック" charset="0"/>
                <a:cs typeface="ＭＳ Ｐゴシック" charset="0"/>
              </a:rPr>
              <a:t>////	CW… Representing their full names...</a:t>
            </a:r>
          </a:p>
          <a:p>
            <a:r>
              <a:rPr lang="en-US" b="1" dirty="0">
                <a:latin typeface="Times" charset="0"/>
                <a:ea typeface="ＭＳ Ｐゴシック" charset="0"/>
                <a:cs typeface="ＭＳ Ｐゴシック" charset="0"/>
              </a:rPr>
              <a:t>////	SAUL, </a:t>
            </a:r>
          </a:p>
          <a:p>
            <a:r>
              <a:rPr lang="en-US" b="1" dirty="0">
                <a:latin typeface="Times" charset="0"/>
                <a:ea typeface="ＭＳ Ｐゴシック" charset="0"/>
                <a:cs typeface="ＭＳ Ｐゴシック" charset="0"/>
              </a:rPr>
              <a:t>////	DAVID,</a:t>
            </a:r>
          </a:p>
          <a:p>
            <a:r>
              <a:rPr lang="en-US" b="1" dirty="0">
                <a:latin typeface="Times" charset="0"/>
                <a:ea typeface="ＭＳ Ｐゴシック" charset="0"/>
                <a:cs typeface="ＭＳ Ｐゴシック" charset="0"/>
              </a:rPr>
              <a:t>////	SOLOMON, and....after Solomon...</a:t>
            </a:r>
          </a:p>
          <a:p>
            <a:r>
              <a:rPr lang="en-US" b="1" dirty="0">
                <a:latin typeface="Times" charset="0"/>
                <a:ea typeface="ＭＳ Ｐゴシック" charset="0"/>
                <a:cs typeface="ＭＳ Ｐゴシック" charset="0"/>
              </a:rPr>
              <a:t>////	CIVIL WAR… Now here is the interesting guideline. </a:t>
            </a:r>
          </a:p>
          <a:p>
            <a:r>
              <a:rPr lang="en-US" b="1" dirty="0">
                <a:latin typeface="Times" charset="0"/>
                <a:ea typeface="ＭＳ Ｐゴシック" charset="0"/>
                <a:cs typeface="ＭＳ Ｐゴシック" charset="0"/>
              </a:rPr>
              <a:t>////	FIRST finger...FIRST SAMUEL ...almost entirely about the life of King Saul...first in that united kingly line.</a:t>
            </a:r>
          </a:p>
          <a:p>
            <a:r>
              <a:rPr lang="en-US" b="1" dirty="0">
                <a:latin typeface="Times" charset="0"/>
                <a:ea typeface="ＭＳ Ｐゴシック" charset="0"/>
                <a:cs typeface="ＭＳ Ｐゴシック" charset="0"/>
              </a:rPr>
              <a:t>////	Second finger...SECOND SAMUEL...almost entirely about the life of KING DAVID.</a:t>
            </a:r>
          </a:p>
          <a:p>
            <a:r>
              <a:rPr lang="en-US" b="1" dirty="0">
                <a:latin typeface="Times" charset="0"/>
                <a:ea typeface="ＭＳ Ｐゴシック" charset="0"/>
                <a:cs typeface="ＭＳ Ｐゴシック" charset="0"/>
              </a:rPr>
              <a:t>////	Third finger...FIRST KINGS...almost entirely about the life and works of KING SOLOMON.</a:t>
            </a:r>
          </a:p>
          <a:p>
            <a:r>
              <a:rPr lang="en-US" b="1" dirty="0">
                <a:latin typeface="Times" charset="0"/>
                <a:ea typeface="ＭＳ Ｐゴシック" charset="0"/>
                <a:cs typeface="ＭＳ Ｐゴシック" charset="0"/>
              </a:rPr>
              <a:t>////	And the fourth finger...last in the order of things here...THE CIVIL WAR...THE NATIONAL SPLIT…SECOND KINGS.  This is history as it was recorded in those ancient days.  Now with this simple idea, you know that, for instance, if a… </a:t>
            </a:r>
          </a:p>
          <a:p>
            <a:r>
              <a:rPr lang="en-US" b="1" dirty="0">
                <a:latin typeface="Times" charset="0"/>
                <a:ea typeface="ＭＳ Ｐゴシック" charset="0"/>
                <a:cs typeface="ＭＳ Ｐゴシック" charset="0"/>
              </a:rPr>
              <a:t>////	Scripture text comes from, let</a:t>
            </a:r>
            <a:r>
              <a:rPr lang="fr-FR" b="1" dirty="0">
                <a:latin typeface="Times" charset="0"/>
                <a:ea typeface="ＭＳ Ｐゴシック" charset="0"/>
                <a:cs typeface="ＭＳ Ｐゴシック" charset="0"/>
              </a:rPr>
              <a:t>'</a:t>
            </a:r>
            <a:r>
              <a:rPr lang="en-US" b="1" dirty="0">
                <a:latin typeface="Times" charset="0"/>
                <a:ea typeface="ＭＳ Ｐゴシック" charset="0"/>
                <a:cs typeface="ＭＳ Ｐゴシック" charset="0"/>
              </a:rPr>
              <a:t>s say, Second Samuel, you know with high assurance that the text is probably concerning the life and times of King David. And if you wish to read about that era coming AFTER King Solomon, in other words, </a:t>
            </a:r>
          </a:p>
          <a:p>
            <a:r>
              <a:rPr lang="en-US" b="1" dirty="0">
                <a:latin typeface="Times" charset="0"/>
                <a:ea typeface="ＭＳ Ｐゴシック" charset="0"/>
                <a:cs typeface="ＭＳ Ｐゴシック" charset="0"/>
              </a:rPr>
              <a:t>////	THE NATIONAL SPLIT, or the civil war...almost always, that time of Israel and Judah</a:t>
            </a:r>
            <a:r>
              <a:rPr lang="fr-FR" b="1" dirty="0">
                <a:latin typeface="Times" charset="0"/>
                <a:ea typeface="ＭＳ Ｐゴシック" charset="0"/>
                <a:cs typeface="ＭＳ Ｐゴシック" charset="0"/>
              </a:rPr>
              <a:t>'</a:t>
            </a:r>
            <a:r>
              <a:rPr lang="en-US" b="1" dirty="0">
                <a:latin typeface="Times" charset="0"/>
                <a:ea typeface="ＭＳ Ｐゴシック" charset="0"/>
                <a:cs typeface="ＭＳ Ｐゴシック" charset="0"/>
              </a:rPr>
              <a:t>s story during that time is found in 2 Kings.</a:t>
            </a:r>
          </a:p>
        </p:txBody>
      </p:sp>
    </p:spTree>
    <p:extLst>
      <p:ext uri="{BB962C8B-B14F-4D97-AF65-F5344CB8AC3E}">
        <p14:creationId xmlns:p14="http://schemas.microsoft.com/office/powerpoint/2010/main" val="164261375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ln/>
        </p:spPr>
      </p:sp>
      <p:sp>
        <p:nvSpPr>
          <p:cNvPr id="6861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انظر كيف يعمل؟ الآن ... لمراجعة ....////… .</a:t>
            </a:r>
            <a:r>
              <a:rPr lang="en-US" b="1" dirty="0">
                <a:latin typeface="Times" charset="0"/>
                <a:ea typeface="ＭＳ Ｐゴシック" charset="0"/>
                <a:cs typeface="ＭＳ Ｐゴシック" charset="0"/>
              </a:rPr>
              <a:t>S ... D ... S ... CW ......//// </a:t>
            </a:r>
            <a:r>
              <a:rPr lang="ar-JO" b="1" dirty="0">
                <a:latin typeface="Times" charset="0"/>
                <a:ea typeface="ＭＳ Ｐゴシック" charset="0"/>
                <a:cs typeface="ＭＳ Ｐゴシック" charset="0"/>
              </a:rPr>
              <a:t>شاول ... ديفيد ... سليمان ... الحرب الأهلية ...//// صموئيل الأول والثاني ... الملوك الأول والثاني.//// ركز للحظة على صموئيل الأول ... إذا كان صموئيل الأول ، فمن المحتمل أن يكون زمن شاول ، أليس كذلك؟ ...//// وبعد ذلك ، إذا كان اهتمامك بواحد من الملوك العديدين الذين تبعوا سليمان ... فغالبًا ما تكون هذه الإشارات موجودة في الملوك الثاني.القليل من الممارسة وستجد هذه الأداة الصغيرة الرائعة لتقويم تلك الفترة الملكية المعقدة لإسرائيل ويهودا القديمة - كلاهما موحّد ومنقسّم.</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8873710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p:cNvSpPr>
          <p:nvPr>
            <p:ph type="sldImg"/>
          </p:nvPr>
        </p:nvSpPr>
        <p:spPr>
          <a:solidFill>
            <a:srgbClr val="FFFFFF"/>
          </a:solidFill>
          <a:ln/>
        </p:spPr>
      </p:sp>
      <p:sp>
        <p:nvSpPr>
          <p:cNvPr id="7065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ثم ... على سطر التاريخ ، لاحظ شكل التمرير بجوار صموئيل الثاني. نعلم من اختبار الأربعة أصابع أن صموئيل الثاني يحتوي على كل تلك المعلومات عن الملك داود.//// وفي 2 صموئيل 7 ، في الآية 16 وحواليها نجد كل تفاصيل ذلك العهد الداودي العظيم مسجلة.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65609155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p:cNvSpPr>
          <p:nvPr>
            <p:ph type="sldImg"/>
          </p:nvPr>
        </p:nvSpPr>
        <p:spPr>
          <a:solidFill>
            <a:srgbClr val="FFFFFF"/>
          </a:solidFill>
          <a:ln/>
        </p:spPr>
      </p:sp>
      <p:sp>
        <p:nvSpPr>
          <p:cNvPr id="7270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الآن ... السطران التاليان ... جاهزان لكتابين يربكان الكثير من الناس. دعونا نصوبهم بهذه الطريقة ....//// أولاً ... لاحظ السهم الأسود الذي يشير من </a:t>
            </a:r>
            <a:r>
              <a:rPr lang="en-US" b="1" dirty="0">
                <a:latin typeface="Times" charset="0"/>
                <a:ea typeface="ＭＳ Ｐゴシック" charset="0"/>
                <a:cs typeface="ＭＳ Ｐゴシック" charset="0"/>
              </a:rPr>
              <a:t>SECOND KINGS </a:t>
            </a:r>
            <a:r>
              <a:rPr lang="ar-JO" b="1" dirty="0">
                <a:latin typeface="Times" charset="0"/>
                <a:ea typeface="ＭＳ Ｐゴシック" charset="0"/>
                <a:cs typeface="ＭＳ Ｐゴシック" charset="0"/>
              </a:rPr>
              <a:t>إلى أسفل ... ثم سطرين يحدهما مجموعة كبيرة من الأقواس.</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6245518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Rot="1" noChangeAspect="1" noChangeArrowheads="1"/>
          </p:cNvSpPr>
          <p:nvPr>
            <p:ph type="sldImg"/>
          </p:nvPr>
        </p:nvSpPr>
        <p:spPr>
          <a:solidFill>
            <a:srgbClr val="FFFFFF"/>
          </a:solidFill>
          <a:ln/>
        </p:spPr>
      </p:sp>
      <p:sp>
        <p:nvSpPr>
          <p:cNvPr id="7475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املأ أسماء الكتاب ... سجلات الدفاتر الأولى والثانية.//// النقطة هنا ... أخبار الأيام الأول والثاني تحتويان بشكل عام على نفس المادة….////…. والإطار الزمني كصموئيل الثاني خلال الملوك الثاني. لكن هل هناك فرق؟</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24332927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ChangeArrowheads="1"/>
          </p:cNvSpPr>
          <p:nvPr>
            <p:ph type="sldImg"/>
          </p:nvPr>
        </p:nvSpPr>
        <p:spPr>
          <a:solidFill>
            <a:srgbClr val="FFFFFF"/>
          </a:solidFill>
          <a:ln/>
        </p:spPr>
      </p:sp>
      <p:sp>
        <p:nvSpPr>
          <p:cNvPr id="76802" name="Rectangle 3"/>
          <p:cNvSpPr>
            <a:spLocks noGrp="1" noChangeArrowheads="1"/>
          </p:cNvSpPr>
          <p:nvPr>
            <p:ph type="body" idx="1"/>
          </p:nvPr>
        </p:nvSpPr>
        <p:spPr>
          <a:solidFill>
            <a:srgbClr val="FFFFFF"/>
          </a:solidFill>
          <a:ln>
            <a:solidFill>
              <a:srgbClr val="000000"/>
            </a:solidFill>
          </a:ln>
        </p:spPr>
        <p:txBody>
          <a:bodyPr/>
          <a:lstStyle/>
          <a:p>
            <a:r>
              <a:rPr lang="ar-JO" b="1" dirty="0">
                <a:latin typeface="Times" charset="0"/>
                <a:ea typeface="ＭＳ Ｐゴシック" charset="0"/>
                <a:cs typeface="ＭＳ Ｐゴシック" charset="0"/>
              </a:rPr>
              <a:t>نعم ... فرق كبير!//// تمت كتابة صموئيل الثاني والملوك الأول والثاني من وجهة نظر نبوية قوية ... مع توفير سجل تاريخي أساسي لتلك الفترة من المملكة المنقسمة ،//// كلا السجلات ، مع ذلك ، يرويان نفس فترة داود وسليمان والحرب الأهلية من وجهة نظر كهنوتية واضحة. ومن المثير للاهتمام ، أن الكثير من نصوص أخبار الأيام يتكرر ... بعضه كلمة بكلمة ... التي وجدت في صموئيل والملوك.//// إذن… نفس الإطار الزمني…//// العديد من نفس الأحداث ...//// والكثير من نفس النص.</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85909550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ChangeArrowheads="1"/>
          </p:cNvSpPr>
          <p:nvPr>
            <p:ph type="sldImg"/>
          </p:nvPr>
        </p:nvSpPr>
        <p:spPr>
          <a:solidFill>
            <a:srgbClr val="FFFFFF"/>
          </a:solidFill>
          <a:ln/>
        </p:spPr>
      </p:sp>
      <p:sp>
        <p:nvSpPr>
          <p:cNvPr id="7885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لذلك هنا في حزمة واحدة أنيقة من الكتاب المقدس ، لدينا مخزون هائل من التاريخ المسجل لمملكة إسرائيل المتحدة تحت حكم شاول وداود وسليمان ، ثم هذا الوقت الصعب بشكل لا يصدق بعد حكم سليمان عندما//// المملكة المتحدة انقسمت إلى مملكتين مقسمتين لإسرائيل في الشمال ويهودا في الجنوب.</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64099284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2"/>
          <p:cNvSpPr>
            <a:spLocks noGrp="1" noRot="1" noChangeAspect="1" noChangeArrowheads="1"/>
          </p:cNvSpPr>
          <p:nvPr>
            <p:ph type="sldImg"/>
          </p:nvPr>
        </p:nvSpPr>
        <p:spPr>
          <a:solidFill>
            <a:srgbClr val="FFFFFF"/>
          </a:solidFill>
          <a:ln/>
        </p:spPr>
      </p:sp>
      <p:sp>
        <p:nvSpPr>
          <p:cNvPr id="8089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استمر في أن تضع في اعتبارك أن شكل الإسفين مقطوع في كتلة التاريخ. سنعمل على تطبيق هذه الفكرة في مكانها قريبًا.نأتي الآن إلى آخر الكتب التاريخية للعهد القديم.</a:t>
            </a:r>
            <a:endParaRPr lang="en-US" b="1" dirty="0">
              <a:latin typeface="Times" charset="0"/>
              <a:ea typeface="ＭＳ Ｐゴシック" charset="0"/>
              <a:cs typeface="ＭＳ Ｐゴシック" charset="0"/>
            </a:endParaRPr>
          </a:p>
          <a:p>
            <a:pPr algn="r" rtl="1"/>
            <a:r>
              <a:rPr lang="ar-JO" b="1" dirty="0">
                <a:latin typeface="Times" charset="0"/>
                <a:ea typeface="ＭＳ Ｐゴシック" charset="0"/>
                <a:cs typeface="ＭＳ Ｐゴシック" charset="0"/>
              </a:rPr>
              <a:t>//// يأتي أولاً عزرا ، زعيم المجموعة الثانية من اليهود الذين عادوا إلى القدس من السبي البابلي. لقد كان كاتبًا تعليميًا عاليًا ، مكلفًا بإدارة شريعة الله في الهيكل الجديد الذي أعيد بناؤه - على نطاق أصغر بكثير من سليمان. أجرى رجل الله العظيم هذا إصلاحات عديدة في حياة السكان اليهود العائدين.</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4416162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2"/>
          <p:cNvSpPr>
            <a:spLocks noGrp="1" noRot="1" noChangeAspect="1" noChangeArrowheads="1"/>
          </p:cNvSpPr>
          <p:nvPr>
            <p:ph type="sldImg"/>
          </p:nvPr>
        </p:nvSpPr>
        <p:spPr>
          <a:solidFill>
            <a:srgbClr val="FFFFFF"/>
          </a:solidFill>
          <a:ln/>
        </p:spPr>
      </p:sp>
      <p:sp>
        <p:nvSpPr>
          <p:cNvPr id="8294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استمر في أن تضع في اعتبارك أن شكل الإسفين مقطوع في كتلة التاريخ. سنعمل على تطبيق هذه الفكرة في مكانها قريبًا.نأتي الآن إلى آخر الكتب التاريخية للعهد القديم.</a:t>
            </a:r>
            <a:endParaRPr lang="en-US" b="1" dirty="0">
              <a:latin typeface="Times" charset="0"/>
              <a:ea typeface="ＭＳ Ｐゴシック" charset="0"/>
              <a:cs typeface="ＭＳ Ｐゴシック" charset="0"/>
            </a:endParaRPr>
          </a:p>
          <a:p>
            <a:pPr algn="r" rtl="1"/>
            <a:r>
              <a:rPr lang="ar-JO" b="1" dirty="0">
                <a:latin typeface="Times" charset="0"/>
                <a:ea typeface="ＭＳ Ｐゴシック" charset="0"/>
                <a:cs typeface="ＭＳ Ｐゴシック" charset="0"/>
              </a:rPr>
              <a:t>//// يأتي أولاً عزرا ، زعيم المجموعة الثانية من اليهود الذين عادوا إلى القدس من السبي البابلي. لقد كان كاتبًا تعليميًا عاليًا ، مكلفًا بإدارة شريعة الله في الهيكل الجديد الذي أعيد بناؤه - على نطاق أصغر بكثير من سليمان. أجرى رجل الله العظيم هذا إصلاحات عديدة في حياة السكان اليهود العائدين.</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306169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2"/>
          <p:cNvSpPr>
            <a:spLocks noGrp="1" noRot="1" noChangeAspect="1" noChangeArrowheads="1" noTextEdit="1"/>
          </p:cNvSpPr>
          <p:nvPr>
            <p:ph type="sldImg"/>
          </p:nvPr>
        </p:nvSpPr>
        <p:spPr>
          <a:ln/>
        </p:spPr>
      </p:sp>
      <p:sp>
        <p:nvSpPr>
          <p:cNvPr id="1126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Of that </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OPENED BIBLE</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…we</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ll now call out its Old Testament section, the first 39 books of Scripture…Law, History, Poetry, and Prophets.</a:t>
            </a:r>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89984028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Grp="1" noRot="1" noChangeAspect="1" noChangeArrowheads="1"/>
          </p:cNvSpPr>
          <p:nvPr>
            <p:ph type="sldImg"/>
          </p:nvPr>
        </p:nvSpPr>
        <p:spPr>
          <a:solidFill>
            <a:srgbClr val="FFFFFF"/>
          </a:solidFill>
          <a:ln/>
        </p:spPr>
      </p:sp>
      <p:sp>
        <p:nvSpPr>
          <p:cNvPr id="8499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وأخيرًا أستير ، ذلك العمل الكتابي غير العادي الذي لم يذكر اسم الله مرة واحدة! ومع ذلك ، فإننا نعرف هذه الحقيقة الهائلة: بسبب شجاعة استير في بلاط الملك ، أنقذت شعبها. من خلال أفعالها ، ضمنت مستقبل أحفادها اليهود ، الذين من خلالهم قُدّر وصول المسيح بعد قرون.</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1427347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
          <p:cNvSpPr>
            <a:spLocks noGrp="1" noRot="1" noChangeAspect="1" noChangeArrowheads="1"/>
          </p:cNvSpPr>
          <p:nvPr>
            <p:ph type="sldImg"/>
          </p:nvPr>
        </p:nvSpPr>
        <p:spPr>
          <a:solidFill>
            <a:srgbClr val="FFFFFF"/>
          </a:solidFill>
          <a:ln/>
        </p:spPr>
      </p:sp>
      <p:sp>
        <p:nvSpPr>
          <p:cNvPr id="8704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لقد أكملنا الآن العمود الثاني من </a:t>
            </a:r>
            <a:r>
              <a:rPr lang="en-US" b="1" dirty="0">
                <a:latin typeface="Times" charset="0"/>
                <a:ea typeface="ＭＳ Ｐゴシック" charset="0"/>
                <a:cs typeface="ＭＳ Ｐゴシック" charset="0"/>
              </a:rPr>
              <a:t>Study Help # 19 - </a:t>
            </a:r>
            <a:r>
              <a:rPr lang="ar-JO" b="1" dirty="0">
                <a:latin typeface="Times" charset="0"/>
                <a:ea typeface="ＭＳ Ｐゴシック" charset="0"/>
                <a:cs typeface="ＭＳ Ｐゴシック" charset="0"/>
              </a:rPr>
              <a:t>أولاً ... كتب القانون ... ثم تلاه كتب التاريخ. مرة أخرى ، تذكر أن الورقة منظمة بحيث ترتبط أسماء الكتب بكل طريقة ممكنة بالأحداث الكرونولوجية لسطر القصة التوراتي - مجلدات ملفات التسلسل الزمني السريع - التي تجري أسفل الجانب الأيسر الأقصى من الدراسة تساعد ملزمة.</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149566028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2"/>
          <p:cNvSpPr>
            <a:spLocks noGrp="1" noRot="1" noChangeAspect="1" noChangeArrowheads="1"/>
          </p:cNvSpPr>
          <p:nvPr>
            <p:ph type="sldImg"/>
          </p:nvPr>
        </p:nvSpPr>
        <p:spPr>
          <a:solidFill>
            <a:srgbClr val="FFFFFF"/>
          </a:solidFill>
          <a:ln/>
        </p:spPr>
      </p:sp>
      <p:sp>
        <p:nvSpPr>
          <p:cNvPr id="8909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ننتقل الآن إلى العمود الثالث من ورقة العمل "إعداد الكتب" ... التي تحتوي على مجموعات الكتب المعروفة باسم الشعر والأنبياء.//// نبدأ بمجموعة الأعمال المعروفة باسم أسفار الشعر الخمسة. بالنسبة لمكانهم في ترتيب الأشياء .... فكر في الأمر بهذه الطريقة ...////… تمامًا كما فعلنا في قسم الكتاب المقدس المفتوح من الكتاب المقدس… بشكل أساسي. هذه الفكرة: فقط بعد أن تستقر الثقافة ، يمكن أن يبدأ جو من الفكر والاستبطان في الاستقرار. وبعبارة أخرى ، هناك وقت للمفكرين للتفكير.هذا هو الحال مع كتب الشعر.ماعدا سفر أيوب!//// كُتبت كل الكتب الخمسة المتبقية في هذه المجموعة عندما كانت إسرائيل في أوج مكانتها الدولية وقوتها السياسية. لذا ، لنبدأ بكتب الشعر ...</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3612289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2"/>
          <p:cNvSpPr>
            <a:spLocks noGrp="1" noRot="1" noChangeAspect="1" noChangeArrowheads="1"/>
          </p:cNvSpPr>
          <p:nvPr>
            <p:ph type="sldImg"/>
          </p:nvPr>
        </p:nvSpPr>
        <p:spPr>
          <a:solidFill>
            <a:srgbClr val="FFFFFF"/>
          </a:solidFill>
          <a:ln/>
        </p:spPr>
      </p:sp>
      <p:sp>
        <p:nvSpPr>
          <p:cNvPr id="9113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هنا يتم تكبير مربع الشعر بشكل كبير. يحتوي كل إدخال على سطرين قصيرين ...//// واحد لاسم الكتاب ، وإلى جانبه سطر لعبارة تعريف قصيرة عنه. سترى أيضًا أسهمًا سميكة وبعض الأرقام. ستتعرف على كل من هؤلاء عندما نصل إليهم.للبدء .... السطر العلوي ... بالرقم 2 .... الرقم 2 يشير إلى مجلد الملف رقم 2 ... وهو الأول من بين أربعة أشخاص عظماء على الجانب الأيسر من الورقة ... أبراهام. يتقاطع السهم السميك مع الصفحة لتوجيه انتباهك إلى هذا المجلد.لذا ... في صندوق الشعر ، السطر الأول ،//// اكتب في </a:t>
            </a:r>
            <a:r>
              <a:rPr lang="en-US" b="1" dirty="0">
                <a:solidFill>
                  <a:srgbClr val="000000"/>
                </a:solidFill>
                <a:latin typeface="Times" charset="0"/>
                <a:ea typeface="ＭＳ Ｐゴシック" charset="0"/>
                <a:cs typeface="ＭＳ Ｐゴシック" charset="0"/>
              </a:rPr>
              <a:t>JOB ... </a:t>
            </a:r>
            <a:r>
              <a:rPr lang="ar-JO" b="1" dirty="0">
                <a:solidFill>
                  <a:srgbClr val="000000"/>
                </a:solidFill>
                <a:latin typeface="Times" charset="0"/>
                <a:ea typeface="ＭＳ Ｐゴシック" charset="0"/>
                <a:cs typeface="ＭＳ Ｐゴシック" charset="0"/>
              </a:rPr>
              <a:t>وبجانبها ترى كلمة "</a:t>
            </a:r>
            <a:r>
              <a:rPr lang="en-US" b="1" dirty="0">
                <a:solidFill>
                  <a:srgbClr val="000000"/>
                </a:solidFill>
                <a:latin typeface="Times" charset="0"/>
                <a:ea typeface="ＭＳ Ｐゴシック" charset="0"/>
                <a:cs typeface="ＭＳ Ｐゴシック" charset="0"/>
              </a:rPr>
              <a:t>circa" </a:t>
            </a:r>
            <a:r>
              <a:rPr lang="ar-JO" b="1" dirty="0">
                <a:solidFill>
                  <a:srgbClr val="000000"/>
                </a:solidFill>
                <a:latin typeface="Times" charset="0"/>
                <a:ea typeface="ＭＳ Ｐゴシック" charset="0"/>
                <a:cs typeface="ＭＳ Ｐゴシック" charset="0"/>
              </a:rPr>
              <a:t>التي تعني "في وقت قريب من ..." ثم ... أضف </a:t>
            </a:r>
            <a:r>
              <a:rPr lang="en-US" b="1" dirty="0">
                <a:solidFill>
                  <a:srgbClr val="000000"/>
                </a:solidFill>
                <a:latin typeface="Times" charset="0"/>
                <a:ea typeface="ＭＳ Ｐゴシック" charset="0"/>
                <a:cs typeface="ＭＳ Ｐゴシック" charset="0"/>
              </a:rPr>
              <a:t>ABRAHAM.//// </a:t>
            </a:r>
            <a:r>
              <a:rPr lang="ar-JO" b="1" dirty="0">
                <a:solidFill>
                  <a:srgbClr val="000000"/>
                </a:solidFill>
                <a:latin typeface="Times" charset="0"/>
                <a:ea typeface="ＭＳ Ｐゴシック" charset="0"/>
                <a:cs typeface="ＭＳ Ｐゴシック" charset="0"/>
              </a:rPr>
              <a:t>بجانب هذه الكلمات ، سترى أيضًا أنه تم تكبير الخطوط والتعبئة الإضافية من أجل الوضوح. حتى هنا ، يُرجى اختصار المعلومات لتناسبها جميعًا.//// يخبرنا العديد من العلماء أن كتاب </a:t>
            </a:r>
            <a:r>
              <a:rPr lang="en-US" b="1" dirty="0">
                <a:solidFill>
                  <a:srgbClr val="000000"/>
                </a:solidFill>
                <a:latin typeface="Times" charset="0"/>
                <a:ea typeface="ＭＳ Ｐゴシック" charset="0"/>
                <a:cs typeface="ＭＳ Ｐゴシック" charset="0"/>
              </a:rPr>
              <a:t>JOB </a:t>
            </a:r>
            <a:r>
              <a:rPr lang="ar-JO" b="1" dirty="0">
                <a:solidFill>
                  <a:srgbClr val="000000"/>
                </a:solidFill>
                <a:latin typeface="Times" charset="0"/>
                <a:ea typeface="ＭＳ Ｐゴシック" charset="0"/>
                <a:cs typeface="ＭＳ Ｐゴシック" charset="0"/>
              </a:rPr>
              <a:t>كتب قبل كتب الشعر الأخرى بكثير. في الواقع ، من خلال أدلة لغوية معينة في النص ، فهم متأكدون تمامًا من أن </a:t>
            </a:r>
            <a:r>
              <a:rPr lang="en-US" b="1" dirty="0">
                <a:solidFill>
                  <a:srgbClr val="000000"/>
                </a:solidFill>
                <a:latin typeface="Times" charset="0"/>
                <a:ea typeface="ＭＳ Ｐゴシック" charset="0"/>
                <a:cs typeface="ＭＳ Ｐゴシック" charset="0"/>
              </a:rPr>
              <a:t>JOB </a:t>
            </a:r>
            <a:r>
              <a:rPr lang="ar-JO" b="1" dirty="0">
                <a:solidFill>
                  <a:srgbClr val="000000"/>
                </a:solidFill>
                <a:latin typeface="Times" charset="0"/>
                <a:ea typeface="ＭＳ Ｐゴシック" charset="0"/>
                <a:cs typeface="ＭＳ Ｐゴシック" charset="0"/>
              </a:rPr>
              <a:t>كانت تعيش في نفس الفترة الزمنية العامة مثل </a:t>
            </a:r>
            <a:r>
              <a:rPr lang="en-US" b="1" dirty="0">
                <a:solidFill>
                  <a:srgbClr val="000000"/>
                </a:solidFill>
                <a:latin typeface="Times" charset="0"/>
                <a:ea typeface="ＭＳ Ｐゴシック" charset="0"/>
                <a:cs typeface="ＭＳ Ｐゴシック" charset="0"/>
              </a:rPr>
              <a:t>ABRAHAM. (</a:t>
            </a:r>
            <a:r>
              <a:rPr lang="ar-JO" b="1" dirty="0">
                <a:solidFill>
                  <a:srgbClr val="000000"/>
                </a:solidFill>
                <a:latin typeface="Times" charset="0"/>
                <a:ea typeface="ＭＳ Ｐゴシック" charset="0"/>
                <a:cs typeface="ＭＳ Ｐゴシック" charset="0"/>
              </a:rPr>
              <a:t>وهكذا ... يشير السهم مباشرة إلى مجلدات ملف الكتاب المقدس على اليسار.) وهذا يعني فقط ، إذن ، أن الله كان يقوم بعمله أيضًا في أماكن أخرى ليس لدينا سوى القليل من المعرفة عنها. لكنه أخبرنا عن عمله مع وظيفة قديمة ومؤمنة. هذا هو السهم الآخر الذي ذكرناه سابقًا.</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154367913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2"/>
          <p:cNvSpPr>
            <a:spLocks noGrp="1" noRot="1" noChangeAspect="1" noChangeArrowheads="1"/>
          </p:cNvSpPr>
          <p:nvPr>
            <p:ph type="sldImg"/>
          </p:nvPr>
        </p:nvSpPr>
        <p:spPr>
          <a:solidFill>
            <a:srgbClr val="FFFFFF"/>
          </a:solidFill>
          <a:ln/>
        </p:spPr>
      </p:sp>
      <p:sp>
        <p:nvSpPr>
          <p:cNvPr id="93186"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التالي ... باستثناء </a:t>
            </a:r>
            <a:r>
              <a:rPr lang="en-US" b="1" dirty="0">
                <a:solidFill>
                  <a:srgbClr val="000000"/>
                </a:solidFill>
                <a:latin typeface="Times" charset="0"/>
                <a:ea typeface="ＭＳ Ｐゴシック" charset="0"/>
                <a:cs typeface="ＭＳ Ｐゴシック" charset="0"/>
              </a:rPr>
              <a:t>JOB ، </a:t>
            </a:r>
            <a:r>
              <a:rPr lang="ar-JO" b="1" dirty="0">
                <a:solidFill>
                  <a:srgbClr val="000000"/>
                </a:solidFill>
                <a:latin typeface="Times" charset="0"/>
                <a:ea typeface="ＭＳ Ｐゴシック" charset="0"/>
                <a:cs typeface="ＭＳ Ｐゴシック" charset="0"/>
              </a:rPr>
              <a:t>جميع كتب الشعر الأخرى تأتي من زمن </a:t>
            </a:r>
            <a:r>
              <a:rPr lang="en-US" b="1" dirty="0">
                <a:solidFill>
                  <a:srgbClr val="000000"/>
                </a:solidFill>
                <a:latin typeface="Times" charset="0"/>
                <a:ea typeface="ＭＳ Ｐゴシック" charset="0"/>
                <a:cs typeface="ＭＳ Ｐゴシック" charset="0"/>
              </a:rPr>
              <a:t>DAVID </a:t>
            </a:r>
            <a:r>
              <a:rPr lang="ar-JO" b="1" dirty="0">
                <a:solidFill>
                  <a:srgbClr val="000000"/>
                </a:solidFill>
                <a:latin typeface="Times" charset="0"/>
                <a:ea typeface="ＭＳ Ｐゴシック" charset="0"/>
                <a:cs typeface="ＭＳ Ｐゴシック" charset="0"/>
              </a:rPr>
              <a:t>و </a:t>
            </a:r>
            <a:r>
              <a:rPr lang="en-US" b="1" dirty="0">
                <a:solidFill>
                  <a:srgbClr val="000000"/>
                </a:solidFill>
                <a:latin typeface="Times" charset="0"/>
                <a:ea typeface="ＭＳ Ｐゴシック" charset="0"/>
                <a:cs typeface="ＭＳ Ｐゴシック" charset="0"/>
              </a:rPr>
              <a:t>SOLOMON </a:t>
            </a:r>
            <a:r>
              <a:rPr lang="ar-JO" b="1" dirty="0">
                <a:solidFill>
                  <a:srgbClr val="000000"/>
                </a:solidFill>
                <a:latin typeface="Times" charset="0"/>
                <a:ea typeface="ＭＳ Ｐゴシック" charset="0"/>
                <a:cs typeface="ＭＳ Ｐゴシック" charset="0"/>
              </a:rPr>
              <a:t>و </a:t>
            </a:r>
            <a:r>
              <a:rPr lang="en-US" b="1" dirty="0">
                <a:solidFill>
                  <a:srgbClr val="000000"/>
                </a:solidFill>
                <a:latin typeface="Times" charset="0"/>
                <a:ea typeface="ＭＳ Ｐゴシック" charset="0"/>
                <a:cs typeface="ＭＳ Ｐゴシック" charset="0"/>
              </a:rPr>
              <a:t>ROYALTY. </a:t>
            </a:r>
            <a:r>
              <a:rPr lang="ar-JO" b="1" dirty="0">
                <a:solidFill>
                  <a:srgbClr val="000000"/>
                </a:solidFill>
                <a:latin typeface="Times" charset="0"/>
                <a:ea typeface="ＭＳ Ｐゴシック" charset="0"/>
                <a:cs typeface="ＭＳ Ｐゴシック" charset="0"/>
              </a:rPr>
              <a:t>الآن اتبع السهم السميك لأسفل من صندوق الشعر ...</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11233579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2"/>
          <p:cNvSpPr>
            <a:spLocks noGrp="1" noRot="1" noChangeAspect="1" noChangeArrowheads="1"/>
          </p:cNvSpPr>
          <p:nvPr>
            <p:ph type="sldImg"/>
          </p:nvPr>
        </p:nvSpPr>
        <p:spPr>
          <a:solidFill>
            <a:srgbClr val="FFFFFF"/>
          </a:solidFill>
          <a:ln/>
        </p:spPr>
      </p:sp>
      <p:sp>
        <p:nvSpPr>
          <p:cNvPr id="95234"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سترى أيضًا أن هناك سهمًا سميكًا يقترب من نهايته فيقوس صموئيل الثاني وأول ملوك ، هناك مباشرة عند لفيفة </a:t>
            </a:r>
            <a:r>
              <a:rPr lang="en-US" b="1" dirty="0">
                <a:solidFill>
                  <a:srgbClr val="000000"/>
                </a:solidFill>
                <a:latin typeface="Times" charset="0"/>
                <a:ea typeface="ＭＳ Ｐゴシック" charset="0"/>
                <a:cs typeface="ＭＳ Ｐゴシック" charset="0"/>
              </a:rPr>
              <a:t>DAVIDIC COVENANT.</a:t>
            </a:r>
          </a:p>
        </p:txBody>
      </p:sp>
    </p:spTree>
    <p:extLst>
      <p:ext uri="{BB962C8B-B14F-4D97-AF65-F5344CB8AC3E}">
        <p14:creationId xmlns:p14="http://schemas.microsoft.com/office/powerpoint/2010/main" val="299758403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2"/>
          <p:cNvSpPr>
            <a:spLocks noGrp="1" noRot="1" noChangeAspect="1" noChangeArrowheads="1"/>
          </p:cNvSpPr>
          <p:nvPr>
            <p:ph type="sldImg"/>
          </p:nvPr>
        </p:nvSpPr>
        <p:spPr>
          <a:solidFill>
            <a:srgbClr val="FFFFFF"/>
          </a:solidFill>
          <a:ln/>
        </p:spPr>
      </p:sp>
      <p:sp>
        <p:nvSpPr>
          <p:cNvPr id="9728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يأتي بعد ذلك في مجموعة الشعر كتاب المزامير. الرقم 7 يحدده مع مجلد </a:t>
            </a:r>
            <a:r>
              <a:rPr lang="en-US" b="1" dirty="0">
                <a:solidFill>
                  <a:srgbClr val="000000"/>
                </a:solidFill>
                <a:latin typeface="Times" charset="0"/>
                <a:ea typeface="ＭＳ Ｐゴシック" charset="0"/>
                <a:cs typeface="ＭＳ Ｐゴシック" charset="0"/>
              </a:rPr>
              <a:t>ROYALTY </a:t>
            </a:r>
            <a:r>
              <a:rPr lang="ar-JO" b="1" dirty="0">
                <a:solidFill>
                  <a:srgbClr val="000000"/>
                </a:solidFill>
                <a:latin typeface="Times" charset="0"/>
                <a:ea typeface="ＭＳ Ｐゴシック" charset="0"/>
                <a:cs typeface="ＭＳ Ｐゴシック" charset="0"/>
              </a:rPr>
              <a:t>الموجود على اليسار.تم تضخيمه على الجانب ... عبارة تعريفه ... تسبيح ... لأن نصف المزامير مصممة خصيصًا كمزامير تسبيح. كما أن معظم كتبه الملك داود. ما تبقى من المزامير هو عمل مختلف الأشخاص المرتبطين بخدمات العبادة في الهيكل. تذكر أن الغرض الأساسي من المزمور هو تجربة موسيقية في عبادة الله. في المزامير أيضًا ، تمت الإشارة مرة أخرى إلى وعود داود من الله إلى داود ، مؤكدة له أنه سيكون هناك دائمًا ملك من سلالته يجلس على عرش داود.</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314894651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2"/>
          <p:cNvSpPr>
            <a:spLocks noGrp="1" noRot="1" noChangeAspect="1" noChangeArrowheads="1"/>
          </p:cNvSpPr>
          <p:nvPr>
            <p:ph type="sldImg"/>
          </p:nvPr>
        </p:nvSpPr>
        <p:spPr>
          <a:solidFill>
            <a:srgbClr val="FFFFFF"/>
          </a:solidFill>
          <a:ln/>
        </p:spPr>
      </p:sp>
      <p:sp>
        <p:nvSpPr>
          <p:cNvPr id="9933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بعد ذلك تأتي الأمثال ... بعضها لسليمان ، وبعضها الآخر ... محدد بعبارة قصيرة مثل سليمان في الحكمة. كانت هذه عبارات موجزة وبليغة معروفة على نطاق واسع في أيام سليمان ... أفكار الفطرة السليمة حول العيش بسلام مع عائلته وجيرانه ... وفي عيش حياة ذات شخصية عالية وتفانٍ لله. نحن على يقين من أن العديد منهم كانوا من ثقافة عصر سليمان ، وقد جمعهم في هذه المجموعة الواحدة.</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7080100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2"/>
          <p:cNvSpPr>
            <a:spLocks noGrp="1" noRot="1" noChangeAspect="1" noChangeArrowheads="1"/>
          </p:cNvSpPr>
          <p:nvPr>
            <p:ph type="sldImg"/>
          </p:nvPr>
        </p:nvSpPr>
        <p:spPr>
          <a:solidFill>
            <a:srgbClr val="FFFFFF"/>
          </a:solidFill>
          <a:ln/>
        </p:spPr>
      </p:sp>
      <p:sp>
        <p:nvSpPr>
          <p:cNvPr id="10137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وبعد ذلك ... </a:t>
            </a:r>
            <a:r>
              <a:rPr lang="en-US" b="1" dirty="0">
                <a:solidFill>
                  <a:srgbClr val="000000"/>
                </a:solidFill>
                <a:latin typeface="Times" charset="0"/>
                <a:ea typeface="ＭＳ Ｐゴシック" charset="0"/>
                <a:cs typeface="ＭＳ Ｐゴシック" charset="0"/>
              </a:rPr>
              <a:t>ECCLESIASTES. </a:t>
            </a:r>
            <a:r>
              <a:rPr lang="ar-JO" b="1" dirty="0">
                <a:solidFill>
                  <a:srgbClr val="000000"/>
                </a:solidFill>
                <a:latin typeface="Times" charset="0"/>
                <a:ea typeface="ＭＳ Ｐゴシック" charset="0"/>
                <a:cs typeface="ＭＳ Ｐゴシック" charset="0"/>
              </a:rPr>
              <a:t>منحت ، إنها كلمة طويلة ... لذا اختصرها </a:t>
            </a:r>
            <a:r>
              <a:rPr lang="en-US" b="1" dirty="0">
                <a:solidFill>
                  <a:srgbClr val="000000"/>
                </a:solidFill>
                <a:latin typeface="Times" charset="0"/>
                <a:ea typeface="ＭＳ Ｐゴシック" charset="0"/>
                <a:cs typeface="ＭＳ Ｐゴシック" charset="0"/>
              </a:rPr>
              <a:t>ECCL. </a:t>
            </a:r>
            <a:r>
              <a:rPr lang="ar-JO" b="1" dirty="0">
                <a:solidFill>
                  <a:srgbClr val="000000"/>
                </a:solidFill>
                <a:latin typeface="Times" charset="0"/>
                <a:ea typeface="ＭＳ Ｐゴシック" charset="0"/>
                <a:cs typeface="ＭＳ Ｐゴシック" charset="0"/>
              </a:rPr>
              <a:t>هذا هو </a:t>
            </a:r>
            <a:r>
              <a:rPr lang="en-US" b="1" dirty="0">
                <a:solidFill>
                  <a:srgbClr val="000000"/>
                </a:solidFill>
                <a:latin typeface="Times" charset="0"/>
                <a:ea typeface="ＭＳ Ｐゴシック" charset="0"/>
                <a:cs typeface="ＭＳ Ｐゴシック" charset="0"/>
              </a:rPr>
              <a:t>SOLOMON ON LIFE ... </a:t>
            </a:r>
            <a:r>
              <a:rPr lang="ar-JO" b="1" dirty="0">
                <a:solidFill>
                  <a:srgbClr val="000000"/>
                </a:solidFill>
                <a:latin typeface="Times" charset="0"/>
                <a:ea typeface="ＭＳ Ｐゴシック" charset="0"/>
                <a:cs typeface="ＭＳ Ｐゴシック" charset="0"/>
              </a:rPr>
              <a:t>وبصراحة بالنسبة للكثيرين إنه كتاب محبط إلى حد ما. ولماذا لا يكون. إليكم أفكار رجل بكل ثروة وحكمة في العالم. ومع ذلك - ستتذكرون من قبل - مع كل المعاهدات التي أبرمها مع الملوك المجاورين ، بمجرد توقيع معاهدة ، أعاد أيضًا إلى القدس زوجة أجنبية من تلك المملكة الأجنبية. ثقافيًا ، ربما كان هذا هو الشيء الذي يجب القيام به. لكنها في واقع حياة إسرائيل قدمت سمًا مميتًا للمملكة المتحدة. لماذا ا؟ لأن الزوجات الأجنبيات ...////…. بالمقابل ، جلبوا معهم آلهتهم الأجنبية - عشتورث ومولك - نصبوا أصنامهم على جبل الزيتون في موقع سهل من معبد سليمان العظيم وقصره.//// في سنواته الأخيرة ، من المعروف أنه كان يعبد الله على جبل الهيكل ... ثم ينزل في وادي قدرون ، عبر جبل الزيتون ، ويسقط عند أقدام الأصنام الأجنبية. لذلك ... يعتقد الكثير أن </a:t>
            </a:r>
            <a:r>
              <a:rPr lang="en-US" b="1" dirty="0">
                <a:solidFill>
                  <a:srgbClr val="000000"/>
                </a:solidFill>
                <a:latin typeface="Times" charset="0"/>
                <a:ea typeface="ＭＳ Ｐゴシック" charset="0"/>
                <a:cs typeface="ＭＳ Ｐゴシック" charset="0"/>
              </a:rPr>
              <a:t>ECCLESIASTES </a:t>
            </a:r>
            <a:r>
              <a:rPr lang="ar-JO" b="1" dirty="0">
                <a:solidFill>
                  <a:srgbClr val="000000"/>
                </a:solidFill>
                <a:latin typeface="Times" charset="0"/>
                <a:ea typeface="ＭＳ Ｐゴシック" charset="0"/>
                <a:cs typeface="ＭＳ Ｐゴシック" charset="0"/>
              </a:rPr>
              <a:t>كتبه رجل متقدم في السن جرب كل شيء ... وبعد كل شيء قيل وفعل ... كما يكتب ... كل شيء باطل ... لم يبق له شيء بل لعبادة الإله الواحد الحقيقي - إله إبراهيم وإسحق ويعقوب.</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326620797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2"/>
          <p:cNvSpPr>
            <a:spLocks noGrp="1" noRot="1" noChangeAspect="1" noChangeArrowheads="1"/>
          </p:cNvSpPr>
          <p:nvPr>
            <p:ph type="sldImg"/>
          </p:nvPr>
        </p:nvSpPr>
        <p:spPr>
          <a:solidFill>
            <a:srgbClr val="FFFFFF"/>
          </a:solidFill>
          <a:ln/>
        </p:spPr>
      </p:sp>
      <p:sp>
        <p:nvSpPr>
          <p:cNvPr id="103426"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ثم تأتي أغنية سليمان ... جو أدبي مختلف تمامًا هنا. هذا سليمان على الزواج. صحيح أنه كتاب أدبي عن العلاقة الحميمة بين الرجل وعروسه ، وقد كتب ببعض التفاصيل اللافتة للنظر. ومع ذلك ، فإن معناها يذهب إلى أبعد من ذلك بكثير. إنها أيضًا استعارة للعلاقة بين المسيح القادم وعروسه ، الكنيسة ... ذلك الكائن الحي الغامض الذي لم يتم الكشف عنه بعد ألف عام.</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4906678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Rectangle 2"/>
          <p:cNvSpPr>
            <a:spLocks noGrp="1" noRot="1" noChangeAspect="1" noChangeArrowheads="1"/>
          </p:cNvSpPr>
          <p:nvPr>
            <p:ph type="sldImg"/>
          </p:nvPr>
        </p:nvSpPr>
        <p:spPr>
          <a:solidFill>
            <a:srgbClr val="FFFFFF"/>
          </a:solidFill>
          <a:ln/>
        </p:spPr>
      </p:sp>
      <p:sp>
        <p:nvSpPr>
          <p:cNvPr id="1331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ستكون تعليمات الدراسة # 19 مفيدة لك الآن. ستلاحظ أنه منظم في أربعة أعمدة. النظر في كل عمود._________ ملاحظة للمترجمين: الرجاء العثور على النسخة الإنجليزية من هذا الرسم في ملف </a:t>
            </a:r>
            <a:r>
              <a:rPr lang="en-US" b="1" dirty="0">
                <a:latin typeface="Times" charset="0"/>
                <a:ea typeface="ＭＳ Ｐゴシック" charset="0"/>
                <a:cs typeface="ＭＳ Ｐゴシック" charset="0"/>
              </a:rPr>
              <a:t>Student Workbook Study </a:t>
            </a:r>
            <a:r>
              <a:rPr lang="ar-JO" b="1" dirty="0">
                <a:latin typeface="Times" charset="0"/>
                <a:ea typeface="ＭＳ Ｐゴシック" charset="0"/>
                <a:cs typeface="ＭＳ Ｐゴシック" charset="0"/>
              </a:rPr>
              <a:t>تساعد </a:t>
            </a:r>
            <a:r>
              <a:rPr lang="en-US" b="1" dirty="0">
                <a:latin typeface="Times" charset="0"/>
                <a:ea typeface="ＭＳ Ｐゴシック" charset="0"/>
                <a:cs typeface="ＭＳ Ｐゴシック" charset="0"/>
              </a:rPr>
              <a:t>PPT </a:t>
            </a:r>
            <a:r>
              <a:rPr lang="ar-JO" b="1" dirty="0">
                <a:latin typeface="Times" charset="0"/>
                <a:ea typeface="ＭＳ Ｐゴシック" charset="0"/>
                <a:cs typeface="ＭＳ Ｐゴシック" charset="0"/>
              </a:rPr>
              <a:t>المسمى "</a:t>
            </a:r>
            <a:r>
              <a:rPr lang="en-US" b="1" dirty="0">
                <a:latin typeface="Times" charset="0"/>
                <a:ea typeface="ＭＳ Ｐゴシック" charset="0"/>
                <a:cs typeface="ＭＳ Ｐゴシック" charset="0"/>
              </a:rPr>
              <a:t>Study_Helps_Answered_10_ed-45.pptx" </a:t>
            </a:r>
            <a:r>
              <a:rPr lang="ar-JO" b="1" dirty="0">
                <a:latin typeface="Times" charset="0"/>
                <a:ea typeface="ＭＳ Ｐゴシック" charset="0"/>
                <a:cs typeface="ＭＳ Ｐゴシック" charset="0"/>
              </a:rPr>
              <a:t>في الشريحة 41. قم بترجمته هناك ثم التقط لقطة شاشة لوضعه هنا وفي الشرائح اللاحقة.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0435706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2"/>
          <p:cNvSpPr>
            <a:spLocks noGrp="1" noRot="1" noChangeAspect="1" noChangeArrowheads="1"/>
          </p:cNvSpPr>
          <p:nvPr>
            <p:ph type="sldImg"/>
          </p:nvPr>
        </p:nvSpPr>
        <p:spPr>
          <a:solidFill>
            <a:srgbClr val="FFFFFF"/>
          </a:solidFill>
          <a:ln/>
        </p:spPr>
      </p:sp>
      <p:sp>
        <p:nvSpPr>
          <p:cNvPr id="103426"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ثم تأتي أغنية سليمان ... جو أدبي مختلف تمامًا هنا. هذا سليمان على الزواج. صحيح أنه كتاب أدبي عن العلاقة الحميمة بين الرجل وعروسه ، وقد كتب ببعض التفاصيل اللافتة للنظر. ومع ذلك ، فإن معناها يذهب إلى أبعد من ذلك بكثير. إنها أيضًا استعارة للعلاقة بين المسيح القادم وعروسه ، الكنيسة ... ذلك الكائن الحي الغامض الذي لم يتم الكشف عنه بعد ألف عام.</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47530625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Grp="1" noRot="1" noChangeAspect="1" noChangeArrowheads="1"/>
          </p:cNvSpPr>
          <p:nvPr>
            <p:ph type="sldImg"/>
          </p:nvPr>
        </p:nvSpPr>
        <p:spPr>
          <a:solidFill>
            <a:srgbClr val="FFFFFF"/>
          </a:solidFill>
          <a:ln/>
        </p:spPr>
      </p:sp>
      <p:sp>
        <p:nvSpPr>
          <p:cNvPr id="107522"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مجموعة رائعة من الإلهام والعبادة والتوجيهات الإلهية ... نشأت في الغالب في ذروة تاريخ إسرائيل القديم. كتب ذات قيمة كبيرة تجاه الحياة المقدسة والوفرة ... مع العديد من الإشارات إلى المسيح القادم.</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5648621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2"/>
          <p:cNvSpPr>
            <a:spLocks noGrp="1" noRot="1" noChangeAspect="1" noChangeArrowheads="1" noTextEdit="1"/>
          </p:cNvSpPr>
          <p:nvPr>
            <p:ph type="sldImg"/>
          </p:nvPr>
        </p:nvSpPr>
        <p:spPr>
          <a:ln/>
        </p:spPr>
      </p:sp>
      <p:sp>
        <p:nvSpPr>
          <p:cNvPr id="10957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نأتي الآن إلى ذلك الجزء من العهد القديم الذي ، وبصراحة تامة ، يجعل الكثير من الناس يغلقون الكتاب المقدس ببساطة. وهذا هو السبعة عشر من أسفار الأنبياء. ماذا نفعل بكل هؤلاء الانبياء؟</a:t>
            </a:r>
            <a:endParaRPr lang="en-US" b="1" dirty="0">
              <a:latin typeface="Times" charset="0"/>
              <a:ea typeface="ＭＳ Ｐゴシック" charset="0"/>
              <a:cs typeface="ＭＳ Ｐゴシック" charset="0"/>
            </a:endParaRPr>
          </a:p>
          <a:p>
            <a:pPr algn="r" rtl="1"/>
            <a:r>
              <a:rPr lang="ar-JO" b="1" dirty="0">
                <a:latin typeface="Times" charset="0"/>
                <a:ea typeface="ＭＳ Ｐゴシック" charset="0"/>
                <a:cs typeface="ＭＳ Ｐゴシック" charset="0"/>
              </a:rPr>
              <a:t>//// كما قلنا سابقًا في هذه الدراسة ... يقول الكثير من الناس ... "شكرًا جزيلاً ... لكنني سأدع القس يفعل ذلك."حسنًا ، إذا كنت تندرج في هذه الفئة من قراء الكتاب المقدس ، فلنساعدك في حل هذه المشكلة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0323337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Grp="1" noRot="1" noChangeAspect="1" noChangeArrowheads="1"/>
          </p:cNvSpPr>
          <p:nvPr>
            <p:ph type="sldImg"/>
          </p:nvPr>
        </p:nvSpPr>
        <p:spPr>
          <a:solidFill>
            <a:srgbClr val="FFFFFF"/>
          </a:solidFill>
          <a:ln/>
        </p:spPr>
      </p:sp>
      <p:sp>
        <p:nvSpPr>
          <p:cNvPr id="11161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 هنا. في ورقة عمل تعليمات الدراسة ، ...</a:t>
            </a:r>
            <a:endParaRPr lang="en-US" b="1" dirty="0">
              <a:latin typeface="Times" charset="0"/>
              <a:ea typeface="ＭＳ Ｐゴシック" charset="0"/>
              <a:cs typeface="ＭＳ Ｐゴシック" charset="0"/>
            </a:endParaRPr>
          </a:p>
          <a:p>
            <a:pPr algn="r" rtl="1"/>
            <a:r>
              <a:rPr lang="ar-JO" b="1" dirty="0">
                <a:latin typeface="Times" charset="0"/>
                <a:ea typeface="ＭＳ Ｐゴシック" charset="0"/>
                <a:cs typeface="ＭＳ Ｐゴシック" charset="0"/>
              </a:rPr>
              <a:t>//// ... ربما لاحظت أن شكل الإسفين مقطوع في كتلة التاريخ. لقد تم ذكره من قبل. لاحظ الآن أنه في كتلة الأنبياء - مع 17 سطراً لعناوين الكتاب - يوجد شكل بارز يتناسب تمامًا مع الشكل الإسفيني المقطوع من كتلة التاريخ على يساره.</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2299103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Grp="1" noRot="1" noChangeAspect="1" noChangeArrowheads="1"/>
          </p:cNvSpPr>
          <p:nvPr>
            <p:ph type="sldImg"/>
          </p:nvPr>
        </p:nvSpPr>
        <p:spPr>
          <a:solidFill>
            <a:srgbClr val="FFFFFF"/>
          </a:solidFill>
          <a:ln/>
        </p:spPr>
      </p:sp>
      <p:sp>
        <p:nvSpPr>
          <p:cNvPr id="11161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داخل شكل الوتد ... لاحظ العبارة: "كتب الأنبياء في فترة 400 عام بعد" الانقسام ". وهذا صحيح. باستثناء صموئيل ... الذي يُعتبر نبيًا يكتب ... وموسى ... قبل ذلك بكثير في تاريخ إسرائيل. جميع الأنبياء الكتابيين الآخرين في إسرائيل القدماء تم تشغيلهم في 400 سنة بعد المملكة انقسموا.</a:t>
            </a:r>
            <a:endParaRPr lang="en-US" b="1" i="1" u="sng"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21020956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noChangeArrowheads="1"/>
          </p:cNvSpPr>
          <p:nvPr>
            <p:ph type="sldImg"/>
          </p:nvPr>
        </p:nvSpPr>
        <p:spPr>
          <a:solidFill>
            <a:srgbClr val="FFFFFF"/>
          </a:solidFill>
          <a:ln/>
        </p:spPr>
      </p:sp>
      <p:sp>
        <p:nvSpPr>
          <p:cNvPr id="115714"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So this means that the Old Testament prophets were NOT wandering all over the place throughout the Bible.  It IS possible for every Bible reader to get all this information in order.  It can be done!  And their time period is only from 760 B.C. to about 430 B.C. -- not a very long time by Biblical dimensions. </a:t>
            </a:r>
          </a:p>
        </p:txBody>
      </p:sp>
    </p:spTree>
    <p:extLst>
      <p:ext uri="{BB962C8B-B14F-4D97-AF65-F5344CB8AC3E}">
        <p14:creationId xmlns:p14="http://schemas.microsoft.com/office/powerpoint/2010/main" val="17869337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2"/>
          <p:cNvSpPr>
            <a:spLocks noGrp="1" noRot="1" noChangeAspect="1" noChangeArrowheads="1"/>
          </p:cNvSpPr>
          <p:nvPr>
            <p:ph type="sldImg"/>
          </p:nvPr>
        </p:nvSpPr>
        <p:spPr>
          <a:solidFill>
            <a:srgbClr val="FFFFFF"/>
          </a:solidFill>
          <a:ln/>
        </p:spPr>
      </p:sp>
      <p:sp>
        <p:nvSpPr>
          <p:cNvPr id="117762"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There are two problems involved here.</a:t>
            </a:r>
          </a:p>
          <a:p>
            <a:r>
              <a:rPr lang="en-US" b="1">
                <a:latin typeface="Times" charset="0"/>
                <a:ea typeface="ＭＳ Ｐゴシック" charset="0"/>
                <a:cs typeface="ＭＳ Ｐゴシック" charset="0"/>
              </a:rPr>
              <a:t>////	First problem is this:  In your Bible, the prophets are not arranged in any particular order.  Their chronological order was not always a consideration as the groupings came into being.</a:t>
            </a:r>
          </a:p>
          <a:p>
            <a:r>
              <a:rPr lang="en-US" b="1">
                <a:latin typeface="Times" charset="0"/>
                <a:ea typeface="ＭＳ Ｐゴシック" charset="0"/>
                <a:cs typeface="ＭＳ Ｐゴシック" charset="0"/>
              </a:rPr>
              <a:t>////	However, in one important way, they ARE ordered.  You will find them grouped by what are called the MAJOR PROPHETS and the MINOR PROPHETS.</a:t>
            </a:r>
          </a:p>
          <a:p>
            <a:endParaRPr lang="en-US" b="1">
              <a:latin typeface="Times" charset="0"/>
              <a:ea typeface="ＭＳ Ｐゴシック" charset="0"/>
              <a:cs typeface="ＭＳ Ｐゴシック" charset="0"/>
            </a:endParaRPr>
          </a:p>
          <a:p>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368699587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Grp="1" noRot="1" noChangeAspect="1" noChangeArrowheads="1"/>
          </p:cNvSpPr>
          <p:nvPr>
            <p:ph type="sldImg"/>
          </p:nvPr>
        </p:nvSpPr>
        <p:spPr>
          <a:solidFill>
            <a:srgbClr val="FFFFFF"/>
          </a:solidFill>
          <a:ln/>
        </p:spPr>
      </p:sp>
      <p:sp>
        <p:nvSpPr>
          <p:cNvPr id="11981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وما الذي يجعل من النبي نبيًا رئيسيًا؟ كتب "الاختصاصيون" ببساطة أعمالًا أطول بكثير من كتب الأنبياء الصغار. فقط انظر في كتابك المقدس وقارن بين طول ، على سبيل المثال ، العمل الضخم لإشعياء - أحد الأنبياء الرئيسيين - بفصوله الستة والستين ، مع ...////… كتاب يونان الصغير… عمل أقصر بكثير… نبي صغير ، يتألف من 4 فصول فقط. يونان مهم في نظر الله بقدر أهمية إشعياء. لقد كان من مسؤولية إشعيا أن يكرز بإسهاب وإلى جمهور مختلف عن تفويض يونان.</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5741250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2"/>
          <p:cNvSpPr>
            <a:spLocks noGrp="1" noRot="1" noChangeAspect="1" noChangeArrowheads="1"/>
          </p:cNvSpPr>
          <p:nvPr>
            <p:ph type="sldImg"/>
          </p:nvPr>
        </p:nvSpPr>
        <p:spPr>
          <a:solidFill>
            <a:srgbClr val="FFFFFF"/>
          </a:solidFill>
          <a:ln/>
        </p:spPr>
      </p:sp>
      <p:sp>
        <p:nvSpPr>
          <p:cNvPr id="12185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المشكلة الثانية: التقدم في تاريخ إسرائيل القديم لا يتوافق مع ترتيب الكتب النبوية. ولهذا السبب ، نظرًا لاختلاف توقعاتنا الأدبية المعاصرة ، يجد الكثير من الناس صعوبة كبيرة في وضع الأنبياء معًا - عقليًا وبنوع من الترتيب الذي يبدو معقولاً بالنسبة لنا اليوم.</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8771785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Grp="1" noRot="1" noChangeAspect="1" noChangeArrowheads="1"/>
          </p:cNvSpPr>
          <p:nvPr>
            <p:ph type="sldImg"/>
          </p:nvPr>
        </p:nvSpPr>
        <p:spPr>
          <a:solidFill>
            <a:srgbClr val="FFFFFF"/>
          </a:solidFill>
          <a:ln/>
        </p:spPr>
      </p:sp>
      <p:sp>
        <p:nvSpPr>
          <p:cNvPr id="123906" name="Rectangle 3"/>
          <p:cNvSpPr>
            <a:spLocks noGrp="1" noChangeArrowheads="1"/>
          </p:cNvSpPr>
          <p:nvPr>
            <p:ph type="body" idx="1"/>
          </p:nvPr>
        </p:nvSpPr>
        <p:spPr>
          <a:solidFill>
            <a:srgbClr val="FFFFFF"/>
          </a:solidFill>
          <a:ln>
            <a:solidFill>
              <a:srgbClr val="000000"/>
            </a:solidFill>
          </a:ln>
        </p:spPr>
        <p:txBody>
          <a:bodyPr/>
          <a:lstStyle/>
          <a:p>
            <a:r>
              <a:rPr lang="ar-JO" b="1" dirty="0">
                <a:latin typeface="Times" charset="0"/>
                <a:ea typeface="ＭＳ Ｐゴシック" charset="0"/>
                <a:cs typeface="ＭＳ Ｐゴシック" charset="0"/>
              </a:rPr>
              <a:t>لذا ... دعونا نفصل الأنبياء عن بعضهم البعض ونجمعهم معًا بطريقة مختلفة.//// لماذا لا تضع الأنبياء في ترتيب يطابق الترتيب التاريخي للأحداث مثل السجل الكتابي ... وغيرها من المصادر التاريخية ... أخبرنا. بعبارة أخرى ، سنعيد ترتيبها ترتيبًا زمنيًا وفقًا لاستعراض الأحداث التاريخية التي كان كل كاتب يتجاوب معها في حياته الفردية. يجب أن يساعد.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6086593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2"/>
          <p:cNvSpPr>
            <a:spLocks noGrp="1" noRot="1" noChangeAspect="1" noChangeArrowheads="1"/>
          </p:cNvSpPr>
          <p:nvPr>
            <p:ph type="sldImg"/>
          </p:nvPr>
        </p:nvSpPr>
        <p:spPr>
          <a:solidFill>
            <a:srgbClr val="FFFFFF"/>
          </a:solidFill>
          <a:ln/>
        </p:spPr>
      </p:sp>
      <p:sp>
        <p:nvSpPr>
          <p:cNvPr id="1536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بدءاً بالملف الموجود في أقصى اليسار ... تم ترتيب ملف الكتاب المقدس لفترة وجيزة بترتيب مناسب من عشرة ملفات. هناك ترى </a:t>
            </a:r>
            <a:r>
              <a:rPr lang="en-US" b="1" dirty="0">
                <a:latin typeface="Times" charset="0"/>
                <a:ea typeface="ＭＳ Ｐゴシック" charset="0"/>
                <a:cs typeface="ＭＳ Ｐゴシック" charset="0"/>
              </a:rPr>
              <a:t>C7SJ ... </a:t>
            </a:r>
            <a:r>
              <a:rPr lang="ar-JO" b="1" dirty="0">
                <a:latin typeface="Times" charset="0"/>
                <a:ea typeface="ＭＳ Ｐゴシック" charset="0"/>
                <a:cs typeface="ＭＳ Ｐゴシック" charset="0"/>
              </a:rPr>
              <a:t>الأشخاص الأربعة والمجتمعات الثلاثة ... جنبًا إلى جنب مع صور مجلد الملفات الصغيرة والعناصر الأساسية التي تعلمناها لكل مجلد ملف. هذا هو التسلسل الزمني السريع من الكتاب المقدس ... أساسًا.</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43137049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2"/>
          <p:cNvSpPr>
            <a:spLocks noGrp="1" noRot="1" noChangeAspect="1" noChangeArrowheads="1"/>
          </p:cNvSpPr>
          <p:nvPr>
            <p:ph type="sldImg"/>
          </p:nvPr>
        </p:nvSpPr>
        <p:spPr>
          <a:solidFill>
            <a:srgbClr val="FFFFFF"/>
          </a:solidFill>
          <a:ln/>
        </p:spPr>
      </p:sp>
      <p:sp>
        <p:nvSpPr>
          <p:cNvPr id="12595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حسنا هيا بنا. فقط تذكر أن ترتيب أنبائنا سيكون مختلفًا عن الترتيب المحدد في جدول محتويات كتابك المقدس .... لأننا سنقوم بترتيبهم وفقًا للترتيب الزمني لوقت كتابهم - وفقًا للدراسة و بحث العديد من علماء الكتاب المقدس حول العالم./// الخط الزمني الإجمالي هنا حوالي 760 قبل الميلاد. حوالي 430 قبل الميلاد من المستحيل تحديده بدقة أكبر من ذلك.</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5330521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Grp="1" noRot="1" noChangeAspect="1" noChangeArrowheads="1"/>
          </p:cNvSpPr>
          <p:nvPr>
            <p:ph type="sldImg"/>
          </p:nvPr>
        </p:nvSpPr>
        <p:spPr>
          <a:solidFill>
            <a:srgbClr val="FFFFFF"/>
          </a:solidFill>
          <a:ln/>
        </p:spPr>
      </p:sp>
      <p:sp>
        <p:nvSpPr>
          <p:cNvPr id="12800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تنقسم كتلة الأنبياء في ورقة عمل تعليمات الدراسة رقم 19 إلى خمسة أقسام://// في الجزء العلوي قسم بعنوان إسرائيل (المملكة الشمالية) ، الحرف </a:t>
            </a:r>
            <a:r>
              <a:rPr lang="en-US" b="1" dirty="0">
                <a:latin typeface="Times" charset="0"/>
                <a:ea typeface="ＭＳ Ｐゴシック" charset="0"/>
                <a:cs typeface="ＭＳ Ｐゴシック" charset="0"/>
              </a:rPr>
              <a:t>N </a:t>
            </a:r>
            <a:r>
              <a:rPr lang="ar-JO" b="1" dirty="0">
                <a:latin typeface="Times" charset="0"/>
                <a:ea typeface="ＭＳ Ｐゴシック" charset="0"/>
                <a:cs typeface="ＭＳ Ｐゴシック" charset="0"/>
              </a:rPr>
              <a:t>بين قوسين. لا يوجد سوى ثلاثة كتب نبوية مكتوبة لإسرائيل ، المملكة الشمالية.//// جميع الكتب النبوية الأخرى مكتوبة إلى المملكة الجنوبية - الأقواس بالحرف </a:t>
            </a:r>
            <a:r>
              <a:rPr lang="en-US" b="1" dirty="0">
                <a:latin typeface="Times" charset="0"/>
                <a:ea typeface="ＭＳ Ｐゴシック" charset="0"/>
                <a:cs typeface="ＭＳ Ｐゴシック" charset="0"/>
              </a:rPr>
              <a:t>S </a:t>
            </a:r>
            <a:r>
              <a:rPr lang="ar-JO" b="1" dirty="0">
                <a:latin typeface="Times" charset="0"/>
                <a:ea typeface="ＭＳ Ｐゴシック" charset="0"/>
                <a:cs typeface="ＭＳ Ｐゴシック" charset="0"/>
              </a:rPr>
              <a:t>للتذكير. لماذا ا؟ لأنه من المتوقع أن يأتي المسيح عبر المملكة الجنوبية.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69191902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Grp="1" noRot="1" noChangeAspect="1" noChangeArrowheads="1"/>
          </p:cNvSpPr>
          <p:nvPr>
            <p:ph type="sldImg"/>
          </p:nvPr>
        </p:nvSpPr>
        <p:spPr>
          <a:solidFill>
            <a:srgbClr val="FFFFFF"/>
          </a:solidFill>
          <a:ln/>
        </p:spPr>
      </p:sp>
      <p:sp>
        <p:nvSpPr>
          <p:cNvPr id="12800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تنقسم كتلة الأنبياء في ورقة عمل تعليمات الدراسة رقم 19 إلى خمسة أقسام://// في الجزء العلوي قسم بعنوان إسرائيل (المملكة الشمالية) ، الحرف </a:t>
            </a:r>
            <a:r>
              <a:rPr lang="en-US" b="1" dirty="0">
                <a:latin typeface="Times" charset="0"/>
                <a:ea typeface="ＭＳ Ｐゴシック" charset="0"/>
                <a:cs typeface="ＭＳ Ｐゴシック" charset="0"/>
              </a:rPr>
              <a:t>N </a:t>
            </a:r>
            <a:r>
              <a:rPr lang="ar-JO" b="1" dirty="0">
                <a:latin typeface="Times" charset="0"/>
                <a:ea typeface="ＭＳ Ｐゴシック" charset="0"/>
                <a:cs typeface="ＭＳ Ｐゴシック" charset="0"/>
              </a:rPr>
              <a:t>بين قوسين. لا يوجد سوى ثلاثة كتب نبوية مكتوبة لإسرائيل ، المملكة الشمالية.//// جميع الكتب النبوية الأخرى مكتوبة إلى المملكة الجنوبية - الأقواس بالحرف </a:t>
            </a:r>
            <a:r>
              <a:rPr lang="en-US" b="1" dirty="0">
                <a:latin typeface="Times" charset="0"/>
                <a:ea typeface="ＭＳ Ｐゴシック" charset="0"/>
                <a:cs typeface="ＭＳ Ｐゴシック" charset="0"/>
              </a:rPr>
              <a:t>S </a:t>
            </a:r>
            <a:r>
              <a:rPr lang="ar-JO" b="1" dirty="0">
                <a:latin typeface="Times" charset="0"/>
                <a:ea typeface="ＭＳ Ｐゴシック" charset="0"/>
                <a:cs typeface="ＭＳ Ｐゴシック" charset="0"/>
              </a:rPr>
              <a:t>للتذكير. لماذا ا؟ لأنه من المتوقع أن يأتي المسيح عبر المملكة الجنوبية.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70891258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2"/>
          <p:cNvSpPr>
            <a:spLocks noGrp="1" noRot="1" noChangeAspect="1" noChangeArrowheads="1"/>
          </p:cNvSpPr>
          <p:nvPr>
            <p:ph type="sldImg"/>
          </p:nvPr>
        </p:nvSpPr>
        <p:spPr>
          <a:solidFill>
            <a:srgbClr val="FFFFFF"/>
          </a:solidFill>
          <a:ln/>
        </p:spPr>
      </p:sp>
      <p:sp>
        <p:nvSpPr>
          <p:cNvPr id="13209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مع أخذ ذلك في الاعتبار ، انظر إلى قسم كتلة الأنبياء المتعلق فقط بمملكة يهوذا الجنوبية. لذا ، سنقسم الفترة التي تلي الانقسام الوطني الإسرائيلي - تذكروا الإسفين! - إلى أربعة أقسام. اتبع هذا في تعليمات الدراسة الخاصة بك 19.أولئك الذين وصلوا إلى يهوذا في أربع مراحل من تاريخه الكتابي ...//// أولاً ... إلى يهوذا في حالة من الانحدار ... حيث بدأت الأحداث تتجه نحو المملكة الجنوبية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40331047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2"/>
          <p:cNvSpPr>
            <a:spLocks noGrp="1" noRot="1" noChangeAspect="1" noChangeArrowheads="1"/>
          </p:cNvSpPr>
          <p:nvPr>
            <p:ph type="sldImg"/>
          </p:nvPr>
        </p:nvSpPr>
        <p:spPr>
          <a:solidFill>
            <a:srgbClr val="FFFFFF"/>
          </a:solidFill>
          <a:ln/>
        </p:spPr>
      </p:sp>
      <p:sp>
        <p:nvSpPr>
          <p:cNvPr id="13414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ثانيًا ... إلى يهوذا في أزمة ... مع اقتراب غزو نبوشدنصر ... مع الصعوبات في القدس التي أصبحت الأشد شراسة في ذاكرة أي شخص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2556826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2"/>
          <p:cNvSpPr>
            <a:spLocks noGrp="1" noRot="1" noChangeAspect="1" noChangeArrowheads="1"/>
          </p:cNvSpPr>
          <p:nvPr>
            <p:ph type="sldImg"/>
          </p:nvPr>
        </p:nvSpPr>
        <p:spPr>
          <a:solidFill>
            <a:srgbClr val="FFFFFF"/>
          </a:solidFill>
          <a:ln/>
        </p:spPr>
      </p:sp>
      <p:sp>
        <p:nvSpPr>
          <p:cNvPr id="13619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ثالثًا ... إلى يهوذا في الأسر ... حيث دمرت قوات نبوخذ نصر القدس والمملكة الجنوبية ، وحملت الكثير من سكانها إلى الأسر في مدينة بابل البعيدة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12895583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2"/>
          <p:cNvSpPr>
            <a:spLocks noGrp="1" noRot="1" noChangeAspect="1" noChangeArrowheads="1"/>
          </p:cNvSpPr>
          <p:nvPr>
            <p:ph type="sldImg"/>
          </p:nvPr>
        </p:nvSpPr>
        <p:spPr>
          <a:solidFill>
            <a:srgbClr val="FFFFFF"/>
          </a:solidFill>
          <a:ln/>
        </p:spPr>
      </p:sp>
      <p:sp>
        <p:nvSpPr>
          <p:cNvPr id="13824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وأخيرًا ... إلى يهوذا في العودة ... عندما يُسمح لـ50000 يهودي بالعودة وإعادة بناء القدس وبلادهم.</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63837126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2"/>
          <p:cNvSpPr>
            <a:spLocks noGrp="1" noRot="1" noChangeAspect="1" noChangeArrowheads="1"/>
          </p:cNvSpPr>
          <p:nvPr>
            <p:ph type="sldImg"/>
          </p:nvPr>
        </p:nvSpPr>
        <p:spPr>
          <a:solidFill>
            <a:srgbClr val="FFFFFF"/>
          </a:solidFill>
          <a:ln/>
        </p:spPr>
      </p:sp>
      <p:sp>
        <p:nvSpPr>
          <p:cNvPr id="140290" name="Rectangle 3"/>
          <p:cNvSpPr>
            <a:spLocks noGrp="1" noChangeArrowheads="1"/>
          </p:cNvSpPr>
          <p:nvPr>
            <p:ph type="body" idx="1"/>
          </p:nvPr>
        </p:nvSpPr>
        <p:spPr>
          <a:solidFill>
            <a:srgbClr val="FFFFFF"/>
          </a:solidFill>
          <a:ln>
            <a:solidFill>
              <a:srgbClr val="000000"/>
            </a:solidFill>
          </a:ln>
        </p:spPr>
        <p:txBody>
          <a:bodyPr/>
          <a:lstStyle/>
          <a:p>
            <a:pPr algn="r" rtl="1"/>
            <a:r>
              <a:rPr lang="ar-JO" dirty="0">
                <a:latin typeface="Times" charset="0"/>
                <a:ea typeface="ＭＳ Ｐゴシック" charset="0"/>
                <a:cs typeface="ＭＳ Ｐゴシック" charset="0"/>
              </a:rPr>
              <a:t>تذكر أيضًا أن هؤلاء هم الأنبياء الكتابيون. كان هناك آخرون ، مثل إيليا وإليشا - مع آخرين - ممن قرأنا عنهم في الكتاب المقدس ، لكنهم لم يلتزموا بالكتابة.</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04937951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Grp="1" noRot="1" noChangeAspect="1" noChangeArrowheads="1"/>
          </p:cNvSpPr>
          <p:nvPr>
            <p:ph type="sldImg"/>
          </p:nvPr>
        </p:nvSpPr>
        <p:spPr>
          <a:solidFill>
            <a:srgbClr val="FFFFFF"/>
          </a:solidFill>
          <a:ln/>
        </p:spPr>
      </p:sp>
      <p:sp>
        <p:nvSpPr>
          <p:cNvPr id="14233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هذه الملاحظة الأخيرة: كل نبي مُدرج مع </a:t>
            </a:r>
            <a:r>
              <a:rPr lang="en-US" b="1" dirty="0">
                <a:latin typeface="Times" charset="0"/>
                <a:ea typeface="ＭＳ Ｐゴシック" charset="0"/>
                <a:cs typeface="ＭＳ Ｐゴシック" charset="0"/>
              </a:rPr>
              <a:t>ASTERISK </a:t>
            </a:r>
            <a:r>
              <a:rPr lang="ar-JO" b="1" dirty="0">
                <a:latin typeface="Times" charset="0"/>
                <a:ea typeface="ＭＳ Ｐゴシック" charset="0"/>
                <a:cs typeface="ＭＳ Ｐゴシック" charset="0"/>
              </a:rPr>
              <a:t>باسمه هو نبي رئيسي. أولئك الذين ليس لديهم علامات النجمة هم من الأنبياء الصغار. الآن ، دعونا نفصل الأنبياء ونعيد تجميعهم وفقًا لترتيبهم الزمني.</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73847065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Grp="1" noRot="1" noChangeAspect="1" noChangeArrowheads="1"/>
          </p:cNvSpPr>
          <p:nvPr>
            <p:ph type="sldImg"/>
          </p:nvPr>
        </p:nvSpPr>
        <p:spPr>
          <a:solidFill>
            <a:srgbClr val="FFFFFF"/>
          </a:solidFill>
          <a:ln/>
        </p:spPr>
      </p:sp>
      <p:sp>
        <p:nvSpPr>
          <p:cNvPr id="144386" name="Rectangle 3"/>
          <p:cNvSpPr>
            <a:spLocks noGrp="1" noChangeArrowheads="1"/>
          </p:cNvSpPr>
          <p:nvPr>
            <p:ph type="body" idx="1"/>
          </p:nvPr>
        </p:nvSpPr>
        <p:spPr>
          <a:solidFill>
            <a:srgbClr val="FFFFFF"/>
          </a:solidFill>
          <a:ln>
            <a:solidFill>
              <a:srgbClr val="000000"/>
            </a:solidFill>
          </a:ln>
        </p:spPr>
        <p:txBody>
          <a:bodyPr/>
          <a:lstStyle/>
          <a:p>
            <a:r>
              <a:rPr lang="ar-JO" b="1" dirty="0">
                <a:latin typeface="Times" charset="0"/>
                <a:ea typeface="ＭＳ Ｐゴシック" charset="0"/>
                <a:cs typeface="ＭＳ Ｐゴシック" charset="0"/>
              </a:rPr>
              <a:t>في تلك المجموعة العليا من الأنبياء - الذين تم تصنيفهم على أنهم الكتاب الثلاثة الذين خاطبوا مملكة إسرائيل الشمالية فقط هم هؤلاء الثلاثة:عاموس ، هوشع ، ويونا (تلك المكتوبة على وجه التحديد بخصوص مدينة نينوى في منطقة آشور البعيدة - هل تتذكر هذا الموقع على خريطتك المرسومة يدويًا؟). هذه رسائل موجهة إلى إسرائيل ، المملكة الشمالية ، والتي انتهى بها المطاف فيما بعد في الشتات أو التشتت الذي أعقب انهيار المملكة الشمالية. هذه هي النبوءات الوحيدة الموجهة نحو مملكة إسرائيل الشمالية المتمردة والشرّة. هذه أمة من الناس لا تتطابق بأي حال من الأحوال مع شخصية إسرائيل الموحدة السابقة - التي تحمل الاسم نفسه - تحت ملوك شاول وداود وسليمان المتحدة. التواريخ: بين 760 و 730 قبل الميلاد. (إذا كنت مهتمًا بالتاريخ التاريخي).</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4260228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Rectangle 2"/>
          <p:cNvSpPr>
            <a:spLocks noGrp="1" noRot="1" noChangeAspect="1" noChangeArrowheads="1"/>
          </p:cNvSpPr>
          <p:nvPr>
            <p:ph type="sldImg"/>
          </p:nvPr>
        </p:nvSpPr>
        <p:spPr>
          <a:solidFill>
            <a:srgbClr val="FFFFFF"/>
          </a:solidFill>
          <a:ln/>
        </p:spPr>
      </p:sp>
      <p:sp>
        <p:nvSpPr>
          <p:cNvPr id="1741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انظر الآن إلى مخطط بناء الكتاب نفسه. ينقسم الكتاب المقدس إلى أربعة أقسام تقليدية: يُظهر لنا العمود الثاني ، عموديًا ، القسمين الأولين ، مرتبة في صناديق. المربع الأول هو القانون. يوجد أسفل ذلك القسم التقليدي الثاني المسمى </a:t>
            </a:r>
            <a:r>
              <a:rPr lang="en-US" b="1" dirty="0">
                <a:latin typeface="Times" charset="0"/>
                <a:ea typeface="ＭＳ Ｐゴシック" charset="0"/>
                <a:cs typeface="ＭＳ Ｐゴシック" charset="0"/>
              </a:rPr>
              <a:t>HISTORY.</a:t>
            </a:r>
          </a:p>
        </p:txBody>
      </p:sp>
    </p:spTree>
    <p:extLst>
      <p:ext uri="{BB962C8B-B14F-4D97-AF65-F5344CB8AC3E}">
        <p14:creationId xmlns:p14="http://schemas.microsoft.com/office/powerpoint/2010/main" val="213879999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2"/>
          <p:cNvSpPr>
            <a:spLocks noGrp="1" noRot="1" noChangeAspect="1" noChangeArrowheads="1"/>
          </p:cNvSpPr>
          <p:nvPr>
            <p:ph type="sldImg"/>
          </p:nvPr>
        </p:nvSpPr>
        <p:spPr>
          <a:solidFill>
            <a:srgbClr val="FFFFFF"/>
          </a:solidFill>
          <a:ln/>
        </p:spPr>
      </p:sp>
      <p:sp>
        <p:nvSpPr>
          <p:cNvPr id="14643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ننتقل الآن إلى بقية الأنبياء ... كُتب كل منهم لمصالح مملكة يهوذا الجنوبية - الخط القبلي الذي سيظهر من خلاله المسيح في نهاية المطاف "في ملء الزمان".…. أولاً في الترتيب الزمني - مقسم إلى أربعة أقسام رئيسية - هي تلك التي تخاطب يهوذا في الإنكار. أربعة أنبياء هنا: إشعياء (أحد الأنبياء الكبار) ، إلى جانب يوئيل وميكا وعبيدية مع رسالته على وجه التحديد إلى أدوم ، شعب يسكن جنوب شرق القدس ومنطقة البحر الميت. في هذا الوقت من التاريخ ، تغرق يهوذا بسرعة في حياة الخطيئة والانحلال. إن المملكة الجنوبية تعيش حقًا فترة تدهور وطني. الجدول الزمني: بين 830 و 590 قبل الميلاد.</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83056152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Grp="1" noRot="1" noChangeAspect="1" noChangeArrowheads="1"/>
          </p:cNvSpPr>
          <p:nvPr>
            <p:ph type="sldImg"/>
          </p:nvPr>
        </p:nvSpPr>
        <p:spPr>
          <a:solidFill>
            <a:srgbClr val="FFFFFF"/>
          </a:solidFill>
          <a:ln/>
        </p:spPr>
      </p:sp>
      <p:sp>
        <p:nvSpPr>
          <p:cNvPr id="14848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تواصل يهوذا طريقها نحو الانهيار. كما تظهر المجموعة التالية من الأنبياء ، تدخل يهوذا فترة أزمة وطنية. يلوح في الأفق كارثة وطنية ودينونة الله لشعبه المختار.//// في هذا الوقت من عهد يهوذا في أزمة ، نجد النبي الأكبر ، إرميا ، متبوعًا بإشاراته على القدس حيث يكتب عن تلك الأحداث الرهيبة التي توقعها ، ويتوسل شعبه للعودة إلى الله والطرق التي حددها الشريعة الموسوية للحياة المقدسة. ثم اتبع حبك ، ناحوم - برسالة إدانة خاصة به لأهل نينوى - وصفنيا ، وكلها مكتوبة بين 630 و 600 قبل الميلاد.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3478628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Grp="1" noRot="1" noChangeAspect="1" noChangeArrowheads="1"/>
          </p:cNvSpPr>
          <p:nvPr>
            <p:ph type="sldImg"/>
          </p:nvPr>
        </p:nvSpPr>
        <p:spPr>
          <a:solidFill>
            <a:srgbClr val="FFFFFF"/>
          </a:solidFill>
          <a:ln/>
        </p:spPr>
      </p:sp>
      <p:sp>
        <p:nvSpPr>
          <p:cNvPr id="15053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ومع ذلك ... انظر إلى اللفافة بجانب اسمه ؛ إنه حدث عهد آخر كما تعلمنا في الكتاب المقدس </a:t>
            </a:r>
            <a:r>
              <a:rPr lang="en-US" b="1" dirty="0">
                <a:latin typeface="Times" charset="0"/>
                <a:ea typeface="ＭＳ Ｐゴシック" charset="0"/>
                <a:cs typeface="ＭＳ Ｐゴシック" charset="0"/>
              </a:rPr>
              <a:t>Bedrock. </a:t>
            </a:r>
            <a:r>
              <a:rPr lang="ar-JO" b="1" dirty="0">
                <a:latin typeface="Times" charset="0"/>
                <a:ea typeface="ＭＳ Ｐゴシック" charset="0"/>
                <a:cs typeface="ＭＳ Ｐゴシック" charset="0"/>
              </a:rPr>
              <a:t>من خلال إرميا ، النبي العظيم ، أُعلن عن العهد الجديد العظيم في الإصحاح الحادي والثلاثين من إرميا ... الإطار الزمني حوالي 595 قبل الميلاد.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93849196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Grp="1" noRot="1" noChangeAspect="1" noChangeArrowheads="1"/>
          </p:cNvSpPr>
          <p:nvPr>
            <p:ph type="sldImg"/>
          </p:nvPr>
        </p:nvSpPr>
        <p:spPr>
          <a:solidFill>
            <a:srgbClr val="FFFFFF"/>
          </a:solidFill>
          <a:ln/>
        </p:spPr>
      </p:sp>
      <p:sp>
        <p:nvSpPr>
          <p:cNvPr id="15257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ثم تنهار الأمة. غزا نبوخذ نصر من بابل ، وأخذ يهوذا إلى السبي البابلي المعروف.يشير اثنان من الأنبياء الرئيسيين إلى هذه الفترة:… أعمال إزكييل ودانيال ، وكلاهما يكتب في بابل أثناء السبي. الجدول الزمني: حوالي 600 قبل الميلاد.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00940668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Grp="1" noRot="1" noChangeAspect="1" noChangeArrowheads="1"/>
          </p:cNvSpPr>
          <p:nvPr>
            <p:ph type="sldImg"/>
          </p:nvPr>
        </p:nvSpPr>
        <p:spPr>
          <a:solidFill>
            <a:srgbClr val="FFFFFF"/>
          </a:solidFill>
          <a:ln/>
        </p:spPr>
      </p:sp>
      <p:sp>
        <p:nvSpPr>
          <p:cNvPr id="154626"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And finally, the Old Testament prophets end with those connected to </a:t>
            </a:r>
          </a:p>
          <a:p>
            <a:r>
              <a:rPr lang="en-US" b="1">
                <a:latin typeface="Times" charset="0"/>
                <a:ea typeface="ＭＳ Ｐゴシック" charset="0"/>
                <a:cs typeface="ＭＳ Ｐゴシック" charset="0"/>
              </a:rPr>
              <a:t>JUDAH IN RETURN.  They are HAGGAI, ZECHARIAH, and MALACHI.  Time period:  520 to 430 B.C.</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2"/>
          <p:cNvSpPr>
            <a:spLocks noGrp="1" noRot="1" noChangeAspect="1" noChangeArrowheads="1"/>
          </p:cNvSpPr>
          <p:nvPr>
            <p:ph type="sldImg"/>
          </p:nvPr>
        </p:nvSpPr>
        <p:spPr>
          <a:solidFill>
            <a:srgbClr val="FFFFFF"/>
          </a:solidFill>
          <a:ln/>
        </p:spPr>
      </p:sp>
      <p:sp>
        <p:nvSpPr>
          <p:cNvPr id="156674"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So here we have three prophets writing to the Northern Kingdom of Israel...followed by the</a:t>
            </a:r>
          </a:p>
          <a:p>
            <a:r>
              <a:rPr lang="en-US" b="1">
                <a:latin typeface="Times" charset="0"/>
                <a:ea typeface="ＭＳ Ｐゴシック" charset="0"/>
                <a:cs typeface="ＭＳ Ｐゴシック" charset="0"/>
              </a:rPr>
              <a:t>///	14 prophets writing to the Southern Kingdom of Judah.  Notice, again, that all these prophets wrote in that relatively brief period of only four centuries beginning about the time of the national SPLIT or CIVIL WAR after the death of Solomon.</a:t>
            </a:r>
          </a:p>
          <a:p>
            <a:r>
              <a:rPr lang="en-US" b="1">
                <a:latin typeface="Times" charset="0"/>
                <a:ea typeface="ＭＳ Ｐゴシック" charset="0"/>
                <a:cs typeface="ＭＳ Ｐゴシック" charset="0"/>
              </a:rPr>
              <a:t>Also, the Major Prophets actually appear in chronological order in our Bibles—and the Minor Prophets also are roughly in historical order too</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2"/>
          <p:cNvSpPr>
            <a:spLocks noGrp="1" noRot="1" noChangeAspect="1" noChangeArrowheads="1"/>
          </p:cNvSpPr>
          <p:nvPr>
            <p:ph type="sldImg"/>
          </p:nvPr>
        </p:nvSpPr>
        <p:spPr>
          <a:solidFill>
            <a:srgbClr val="FFFFFF"/>
          </a:solidFill>
          <a:ln/>
        </p:spPr>
      </p:sp>
      <p:sp>
        <p:nvSpPr>
          <p:cNvPr id="15872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الآن أداة أخرى ... مفيدة في مراعاة ترتيب كل هذه الأسماء الغريبة والغريبة. نسمي هذا//// فصل كل هؤلاء الأنبياء.</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25570223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2"/>
          <p:cNvSpPr>
            <a:spLocks noGrp="1" noRot="1" noChangeAspect="1" noChangeArrowheads="1"/>
          </p:cNvSpPr>
          <p:nvPr>
            <p:ph type="sldImg"/>
          </p:nvPr>
        </p:nvSpPr>
        <p:spPr>
          <a:solidFill>
            <a:srgbClr val="FFFFFF"/>
          </a:solidFill>
          <a:ln/>
        </p:spPr>
      </p:sp>
      <p:sp>
        <p:nvSpPr>
          <p:cNvPr id="16077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لنبدأ بالنبوءات عن مملكة إسرائيل الشمالية. هذه جملة://// "العربية لديها مجوهرات." الجملة صحيحة بالطبع. لكن الأحرف الأولى من كل كلمة ، </a:t>
            </a:r>
            <a:r>
              <a:rPr lang="en-US" b="1" dirty="0">
                <a:latin typeface="Times" charset="0"/>
                <a:ea typeface="ＭＳ Ｐゴシック" charset="0"/>
                <a:cs typeface="ＭＳ Ｐゴシック" charset="0"/>
              </a:rPr>
              <a:t>A-H-J ، </a:t>
            </a:r>
            <a:r>
              <a:rPr lang="ar-JO" b="1" dirty="0">
                <a:latin typeface="Times" charset="0"/>
                <a:ea typeface="ＭＳ Ｐゴシック" charset="0"/>
                <a:cs typeface="ＭＳ Ｐゴシック" charset="0"/>
              </a:rPr>
              <a:t>تدل على ذهنك لتذكر عاموس ، هوسا ، ويونا. هل ترى كيف يعمل ذاكري؟</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4205607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Grp="1" noRot="1" noChangeAspect="1" noChangeArrowheads="1"/>
          </p:cNvSpPr>
          <p:nvPr>
            <p:ph type="sldImg"/>
          </p:nvPr>
        </p:nvSpPr>
        <p:spPr>
          <a:solidFill>
            <a:srgbClr val="FFFFFF"/>
          </a:solidFill>
          <a:ln/>
        </p:spPr>
      </p:sp>
      <p:sp>
        <p:nvSpPr>
          <p:cNvPr id="162818" name="Rectangle 3"/>
          <p:cNvSpPr>
            <a:spLocks noGrp="1" noChangeArrowheads="1"/>
          </p:cNvSpPr>
          <p:nvPr>
            <p:ph type="body" idx="1"/>
          </p:nvPr>
        </p:nvSpPr>
        <p:spPr>
          <a:solidFill>
            <a:srgbClr val="FFFFFF"/>
          </a:solidFill>
          <a:ln>
            <a:solidFill>
              <a:srgbClr val="000000"/>
            </a:solidFill>
          </a:ln>
        </p:spPr>
        <p:txBody>
          <a:bodyPr/>
          <a:lstStyle/>
          <a:p>
            <a:r>
              <a:rPr lang="ar-JO" b="1" dirty="0">
                <a:latin typeface="Times" charset="0"/>
                <a:ea typeface="ＭＳ Ｐゴシック" charset="0"/>
                <a:cs typeface="ＭＳ Ｐゴシック" charset="0"/>
              </a:rPr>
              <a:t>انتقل الآن إلى الأنبياء الذين يكتبون إلى يهوذا في حالة انحطاط. الجملة: "إسرائيل فقط يجب أن ودا". وهذه بالفعل رسالة أساسية يقترحها كل نبي. الأحرف الأولى من كل كلمة: </a:t>
            </a:r>
            <a:r>
              <a:rPr lang="en-US" b="1" dirty="0">
                <a:latin typeface="Times" charset="0"/>
                <a:ea typeface="ＭＳ Ｐゴシック" charset="0"/>
                <a:cs typeface="ＭＳ Ｐゴシック" charset="0"/>
              </a:rPr>
              <a:t>I-J-M-O </a:t>
            </a:r>
            <a:r>
              <a:rPr lang="ar-JO" b="1" dirty="0">
                <a:latin typeface="Times" charset="0"/>
                <a:ea typeface="ＭＳ Ｐゴシック" charset="0"/>
                <a:cs typeface="ＭＳ Ｐゴシック" charset="0"/>
              </a:rPr>
              <a:t>تقودنا إلى تذكر إشعياء ، ويول ، وميكا ، وعبيدية.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91499416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2"/>
          <p:cNvSpPr>
            <a:spLocks noGrp="1" noRot="1" noChangeAspect="1" noChangeArrowheads="1"/>
          </p:cNvSpPr>
          <p:nvPr>
            <p:ph type="sldImg"/>
          </p:nvPr>
        </p:nvSpPr>
        <p:spPr>
          <a:solidFill>
            <a:srgbClr val="FFFFFF"/>
          </a:solidFill>
          <a:ln/>
        </p:spPr>
      </p:sp>
      <p:sp>
        <p:nvSpPr>
          <p:cNvPr id="16486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التالي: إلى يهوذا في أزمة .. وكان يهوذا حقًا. ما رأيك في مدينة فوضوية في ظل هذه الظروف؟ فقط فكر في الأمر. إذن ... الجملة: "القدس حرفيا بها مناطق صاخبة." حروف الكلمات ... </a:t>
            </a:r>
            <a:r>
              <a:rPr lang="en-US" b="1" dirty="0">
                <a:latin typeface="Times" charset="0"/>
                <a:ea typeface="ＭＳ Ｐゴシック" charset="0"/>
                <a:cs typeface="ＭＳ Ｐゴシック" charset="0"/>
              </a:rPr>
              <a:t>J-L-H-N-Z ... </a:t>
            </a:r>
            <a:r>
              <a:rPr lang="ar-JO" b="1" dirty="0">
                <a:latin typeface="Times" charset="0"/>
                <a:ea typeface="ＭＳ Ｐゴシック" charset="0"/>
                <a:cs typeface="ＭＳ Ｐゴシック" charset="0"/>
              </a:rPr>
              <a:t>للأنبياء إرميا ، </a:t>
            </a:r>
            <a:r>
              <a:rPr lang="en-US" b="1" dirty="0">
                <a:latin typeface="Times" charset="0"/>
                <a:ea typeface="ＭＳ Ｐゴシック" charset="0"/>
                <a:cs typeface="ＭＳ Ｐゴシック" charset="0"/>
              </a:rPr>
              <a:t>LAMENTATIONS ، HABAKKUK ، NAHUM ،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ZEPHANIAH.</a:t>
            </a:r>
          </a:p>
        </p:txBody>
      </p:sp>
    </p:spTree>
    <p:extLst>
      <p:ext uri="{BB962C8B-B14F-4D97-AF65-F5344CB8AC3E}">
        <p14:creationId xmlns:p14="http://schemas.microsoft.com/office/powerpoint/2010/main" val="2837699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Rot="1" noChangeAspect="1" noChangeArrowheads="1"/>
          </p:cNvSpPr>
          <p:nvPr>
            <p:ph type="sldImg"/>
          </p:nvPr>
        </p:nvSpPr>
        <p:spPr>
          <a:solidFill>
            <a:srgbClr val="FFFFFF"/>
          </a:solidFill>
          <a:ln/>
        </p:spPr>
      </p:sp>
      <p:sp>
        <p:nvSpPr>
          <p:cNvPr id="1945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الآن القسمان المتبقيان من العهد القديم ، العمود الثالث: في المربع العلوي: الشعر ، وأسفل ذلك ، الأنبياء. لذلك يتم تقديم العهد القديم الكامل في أقسامه الأربعة التقليدية ... على الرغم من أنه ، على مر القرون ، قسمه الآخرون بطرق مختلفة إلى حد ما ... اعتمادًا على تقاليدهم الدينية الخاصة. ومع ذلك ، فإن هذه الانقسامات منتشرة على نطاق واسع في جميع أنحاء العالم.</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72037266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2"/>
          <p:cNvSpPr>
            <a:spLocks noGrp="1" noRot="1" noChangeAspect="1" noChangeArrowheads="1"/>
          </p:cNvSpPr>
          <p:nvPr>
            <p:ph type="sldImg"/>
          </p:nvPr>
        </p:nvSpPr>
        <p:spPr>
          <a:solidFill>
            <a:srgbClr val="FFFFFF"/>
          </a:solidFill>
          <a:ln/>
        </p:spPr>
      </p:sp>
      <p:sp>
        <p:nvSpPr>
          <p:cNvPr id="16691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ثم ذهب يهوذا الى الاسر. هنا فقط كاتبان ؛ ونعلم أن يهوذا سيعود في النهاية ...////…. لذا فإن الجملة: "الهروب بزوغ فجرها". </a:t>
            </a:r>
            <a:r>
              <a:rPr lang="en-US" b="1" dirty="0">
                <a:latin typeface="Times" charset="0"/>
                <a:ea typeface="ＭＳ Ｐゴシック" charset="0"/>
                <a:cs typeface="ＭＳ Ｐゴシック" charset="0"/>
              </a:rPr>
              <a:t>E-D </a:t>
            </a:r>
            <a:r>
              <a:rPr lang="ar-JO" b="1" dirty="0">
                <a:latin typeface="Times" charset="0"/>
                <a:ea typeface="ＭＳ Ｐゴシック" charset="0"/>
                <a:cs typeface="ＭＳ Ｐゴシック" charset="0"/>
              </a:rPr>
              <a:t>للنبيين العظيمين ، حزقيال ودانيال.</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75349834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Grp="1" noRot="1" noChangeAspect="1" noChangeArrowheads="1"/>
          </p:cNvSpPr>
          <p:nvPr>
            <p:ph type="sldImg"/>
          </p:nvPr>
        </p:nvSpPr>
        <p:spPr>
          <a:solidFill>
            <a:srgbClr val="FFFFFF"/>
          </a:solidFill>
          <a:ln/>
        </p:spPr>
      </p:sp>
      <p:sp>
        <p:nvSpPr>
          <p:cNvPr id="16896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وأخيرًا ... إلى يهوذا في العودة ... على الرغم من أن العديد من الناس يعرفون الكتب الثلاثة الأخيرة من العهد القديم على أي حال ، فإن هذه العبارة القصيرة قد تساعد ...…. "رجال السماء المتحمسون." </a:t>
            </a:r>
            <a:r>
              <a:rPr lang="en-US" b="1" dirty="0">
                <a:latin typeface="Times" charset="0"/>
                <a:ea typeface="ＭＳ Ｐゴシック" charset="0"/>
                <a:cs typeface="ＭＳ Ｐゴシック" charset="0"/>
              </a:rPr>
              <a:t>H-Z-M ... </a:t>
            </a:r>
            <a:r>
              <a:rPr lang="ar-JO" b="1" dirty="0">
                <a:latin typeface="Times" charset="0"/>
                <a:ea typeface="ＭＳ Ｐゴシック" charset="0"/>
                <a:cs typeface="ＭＳ Ｐゴシック" charset="0"/>
              </a:rPr>
              <a:t>ترمز إلى </a:t>
            </a:r>
            <a:r>
              <a:rPr lang="en-US" b="1" dirty="0">
                <a:latin typeface="Times" charset="0"/>
                <a:ea typeface="ＭＳ Ｐゴシック" charset="0"/>
                <a:cs typeface="ＭＳ Ｐゴシック" charset="0"/>
              </a:rPr>
              <a:t>HAGGAI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ZECHARIAH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MALACHI</a:t>
            </a:r>
          </a:p>
        </p:txBody>
      </p:sp>
    </p:spTree>
    <p:extLst>
      <p:ext uri="{BB962C8B-B14F-4D97-AF65-F5344CB8AC3E}">
        <p14:creationId xmlns:p14="http://schemas.microsoft.com/office/powerpoint/2010/main" val="164371554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2"/>
          <p:cNvSpPr>
            <a:spLocks noGrp="1" noRot="1" noChangeAspect="1" noChangeArrowheads="1"/>
          </p:cNvSpPr>
          <p:nvPr>
            <p:ph type="sldImg"/>
          </p:nvPr>
        </p:nvSpPr>
        <p:spPr>
          <a:solidFill>
            <a:srgbClr val="FFFFFF"/>
          </a:solidFill>
          <a:ln/>
        </p:spPr>
      </p:sp>
      <p:sp>
        <p:nvSpPr>
          <p:cNvPr id="17101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وهكذا ... لا يتشابك الأنبياء باستخدام مجموعة أخرى من الأدوات العقلية ... الأدوات التي - عندما يتم تعلمها وممارستها - تفتح معنى وترتيب الأنبياء بطريقة جديدة وبصيرة ... مرتبطة بالتاريخ ... منسوجة في العقل ... ومترابطة في الدراما التوراتية العظيمة وخطها الزمني.</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57879832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2"/>
          <p:cNvSpPr>
            <a:spLocks noGrp="1" noRot="1" noChangeAspect="1" noChangeArrowheads="1"/>
          </p:cNvSpPr>
          <p:nvPr>
            <p:ph type="sldImg"/>
          </p:nvPr>
        </p:nvSpPr>
        <p:spPr>
          <a:solidFill>
            <a:srgbClr val="FFFFFF"/>
          </a:solidFill>
          <a:ln/>
        </p:spPr>
      </p:sp>
      <p:sp>
        <p:nvSpPr>
          <p:cNvPr id="173058"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And that finishes the entire collection of the Old Testament prophets, rearranged in a way that links each one to the historic events that give great meaning and nuance to the message of each ageless speaker and writer.</a:t>
            </a:r>
          </a:p>
          <a:p>
            <a:r>
              <a:rPr lang="en-US" b="1">
                <a:latin typeface="Times" charset="0"/>
                <a:ea typeface="ＭＳ Ｐゴシック" charset="0"/>
                <a:cs typeface="ＭＳ Ｐゴシック" charset="0"/>
              </a:rPr>
              <a:t>////	3 books to the Northern Kingdom, Israel,   </a:t>
            </a:r>
          </a:p>
          <a:p>
            <a:r>
              <a:rPr lang="en-US" b="1">
                <a:latin typeface="Times" charset="0"/>
                <a:ea typeface="ＭＳ Ｐゴシック" charset="0"/>
                <a:cs typeface="ＭＳ Ｐゴシック" charset="0"/>
              </a:rPr>
              <a:t>////	14 books to the Southern Kingdom, Judah.</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2"/>
          <p:cNvSpPr>
            <a:spLocks noGrp="1" noRot="1" noChangeAspect="1" noChangeArrowheads="1" noTextEdit="1"/>
          </p:cNvSpPr>
          <p:nvPr>
            <p:ph type="sldImg"/>
          </p:nvPr>
        </p:nvSpPr>
        <p:spPr>
          <a:ln/>
        </p:spPr>
      </p:sp>
      <p:sp>
        <p:nvSpPr>
          <p:cNvPr id="17510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إذن ... هناك العهد القديم ، كتبه الـ 39 ، مع مساعدة دراسية مكتملة # 34.//// إنه إجمالي الجدول الزمني يتراوح من كل الأوقات قبل إبراهيم وحتى 430 قبل الميلاد.//// منظم ، أعيد ترتيبه إلى حد ما ، لكنه قدم في أ//// بطريقة ترتيب زمني تعطي وضوحًا أكبر لكل واحد ...//// خاصة سبب كل كتاب ،//// بعض الظروف المترابطة المحيطة بكل كتابة ، وربما الأهم من ذلك ،//// مما يجعل الوصول إلى كل قارئ عقليًا أكثر سهولة لكل قارئ للكتاب المقدس. وهذا العامل التأسيسي في فهم الكتاب المقدس ...//// لقد أضفنا مقياسًا من السياق لكل كتاب تم تسليمه إلينا.التالي ... سوف ننتقل إلى العهد الجديد ... ونرسم حوله بنية معقولة جنبًا إلى جنب مع قصة القصة الدرامية للكتاب المقدس ، وحياة ربنا ، وتطور الكنيسة الأولى ... كل ذلك يؤدي مباشرة إلى يومنا والتزامنا للمفوضية العظمى.</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52600268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a:xfrm>
            <a:off x="1219200" y="692150"/>
            <a:ext cx="4419600" cy="3416300"/>
          </a:xfrm>
          <a:ln/>
        </p:spPr>
      </p:sp>
      <p:sp>
        <p:nvSpPr>
          <p:cNvPr id="17613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235100170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86</a:t>
            </a:fld>
            <a:endParaRPr lang="en-US" sz="1200">
              <a:solidFill>
                <a:srgbClr val="000000"/>
              </a:solidFill>
            </a:endParaRPr>
          </a:p>
        </p:txBody>
      </p:sp>
      <p:sp>
        <p:nvSpPr>
          <p:cNvPr id="100354" name="Rectangle 2"/>
          <p:cNvSpPr>
            <a:spLocks noGrp="1" noRot="1" noChangeAspect="1" noChangeArrowheads="1"/>
          </p:cNvSpPr>
          <p:nvPr>
            <p:ph type="sldImg"/>
          </p:nvPr>
        </p:nvSpPr>
        <p:spPr>
          <a:xfrm>
            <a:off x="1209675" y="685800"/>
            <a:ext cx="443865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The Bible</a:t>
            </a:r>
            <a:r>
              <a:rPr lang="is-IS" dirty="0">
                <a:latin typeface="Arial" charset="0"/>
                <a:ea typeface="ＭＳ Ｐゴシック" charset="0"/>
                <a:cs typeface="ＭＳ Ｐゴシック" charset="0"/>
              </a:rPr>
              <a:t>…Basically (bb)</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12894202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Grp="1" noRot="1" noChangeAspect="1" noChangeArrowheads="1" noTextEdit="1"/>
          </p:cNvSpPr>
          <p:nvPr>
            <p:ph type="sldImg"/>
          </p:nvPr>
        </p:nvSpPr>
        <p:spPr>
          <a:ln/>
        </p:spPr>
      </p:sp>
      <p:sp>
        <p:nvSpPr>
          <p:cNvPr id="1792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35624905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2"/>
          <p:cNvSpPr>
            <a:spLocks noGrp="1" noRot="1" noChangeAspect="1" noChangeArrowheads="1"/>
          </p:cNvSpPr>
          <p:nvPr>
            <p:ph type="sldImg"/>
          </p:nvPr>
        </p:nvSpPr>
        <p:spPr>
          <a:solidFill>
            <a:srgbClr val="FFFFFF"/>
          </a:solidFill>
          <a:ln/>
        </p:spPr>
      </p:sp>
      <p:sp>
        <p:nvSpPr>
          <p:cNvPr id="2150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أخيرًا ، يقدم الصندوق الخارجي على الجانب الأيمن أداة ذاكرة خاصة للعمل مع الأنبياء. سنشرح ذلك بعد قليل. إنها أداة مصممة خصيصًا لمساعدتك على "تقويم كل هؤلاء الأنبياء".</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3997924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54063" y="2414588"/>
            <a:ext cx="8550275" cy="1665287"/>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508125" y="4403725"/>
            <a:ext cx="7042150" cy="198755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158043472"/>
      </p:ext>
    </p:extLst>
  </p:cSld>
  <p:clrMapOvr>
    <a:masterClrMapping/>
  </p:clrMapOvr>
  <p:transition spd="med">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503238" y="1812925"/>
            <a:ext cx="9051925" cy="51308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1841450"/>
      </p:ext>
    </p:extLst>
  </p:cSld>
  <p:clrMapOvr>
    <a:masterClrMapping/>
  </p:clrMapOvr>
  <p:transition spd="med">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92975" y="311150"/>
            <a:ext cx="2262188" cy="663257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503238" y="311150"/>
            <a:ext cx="6637337" cy="663257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6855450"/>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1" y="1"/>
            <a:ext cx="10046177" cy="7758007"/>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1"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2"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3"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4"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5"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6"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7"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8"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9"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0"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1"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2"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3"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4"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5"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6"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7"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8"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9"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0"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1"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grpSp>
      <p:sp>
        <p:nvSpPr>
          <p:cNvPr id="32" name="Rectangle 32"/>
          <p:cNvSpPr>
            <a:spLocks noChangeArrowheads="1"/>
          </p:cNvSpPr>
          <p:nvPr/>
        </p:nvSpPr>
        <p:spPr bwMode="auto">
          <a:xfrm>
            <a:off x="1718310" y="921173"/>
            <a:ext cx="7627620" cy="608838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3" name="Rectangle 33"/>
          <p:cNvSpPr>
            <a:spLocks noChangeArrowheads="1"/>
          </p:cNvSpPr>
          <p:nvPr/>
        </p:nvSpPr>
        <p:spPr bwMode="auto">
          <a:xfrm>
            <a:off x="485460" y="188916"/>
            <a:ext cx="1065213" cy="155627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4" name="Rectangle 34"/>
          <p:cNvSpPr>
            <a:spLocks noChangeArrowheads="1"/>
          </p:cNvSpPr>
          <p:nvPr/>
        </p:nvSpPr>
        <p:spPr bwMode="auto">
          <a:xfrm>
            <a:off x="649605" y="2290340"/>
            <a:ext cx="1864995" cy="4791180"/>
          </a:xfrm>
          <a:prstGeom prst="rect">
            <a:avLst/>
          </a:prstGeom>
          <a:no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5" name="Rectangle 35"/>
          <p:cNvSpPr>
            <a:spLocks noChangeArrowheads="1"/>
          </p:cNvSpPr>
          <p:nvPr/>
        </p:nvSpPr>
        <p:spPr bwMode="auto">
          <a:xfrm>
            <a:off x="3394710" y="4965700"/>
            <a:ext cx="1844040" cy="518160"/>
          </a:xfrm>
          <a:prstGeom prst="rect">
            <a:avLst/>
          </a:prstGeom>
          <a:no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6" name="Rectangle 36"/>
          <p:cNvSpPr>
            <a:spLocks noChangeArrowheads="1"/>
          </p:cNvSpPr>
          <p:nvPr/>
        </p:nvSpPr>
        <p:spPr bwMode="auto">
          <a:xfrm>
            <a:off x="375444" y="496570"/>
            <a:ext cx="3108325" cy="113707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100797" tIns="49515" rIns="100797" bIns="49515">
            <a:spAutoFit/>
          </a:bodyPr>
          <a:lstStyle/>
          <a:p>
            <a:pPr algn="l">
              <a:defRPr/>
            </a:pPr>
            <a:r>
              <a:rPr lang="en-US" sz="2200" b="1">
                <a:solidFill>
                  <a:srgbClr val="FFD34A"/>
                </a:solidFill>
                <a:latin typeface="Times" pitchFamily="-110" charset="0"/>
              </a:rPr>
              <a:t> DRESSING</a:t>
            </a:r>
          </a:p>
          <a:p>
            <a:pPr algn="l">
              <a:defRPr/>
            </a:pPr>
            <a:r>
              <a:rPr lang="en-US" sz="2200" b="1">
                <a:solidFill>
                  <a:srgbClr val="FFD34A"/>
                </a:solidFill>
                <a:latin typeface="Times" pitchFamily="-110" charset="0"/>
              </a:rPr>
              <a:t>        THE                                    </a:t>
            </a:r>
          </a:p>
          <a:p>
            <a:pPr algn="l">
              <a:defRPr/>
            </a:pPr>
            <a:r>
              <a:rPr lang="en-US" sz="2200" b="1">
                <a:solidFill>
                  <a:srgbClr val="FFD34A"/>
                </a:solidFill>
                <a:latin typeface="Times" pitchFamily="-110" charset="0"/>
              </a:rPr>
              <a:t>   STAGE</a:t>
            </a:r>
          </a:p>
        </p:txBody>
      </p:sp>
      <p:sp>
        <p:nvSpPr>
          <p:cNvPr id="37" name="Line 37"/>
          <p:cNvSpPr>
            <a:spLocks noChangeShapeType="1"/>
          </p:cNvSpPr>
          <p:nvPr/>
        </p:nvSpPr>
        <p:spPr bwMode="auto">
          <a:xfrm>
            <a:off x="4526283" y="1813560"/>
            <a:ext cx="1863249"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2290653083"/>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p>
            <a:r>
              <a:rPr lang="en-US"/>
              <a:t>Click to edit Master title style</a:t>
            </a:r>
          </a:p>
        </p:txBody>
      </p:sp>
      <p:sp>
        <p:nvSpPr>
          <p:cNvPr id="3" name="Content Placeholder 2"/>
          <p:cNvSpPr>
            <a:spLocks noGrp="1"/>
          </p:cNvSpPr>
          <p:nvPr>
            <p:ph idx="1"/>
          </p:nvPr>
        </p:nvSpPr>
        <p:spPr>
          <a:xfrm>
            <a:off x="502920" y="1813563"/>
            <a:ext cx="9052560" cy="5129425"/>
          </a:xfrm>
          <a:prstGeom prst="rect">
            <a:avLst/>
          </a:prstGeom>
        </p:spPr>
        <p:txBody>
          <a:bodyPr vert="horz" lIns="101858" tIns="50929" rIns="101858" bIns="5092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0140156"/>
      </p:ext>
    </p:extLst>
  </p:cSld>
  <p:clrMapOvr>
    <a:masterClrMapping/>
  </p:clrMapOvr>
  <p:transition spd="med">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4544" y="4994490"/>
            <a:ext cx="8549640" cy="1543685"/>
          </a:xfrm>
          <a:prstGeom prst="rect">
            <a:avLst/>
          </a:prstGeom>
        </p:spPr>
        <p:txBody>
          <a:bodyPr vert="horz" lIns="101858" tIns="50929" rIns="101858" bIns="50929" anchor="t"/>
          <a:lstStyle>
            <a:lvl1pPr algn="l">
              <a:defRPr sz="4500" b="1" cap="all"/>
            </a:lvl1pPr>
          </a:lstStyle>
          <a:p>
            <a:r>
              <a:rPr lang="en-US"/>
              <a:t>Click to edit Master title style</a:t>
            </a:r>
          </a:p>
        </p:txBody>
      </p:sp>
      <p:sp>
        <p:nvSpPr>
          <p:cNvPr id="3" name="Text Placeholder 2"/>
          <p:cNvSpPr>
            <a:spLocks noGrp="1"/>
          </p:cNvSpPr>
          <p:nvPr>
            <p:ph type="body" idx="1"/>
          </p:nvPr>
        </p:nvSpPr>
        <p:spPr>
          <a:xfrm>
            <a:off x="794544" y="3294275"/>
            <a:ext cx="8549640" cy="1700212"/>
          </a:xfrm>
          <a:prstGeom prst="rect">
            <a:avLst/>
          </a:prstGeom>
        </p:spPr>
        <p:txBody>
          <a:bodyPr vert="horz" lIns="101858" tIns="50929" rIns="101858" bIns="50929" anchor="b"/>
          <a:lstStyle>
            <a:lvl1pPr marL="0" indent="0">
              <a:buNone/>
              <a:defRPr sz="2200"/>
            </a:lvl1pPr>
            <a:lvl2pPr marL="509292" indent="0">
              <a:buNone/>
              <a:defRPr sz="2000"/>
            </a:lvl2pPr>
            <a:lvl3pPr marL="1018586" indent="0">
              <a:buNone/>
              <a:defRPr sz="1800"/>
            </a:lvl3pPr>
            <a:lvl4pPr marL="1527879" indent="0">
              <a:buNone/>
              <a:defRPr sz="1600"/>
            </a:lvl4pPr>
            <a:lvl5pPr marL="2037173" indent="0">
              <a:buNone/>
              <a:defRPr sz="1600"/>
            </a:lvl5pPr>
            <a:lvl6pPr marL="2546466" indent="0">
              <a:buNone/>
              <a:defRPr sz="1600"/>
            </a:lvl6pPr>
            <a:lvl7pPr marL="3055758" indent="0">
              <a:buNone/>
              <a:defRPr sz="1600"/>
            </a:lvl7pPr>
            <a:lvl8pPr marL="3565052" indent="0">
              <a:buNone/>
              <a:defRPr sz="1600"/>
            </a:lvl8pPr>
            <a:lvl9pPr marL="4074344" indent="0">
              <a:buNone/>
              <a:defRPr sz="1600"/>
            </a:lvl9pPr>
          </a:lstStyle>
          <a:p>
            <a:pPr lvl="0"/>
            <a:r>
              <a:rPr lang="en-US"/>
              <a:t>Click to edit Master text styles</a:t>
            </a:r>
          </a:p>
        </p:txBody>
      </p:sp>
    </p:spTree>
    <p:extLst>
      <p:ext uri="{BB962C8B-B14F-4D97-AF65-F5344CB8AC3E}">
        <p14:creationId xmlns:p14="http://schemas.microsoft.com/office/powerpoint/2010/main" val="4283326258"/>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p>
            <a:r>
              <a:rPr lang="en-US"/>
              <a:t>Click to edit Master title style</a:t>
            </a:r>
          </a:p>
        </p:txBody>
      </p:sp>
      <p:sp>
        <p:nvSpPr>
          <p:cNvPr id="3" name="Content Placeholder 2"/>
          <p:cNvSpPr>
            <a:spLocks noGrp="1"/>
          </p:cNvSpPr>
          <p:nvPr>
            <p:ph sz="half" idx="1"/>
          </p:nvPr>
        </p:nvSpPr>
        <p:spPr>
          <a:xfrm>
            <a:off x="502920" y="1813563"/>
            <a:ext cx="4442460" cy="5129425"/>
          </a:xfrm>
          <a:prstGeom prst="rect">
            <a:avLst/>
          </a:prstGeom>
        </p:spPr>
        <p:txBody>
          <a:bodyPr vert="horz" lIns="101858" tIns="50929" rIns="101858" bIns="50929"/>
          <a:lstStyle>
            <a:lvl1pPr>
              <a:defRPr sz="3100"/>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13020" y="1813563"/>
            <a:ext cx="4442460" cy="5129425"/>
          </a:xfrm>
          <a:prstGeom prst="rect">
            <a:avLst/>
          </a:prstGeom>
        </p:spPr>
        <p:txBody>
          <a:bodyPr vert="horz" lIns="101858" tIns="50929" rIns="101858" bIns="50929"/>
          <a:lstStyle>
            <a:lvl1pPr>
              <a:defRPr sz="3100"/>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9630791"/>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lvl1pPr>
              <a:defRPr/>
            </a:lvl1pPr>
          </a:lstStyle>
          <a:p>
            <a:r>
              <a:rPr lang="en-US"/>
              <a:t>Click to edit Master title style</a:t>
            </a:r>
          </a:p>
        </p:txBody>
      </p:sp>
      <p:sp>
        <p:nvSpPr>
          <p:cNvPr id="3" name="Text Placeholder 2"/>
          <p:cNvSpPr>
            <a:spLocks noGrp="1"/>
          </p:cNvSpPr>
          <p:nvPr>
            <p:ph type="body" idx="1"/>
          </p:nvPr>
        </p:nvSpPr>
        <p:spPr>
          <a:xfrm>
            <a:off x="502921" y="1739795"/>
            <a:ext cx="4444207" cy="725064"/>
          </a:xfrm>
          <a:prstGeom prst="rect">
            <a:avLst/>
          </a:prstGeom>
        </p:spPr>
        <p:txBody>
          <a:bodyPr vert="horz" lIns="101858" tIns="50929" rIns="101858" bIns="50929" anchor="b"/>
          <a:lstStyle>
            <a:lvl1pPr marL="0" indent="0">
              <a:buNone/>
              <a:defRPr sz="2700" b="1"/>
            </a:lvl1pPr>
            <a:lvl2pPr marL="509292" indent="0">
              <a:buNone/>
              <a:defRPr sz="2200" b="1"/>
            </a:lvl2pPr>
            <a:lvl3pPr marL="1018586" indent="0">
              <a:buNone/>
              <a:defRPr sz="2000" b="1"/>
            </a:lvl3pPr>
            <a:lvl4pPr marL="1527879" indent="0">
              <a:buNone/>
              <a:defRPr sz="1800" b="1"/>
            </a:lvl4pPr>
            <a:lvl5pPr marL="2037173" indent="0">
              <a:buNone/>
              <a:defRPr sz="1800" b="1"/>
            </a:lvl5pPr>
            <a:lvl6pPr marL="2546466" indent="0">
              <a:buNone/>
              <a:defRPr sz="1800" b="1"/>
            </a:lvl6pPr>
            <a:lvl7pPr marL="3055758" indent="0">
              <a:buNone/>
              <a:defRPr sz="1800" b="1"/>
            </a:lvl7pPr>
            <a:lvl8pPr marL="3565052" indent="0">
              <a:buNone/>
              <a:defRPr sz="1800" b="1"/>
            </a:lvl8pPr>
            <a:lvl9pPr marL="4074344" indent="0">
              <a:buNone/>
              <a:defRPr sz="1800" b="1"/>
            </a:lvl9pPr>
          </a:lstStyle>
          <a:p>
            <a:pPr lvl="0"/>
            <a:r>
              <a:rPr lang="en-US"/>
              <a:t>Click to edit Master text styles</a:t>
            </a:r>
          </a:p>
        </p:txBody>
      </p:sp>
      <p:sp>
        <p:nvSpPr>
          <p:cNvPr id="4" name="Content Placeholder 3"/>
          <p:cNvSpPr>
            <a:spLocks noGrp="1"/>
          </p:cNvSpPr>
          <p:nvPr>
            <p:ph sz="half" idx="2"/>
          </p:nvPr>
        </p:nvSpPr>
        <p:spPr>
          <a:xfrm>
            <a:off x="502921" y="2464859"/>
            <a:ext cx="4444207" cy="4478126"/>
          </a:xfrm>
          <a:prstGeom prst="rect">
            <a:avLst/>
          </a:prstGeom>
        </p:spPr>
        <p:txBody>
          <a:bodyPr vert="horz" lIns="101858" tIns="50929" rIns="101858" bIns="50929"/>
          <a:lstStyle>
            <a:lvl1pPr>
              <a:defRPr sz="27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109530" y="1739795"/>
            <a:ext cx="4445953" cy="725064"/>
          </a:xfrm>
          <a:prstGeom prst="rect">
            <a:avLst/>
          </a:prstGeom>
        </p:spPr>
        <p:txBody>
          <a:bodyPr vert="horz" lIns="101858" tIns="50929" rIns="101858" bIns="50929" anchor="b"/>
          <a:lstStyle>
            <a:lvl1pPr marL="0" indent="0">
              <a:buNone/>
              <a:defRPr sz="2700" b="1"/>
            </a:lvl1pPr>
            <a:lvl2pPr marL="509292" indent="0">
              <a:buNone/>
              <a:defRPr sz="2200" b="1"/>
            </a:lvl2pPr>
            <a:lvl3pPr marL="1018586" indent="0">
              <a:buNone/>
              <a:defRPr sz="2000" b="1"/>
            </a:lvl3pPr>
            <a:lvl4pPr marL="1527879" indent="0">
              <a:buNone/>
              <a:defRPr sz="1800" b="1"/>
            </a:lvl4pPr>
            <a:lvl5pPr marL="2037173" indent="0">
              <a:buNone/>
              <a:defRPr sz="1800" b="1"/>
            </a:lvl5pPr>
            <a:lvl6pPr marL="2546466" indent="0">
              <a:buNone/>
              <a:defRPr sz="1800" b="1"/>
            </a:lvl6pPr>
            <a:lvl7pPr marL="3055758" indent="0">
              <a:buNone/>
              <a:defRPr sz="1800" b="1"/>
            </a:lvl7pPr>
            <a:lvl8pPr marL="3565052" indent="0">
              <a:buNone/>
              <a:defRPr sz="1800" b="1"/>
            </a:lvl8pPr>
            <a:lvl9pPr marL="4074344" indent="0">
              <a:buNone/>
              <a:defRPr sz="1800" b="1"/>
            </a:lvl9pPr>
          </a:lstStyle>
          <a:p>
            <a:pPr lvl="0"/>
            <a:r>
              <a:rPr lang="en-US"/>
              <a:t>Click to edit Master text styles</a:t>
            </a:r>
          </a:p>
        </p:txBody>
      </p:sp>
      <p:sp>
        <p:nvSpPr>
          <p:cNvPr id="6" name="Content Placeholder 5"/>
          <p:cNvSpPr>
            <a:spLocks noGrp="1"/>
          </p:cNvSpPr>
          <p:nvPr>
            <p:ph sz="quarter" idx="4"/>
          </p:nvPr>
        </p:nvSpPr>
        <p:spPr>
          <a:xfrm>
            <a:off x="5109530" y="2464859"/>
            <a:ext cx="4445953" cy="4478126"/>
          </a:xfrm>
          <a:prstGeom prst="rect">
            <a:avLst/>
          </a:prstGeom>
        </p:spPr>
        <p:txBody>
          <a:bodyPr vert="horz" lIns="101858" tIns="50929" rIns="101858" bIns="50929"/>
          <a:lstStyle>
            <a:lvl1pPr>
              <a:defRPr sz="27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9236222"/>
      </p:ext>
    </p:extLst>
  </p:cSld>
  <p:clrMapOvr>
    <a:masterClrMapping/>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p>
            <a:r>
              <a:rPr lang="en-US"/>
              <a:t>Click to edit Master title style</a:t>
            </a:r>
          </a:p>
        </p:txBody>
      </p:sp>
    </p:spTree>
    <p:extLst>
      <p:ext uri="{BB962C8B-B14F-4D97-AF65-F5344CB8AC3E}">
        <p14:creationId xmlns:p14="http://schemas.microsoft.com/office/powerpoint/2010/main" val="1190214629"/>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08983502"/>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2923" y="309457"/>
            <a:ext cx="3309144" cy="1316990"/>
          </a:xfrm>
          <a:prstGeom prst="rect">
            <a:avLst/>
          </a:prstGeom>
        </p:spPr>
        <p:txBody>
          <a:bodyPr vert="horz" lIns="101858" tIns="50929" rIns="101858" bIns="50929" anchor="b"/>
          <a:lstStyle>
            <a:lvl1pPr algn="l">
              <a:defRPr sz="2200" b="1"/>
            </a:lvl1pPr>
          </a:lstStyle>
          <a:p>
            <a:r>
              <a:rPr lang="en-US"/>
              <a:t>Click to edit Master title style</a:t>
            </a:r>
          </a:p>
        </p:txBody>
      </p:sp>
      <p:sp>
        <p:nvSpPr>
          <p:cNvPr id="3" name="Content Placeholder 2"/>
          <p:cNvSpPr>
            <a:spLocks noGrp="1"/>
          </p:cNvSpPr>
          <p:nvPr>
            <p:ph idx="1"/>
          </p:nvPr>
        </p:nvSpPr>
        <p:spPr>
          <a:xfrm>
            <a:off x="3932555" y="309457"/>
            <a:ext cx="5622925" cy="6633528"/>
          </a:xfrm>
          <a:prstGeom prst="rect">
            <a:avLst/>
          </a:prstGeom>
        </p:spPr>
        <p:txBody>
          <a:bodyPr vert="horz" lIns="101858" tIns="50929" rIns="101858" bIns="50929"/>
          <a:lstStyle>
            <a:lvl1pPr>
              <a:defRPr sz="3600"/>
            </a:lvl1pPr>
            <a:lvl2pPr>
              <a:defRPr sz="3100"/>
            </a:lvl2pPr>
            <a:lvl3pPr>
              <a:defRPr sz="2700"/>
            </a:lvl3pPr>
            <a:lvl4pPr>
              <a:defRPr sz="2200"/>
            </a:lvl4pPr>
            <a:lvl5pPr>
              <a:defRPr sz="2200"/>
            </a:lvl5pPr>
            <a:lvl6pPr>
              <a:defRPr sz="2200"/>
            </a:lvl6pPr>
            <a:lvl7pPr>
              <a:defRPr sz="2200"/>
            </a:lvl7pPr>
            <a:lvl8pPr>
              <a:defRPr sz="2200"/>
            </a:lvl8pPr>
            <a:lvl9pPr>
              <a:defRPr sz="2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02923" y="1626447"/>
            <a:ext cx="3309144" cy="5316538"/>
          </a:xfrm>
          <a:prstGeom prst="rect">
            <a:avLst/>
          </a:prstGeom>
        </p:spPr>
        <p:txBody>
          <a:bodyPr vert="horz" lIns="101858" tIns="50929" rIns="101858" bIns="50929"/>
          <a:lstStyle>
            <a:lvl1pPr marL="0" indent="0">
              <a:buNone/>
              <a:defRPr sz="1600"/>
            </a:lvl1pPr>
            <a:lvl2pPr marL="509292" indent="0">
              <a:buNone/>
              <a:defRPr sz="1300"/>
            </a:lvl2pPr>
            <a:lvl3pPr marL="1018586" indent="0">
              <a:buNone/>
              <a:defRPr sz="1100"/>
            </a:lvl3pPr>
            <a:lvl4pPr marL="1527879" indent="0">
              <a:buNone/>
              <a:defRPr sz="1000"/>
            </a:lvl4pPr>
            <a:lvl5pPr marL="2037173" indent="0">
              <a:buNone/>
              <a:defRPr sz="1000"/>
            </a:lvl5pPr>
            <a:lvl6pPr marL="2546466" indent="0">
              <a:buNone/>
              <a:defRPr sz="1000"/>
            </a:lvl6pPr>
            <a:lvl7pPr marL="3055758" indent="0">
              <a:buNone/>
              <a:defRPr sz="1000"/>
            </a:lvl7pPr>
            <a:lvl8pPr marL="3565052" indent="0">
              <a:buNone/>
              <a:defRPr sz="1000"/>
            </a:lvl8pPr>
            <a:lvl9pPr marL="4074344" indent="0">
              <a:buNone/>
              <a:defRPr sz="1000"/>
            </a:lvl9pPr>
          </a:lstStyle>
          <a:p>
            <a:pPr lvl="0"/>
            <a:r>
              <a:rPr lang="en-US"/>
              <a:t>Click to edit Master text styles</a:t>
            </a:r>
          </a:p>
        </p:txBody>
      </p:sp>
    </p:spTree>
    <p:extLst>
      <p:ext uri="{BB962C8B-B14F-4D97-AF65-F5344CB8AC3E}">
        <p14:creationId xmlns:p14="http://schemas.microsoft.com/office/powerpoint/2010/main" val="3648679691"/>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503238" y="1812925"/>
            <a:ext cx="9051925" cy="5130800"/>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0671309"/>
      </p:ext>
    </p:extLst>
  </p:cSld>
  <p:clrMapOvr>
    <a:masterClrMapping/>
  </p:clrMapOvr>
  <p:transition spd="med">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1517" y="5440680"/>
            <a:ext cx="6035040" cy="642303"/>
          </a:xfrm>
          <a:prstGeom prst="rect">
            <a:avLst/>
          </a:prstGeom>
        </p:spPr>
        <p:txBody>
          <a:bodyPr vert="horz" lIns="101858" tIns="50929" rIns="101858" bIns="50929" anchor="b"/>
          <a:lstStyle>
            <a:lvl1pPr algn="l">
              <a:defRPr sz="2200" b="1"/>
            </a:lvl1pPr>
          </a:lstStyle>
          <a:p>
            <a:r>
              <a:rPr lang="en-US"/>
              <a:t>Click to edit Master title style</a:t>
            </a:r>
          </a:p>
        </p:txBody>
      </p:sp>
      <p:sp>
        <p:nvSpPr>
          <p:cNvPr id="3" name="Picture Placeholder 2"/>
          <p:cNvSpPr>
            <a:spLocks noGrp="1"/>
          </p:cNvSpPr>
          <p:nvPr>
            <p:ph type="pic" idx="1"/>
          </p:nvPr>
        </p:nvSpPr>
        <p:spPr>
          <a:xfrm>
            <a:off x="1971517" y="694478"/>
            <a:ext cx="6035040" cy="4663440"/>
          </a:xfrm>
          <a:prstGeom prst="rect">
            <a:avLst/>
          </a:prstGeom>
        </p:spPr>
        <p:txBody>
          <a:bodyPr vert="horz" lIns="101858" tIns="50929" rIns="101858" bIns="50929"/>
          <a:lstStyle>
            <a:lvl1pPr marL="0" indent="0">
              <a:buNone/>
              <a:defRPr sz="3600"/>
            </a:lvl1pPr>
            <a:lvl2pPr marL="509292" indent="0">
              <a:buNone/>
              <a:defRPr sz="3100"/>
            </a:lvl2pPr>
            <a:lvl3pPr marL="1018586" indent="0">
              <a:buNone/>
              <a:defRPr sz="2700"/>
            </a:lvl3pPr>
            <a:lvl4pPr marL="1527879" indent="0">
              <a:buNone/>
              <a:defRPr sz="2200"/>
            </a:lvl4pPr>
            <a:lvl5pPr marL="2037173" indent="0">
              <a:buNone/>
              <a:defRPr sz="2200"/>
            </a:lvl5pPr>
            <a:lvl6pPr marL="2546466" indent="0">
              <a:buNone/>
              <a:defRPr sz="2200"/>
            </a:lvl6pPr>
            <a:lvl7pPr marL="3055758" indent="0">
              <a:buNone/>
              <a:defRPr sz="2200"/>
            </a:lvl7pPr>
            <a:lvl8pPr marL="3565052" indent="0">
              <a:buNone/>
              <a:defRPr sz="2200"/>
            </a:lvl8pPr>
            <a:lvl9pPr marL="4074344" indent="0">
              <a:buNone/>
              <a:defRPr sz="2200"/>
            </a:lvl9pPr>
          </a:lstStyle>
          <a:p>
            <a:pPr lvl="0"/>
            <a:endParaRPr lang="en-US" noProof="0"/>
          </a:p>
        </p:txBody>
      </p:sp>
      <p:sp>
        <p:nvSpPr>
          <p:cNvPr id="4" name="Text Placeholder 3"/>
          <p:cNvSpPr>
            <a:spLocks noGrp="1"/>
          </p:cNvSpPr>
          <p:nvPr>
            <p:ph type="body" sz="half" idx="2"/>
          </p:nvPr>
        </p:nvSpPr>
        <p:spPr>
          <a:xfrm>
            <a:off x="1971517" y="6082983"/>
            <a:ext cx="6035040" cy="912177"/>
          </a:xfrm>
          <a:prstGeom prst="rect">
            <a:avLst/>
          </a:prstGeom>
        </p:spPr>
        <p:txBody>
          <a:bodyPr vert="horz" lIns="101858" tIns="50929" rIns="101858" bIns="50929"/>
          <a:lstStyle>
            <a:lvl1pPr marL="0" indent="0">
              <a:buNone/>
              <a:defRPr sz="1600"/>
            </a:lvl1pPr>
            <a:lvl2pPr marL="509292" indent="0">
              <a:buNone/>
              <a:defRPr sz="1300"/>
            </a:lvl2pPr>
            <a:lvl3pPr marL="1018586" indent="0">
              <a:buNone/>
              <a:defRPr sz="1100"/>
            </a:lvl3pPr>
            <a:lvl4pPr marL="1527879" indent="0">
              <a:buNone/>
              <a:defRPr sz="1000"/>
            </a:lvl4pPr>
            <a:lvl5pPr marL="2037173" indent="0">
              <a:buNone/>
              <a:defRPr sz="1000"/>
            </a:lvl5pPr>
            <a:lvl6pPr marL="2546466" indent="0">
              <a:buNone/>
              <a:defRPr sz="1000"/>
            </a:lvl6pPr>
            <a:lvl7pPr marL="3055758" indent="0">
              <a:buNone/>
              <a:defRPr sz="1000"/>
            </a:lvl7pPr>
            <a:lvl8pPr marL="3565052" indent="0">
              <a:buNone/>
              <a:defRPr sz="1000"/>
            </a:lvl8pPr>
            <a:lvl9pPr marL="4074344" indent="0">
              <a:buNone/>
              <a:defRPr sz="1000"/>
            </a:lvl9pPr>
          </a:lstStyle>
          <a:p>
            <a:pPr lvl="0"/>
            <a:r>
              <a:rPr lang="en-US"/>
              <a:t>Click to edit Master text styles</a:t>
            </a:r>
          </a:p>
        </p:txBody>
      </p:sp>
    </p:spTree>
    <p:extLst>
      <p:ext uri="{BB962C8B-B14F-4D97-AF65-F5344CB8AC3E}">
        <p14:creationId xmlns:p14="http://schemas.microsoft.com/office/powerpoint/2010/main" val="2678391921"/>
      </p:ext>
    </p:extLst>
  </p:cSld>
  <p:clrMapOvr>
    <a:masterClrMapping/>
  </p:clrMapOvr>
  <p:transition spd="med">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p>
            <a:r>
              <a:rPr lang="en-US"/>
              <a:t>Click to edit Master title style</a:t>
            </a:r>
          </a:p>
        </p:txBody>
      </p:sp>
      <p:sp>
        <p:nvSpPr>
          <p:cNvPr id="3" name="Vertical Text Placeholder 2"/>
          <p:cNvSpPr>
            <a:spLocks noGrp="1"/>
          </p:cNvSpPr>
          <p:nvPr>
            <p:ph type="body" orient="vert" idx="1"/>
          </p:nvPr>
        </p:nvSpPr>
        <p:spPr>
          <a:xfrm>
            <a:off x="502920" y="1813563"/>
            <a:ext cx="9052560" cy="5129425"/>
          </a:xfrm>
          <a:prstGeom prst="rect">
            <a:avLst/>
          </a:prstGeom>
        </p:spPr>
        <p:txBody>
          <a:bodyPr vert="eaVert" lIns="101858" tIns="50929" rIns="101858" bIns="5092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7912224"/>
      </p:ext>
    </p:extLst>
  </p:cSld>
  <p:clrMapOvr>
    <a:masterClrMapping/>
  </p:clrMapOvr>
  <p:transition spd="med">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92340" y="311257"/>
            <a:ext cx="2263140" cy="6631728"/>
          </a:xfrm>
          <a:prstGeom prst="rect">
            <a:avLst/>
          </a:prstGeom>
        </p:spPr>
        <p:txBody>
          <a:bodyPr vert="eaVert" lIns="101858" tIns="50929" rIns="101858" bIns="50929"/>
          <a:lstStyle/>
          <a:p>
            <a:r>
              <a:rPr lang="en-US"/>
              <a:t>Click to edit Master title style</a:t>
            </a:r>
          </a:p>
        </p:txBody>
      </p:sp>
      <p:sp>
        <p:nvSpPr>
          <p:cNvPr id="3" name="Vertical Text Placeholder 2"/>
          <p:cNvSpPr>
            <a:spLocks noGrp="1"/>
          </p:cNvSpPr>
          <p:nvPr>
            <p:ph type="body" orient="vert" idx="1"/>
          </p:nvPr>
        </p:nvSpPr>
        <p:spPr>
          <a:xfrm>
            <a:off x="502920" y="311257"/>
            <a:ext cx="6621780" cy="6631728"/>
          </a:xfrm>
          <a:prstGeom prst="rect">
            <a:avLst/>
          </a:prstGeom>
        </p:spPr>
        <p:txBody>
          <a:bodyPr vert="eaVert" lIns="101858" tIns="50929" rIns="101858" bIns="5092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0050135"/>
      </p:ext>
    </p:extLst>
  </p:cSld>
  <p:clrMapOvr>
    <a:masterClrMapping/>
  </p:clrMapOvr>
  <p:transition spd="med">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89764026"/>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4544" y="4994491"/>
            <a:ext cx="8549640" cy="1543685"/>
          </a:xfrm>
        </p:spPr>
        <p:txBody>
          <a:bodyPr anchor="t"/>
          <a:lstStyle>
            <a:lvl1pPr algn="l">
              <a:defRPr sz="4500" b="1" cap="all"/>
            </a:lvl1pPr>
          </a:lstStyle>
          <a:p>
            <a:r>
              <a:rPr lang="en-US"/>
              <a:t>Click to edit Master title style</a:t>
            </a:r>
          </a:p>
        </p:txBody>
      </p:sp>
      <p:sp>
        <p:nvSpPr>
          <p:cNvPr id="3" name="Text Placeholder 2"/>
          <p:cNvSpPr>
            <a:spLocks noGrp="1"/>
          </p:cNvSpPr>
          <p:nvPr>
            <p:ph type="body" idx="1"/>
          </p:nvPr>
        </p:nvSpPr>
        <p:spPr>
          <a:xfrm>
            <a:off x="794544" y="3294275"/>
            <a:ext cx="8549640" cy="1700212"/>
          </a:xfrm>
        </p:spPr>
        <p:txBody>
          <a:bodyPr anchor="b"/>
          <a:lstStyle>
            <a:lvl1pPr marL="0" indent="0">
              <a:buNone/>
              <a:defRPr sz="2200"/>
            </a:lvl1pPr>
            <a:lvl2pPr marL="509233" indent="0">
              <a:buNone/>
              <a:defRPr sz="2000"/>
            </a:lvl2pPr>
            <a:lvl3pPr marL="1018467" indent="0">
              <a:buNone/>
              <a:defRPr sz="1800"/>
            </a:lvl3pPr>
            <a:lvl4pPr marL="1527701" indent="0">
              <a:buNone/>
              <a:defRPr sz="1600"/>
            </a:lvl4pPr>
            <a:lvl5pPr marL="2036935" indent="0">
              <a:buNone/>
              <a:defRPr sz="1600"/>
            </a:lvl5pPr>
            <a:lvl6pPr marL="2546169" indent="0">
              <a:buNone/>
              <a:defRPr sz="1600"/>
            </a:lvl6pPr>
            <a:lvl7pPr marL="3055400" indent="0">
              <a:buNone/>
              <a:defRPr sz="1600"/>
            </a:lvl7pPr>
            <a:lvl8pPr marL="3564636" indent="0">
              <a:buNone/>
              <a:defRPr sz="1600"/>
            </a:lvl8pPr>
            <a:lvl9pPr marL="4073867" indent="0">
              <a:buNone/>
              <a:defRPr sz="16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375682073"/>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02920" y="1813560"/>
            <a:ext cx="4442460" cy="5134822"/>
          </a:xfrm>
        </p:spPr>
        <p:txBody>
          <a:bodyPr/>
          <a:lstStyle>
            <a:lvl1pPr>
              <a:defRPr sz="3100"/>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13020" y="1813560"/>
            <a:ext cx="4442460" cy="5134822"/>
          </a:xfrm>
        </p:spPr>
        <p:txBody>
          <a:bodyPr/>
          <a:lstStyle>
            <a:lvl1pPr>
              <a:defRPr sz="3100"/>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03785957"/>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02921" y="1739795"/>
            <a:ext cx="4444207" cy="725064"/>
          </a:xfrm>
        </p:spPr>
        <p:txBody>
          <a:bodyPr anchor="b"/>
          <a:lstStyle>
            <a:lvl1pPr marL="0" indent="0">
              <a:buNone/>
              <a:defRPr sz="2700" b="1"/>
            </a:lvl1pPr>
            <a:lvl2pPr marL="509233" indent="0">
              <a:buNone/>
              <a:defRPr sz="2200" b="1"/>
            </a:lvl2pPr>
            <a:lvl3pPr marL="1018467" indent="0">
              <a:buNone/>
              <a:defRPr sz="2000" b="1"/>
            </a:lvl3pPr>
            <a:lvl4pPr marL="1527701" indent="0">
              <a:buNone/>
              <a:defRPr sz="1800" b="1"/>
            </a:lvl4pPr>
            <a:lvl5pPr marL="2036935" indent="0">
              <a:buNone/>
              <a:defRPr sz="1800" b="1"/>
            </a:lvl5pPr>
            <a:lvl6pPr marL="2546169" indent="0">
              <a:buNone/>
              <a:defRPr sz="1800" b="1"/>
            </a:lvl6pPr>
            <a:lvl7pPr marL="3055400" indent="0">
              <a:buNone/>
              <a:defRPr sz="1800" b="1"/>
            </a:lvl7pPr>
            <a:lvl8pPr marL="3564636" indent="0">
              <a:buNone/>
              <a:defRPr sz="1800" b="1"/>
            </a:lvl8pPr>
            <a:lvl9pPr marL="4073867" indent="0">
              <a:buNone/>
              <a:defRPr sz="1800" b="1"/>
            </a:lvl9pPr>
          </a:lstStyle>
          <a:p>
            <a:pPr lvl="0"/>
            <a:r>
              <a:rPr lang="en-US"/>
              <a:t>Click to edit Master text styles</a:t>
            </a:r>
          </a:p>
        </p:txBody>
      </p:sp>
      <p:sp>
        <p:nvSpPr>
          <p:cNvPr id="4" name="Content Placeholder 3"/>
          <p:cNvSpPr>
            <a:spLocks noGrp="1"/>
          </p:cNvSpPr>
          <p:nvPr>
            <p:ph sz="half" idx="2"/>
          </p:nvPr>
        </p:nvSpPr>
        <p:spPr>
          <a:xfrm>
            <a:off x="502921" y="2464859"/>
            <a:ext cx="4444207" cy="4478126"/>
          </a:xfrm>
        </p:spPr>
        <p:txBody>
          <a:bodyPr/>
          <a:lstStyle>
            <a:lvl1pPr>
              <a:defRPr sz="27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109531" y="1739795"/>
            <a:ext cx="4445953" cy="725064"/>
          </a:xfrm>
        </p:spPr>
        <p:txBody>
          <a:bodyPr anchor="b"/>
          <a:lstStyle>
            <a:lvl1pPr marL="0" indent="0">
              <a:buNone/>
              <a:defRPr sz="2700" b="1"/>
            </a:lvl1pPr>
            <a:lvl2pPr marL="509233" indent="0">
              <a:buNone/>
              <a:defRPr sz="2200" b="1"/>
            </a:lvl2pPr>
            <a:lvl3pPr marL="1018467" indent="0">
              <a:buNone/>
              <a:defRPr sz="2000" b="1"/>
            </a:lvl3pPr>
            <a:lvl4pPr marL="1527701" indent="0">
              <a:buNone/>
              <a:defRPr sz="1800" b="1"/>
            </a:lvl4pPr>
            <a:lvl5pPr marL="2036935" indent="0">
              <a:buNone/>
              <a:defRPr sz="1800" b="1"/>
            </a:lvl5pPr>
            <a:lvl6pPr marL="2546169" indent="0">
              <a:buNone/>
              <a:defRPr sz="1800" b="1"/>
            </a:lvl6pPr>
            <a:lvl7pPr marL="3055400" indent="0">
              <a:buNone/>
              <a:defRPr sz="1800" b="1"/>
            </a:lvl7pPr>
            <a:lvl8pPr marL="3564636" indent="0">
              <a:buNone/>
              <a:defRPr sz="1800" b="1"/>
            </a:lvl8pPr>
            <a:lvl9pPr marL="4073867" indent="0">
              <a:buNone/>
              <a:defRPr sz="1800" b="1"/>
            </a:lvl9pPr>
          </a:lstStyle>
          <a:p>
            <a:pPr lvl="0"/>
            <a:r>
              <a:rPr lang="en-US"/>
              <a:t>Click to edit Master text styles</a:t>
            </a:r>
          </a:p>
        </p:txBody>
      </p:sp>
      <p:sp>
        <p:nvSpPr>
          <p:cNvPr id="6" name="Content Placeholder 5"/>
          <p:cNvSpPr>
            <a:spLocks noGrp="1"/>
          </p:cNvSpPr>
          <p:nvPr>
            <p:ph sz="quarter" idx="4"/>
          </p:nvPr>
        </p:nvSpPr>
        <p:spPr>
          <a:xfrm>
            <a:off x="5109531" y="2464859"/>
            <a:ext cx="4445953" cy="4478126"/>
          </a:xfrm>
        </p:spPr>
        <p:txBody>
          <a:bodyPr/>
          <a:lstStyle>
            <a:lvl1pPr>
              <a:defRPr sz="27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690971349"/>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901192247"/>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579755230"/>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2924" y="309457"/>
            <a:ext cx="3309144" cy="1316990"/>
          </a:xfrm>
        </p:spPr>
        <p:txBody>
          <a:bodyPr anchor="b"/>
          <a:lstStyle>
            <a:lvl1pPr algn="l">
              <a:defRPr sz="2200" b="1"/>
            </a:lvl1pPr>
          </a:lstStyle>
          <a:p>
            <a:r>
              <a:rPr lang="en-US"/>
              <a:t>Click to edit Master title style</a:t>
            </a:r>
          </a:p>
        </p:txBody>
      </p:sp>
      <p:sp>
        <p:nvSpPr>
          <p:cNvPr id="3" name="Content Placeholder 2"/>
          <p:cNvSpPr>
            <a:spLocks noGrp="1"/>
          </p:cNvSpPr>
          <p:nvPr>
            <p:ph idx="1"/>
          </p:nvPr>
        </p:nvSpPr>
        <p:spPr>
          <a:xfrm>
            <a:off x="3932555" y="309457"/>
            <a:ext cx="5622925" cy="6633528"/>
          </a:xfrm>
        </p:spPr>
        <p:txBody>
          <a:bodyPr/>
          <a:lstStyle>
            <a:lvl1pPr>
              <a:defRPr sz="3600"/>
            </a:lvl1pPr>
            <a:lvl2pPr>
              <a:defRPr sz="3100"/>
            </a:lvl2pPr>
            <a:lvl3pPr>
              <a:defRPr sz="2700"/>
            </a:lvl3pPr>
            <a:lvl4pPr>
              <a:defRPr sz="2200"/>
            </a:lvl4pPr>
            <a:lvl5pPr>
              <a:defRPr sz="2200"/>
            </a:lvl5pPr>
            <a:lvl6pPr>
              <a:defRPr sz="2200"/>
            </a:lvl6pPr>
            <a:lvl7pPr>
              <a:defRPr sz="2200"/>
            </a:lvl7pPr>
            <a:lvl8pPr>
              <a:defRPr sz="2200"/>
            </a:lvl8pPr>
            <a:lvl9pPr>
              <a:defRPr sz="2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02924" y="1626447"/>
            <a:ext cx="3309144" cy="5316538"/>
          </a:xfrm>
        </p:spPr>
        <p:txBody>
          <a:bodyPr/>
          <a:lstStyle>
            <a:lvl1pPr marL="0" indent="0">
              <a:buNone/>
              <a:defRPr sz="1600"/>
            </a:lvl1pPr>
            <a:lvl2pPr marL="509233" indent="0">
              <a:buNone/>
              <a:defRPr sz="1300"/>
            </a:lvl2pPr>
            <a:lvl3pPr marL="1018467" indent="0">
              <a:buNone/>
              <a:defRPr sz="1100"/>
            </a:lvl3pPr>
            <a:lvl4pPr marL="1527701" indent="0">
              <a:buNone/>
              <a:defRPr sz="1000"/>
            </a:lvl4pPr>
            <a:lvl5pPr marL="2036935" indent="0">
              <a:buNone/>
              <a:defRPr sz="1000"/>
            </a:lvl5pPr>
            <a:lvl6pPr marL="2546169" indent="0">
              <a:buNone/>
              <a:defRPr sz="1000"/>
            </a:lvl6pPr>
            <a:lvl7pPr marL="3055400" indent="0">
              <a:buNone/>
              <a:defRPr sz="1000"/>
            </a:lvl7pPr>
            <a:lvl8pPr marL="3564636" indent="0">
              <a:buNone/>
              <a:defRPr sz="1000"/>
            </a:lvl8pPr>
            <a:lvl9pPr marL="4073867" indent="0">
              <a:buNone/>
              <a:defRPr sz="10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110002847"/>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5338" y="4994275"/>
            <a:ext cx="8548687" cy="1544638"/>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95338" y="3294063"/>
            <a:ext cx="8548687" cy="1700212"/>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28136154"/>
      </p:ext>
    </p:extLst>
  </p:cSld>
  <p:clrMapOvr>
    <a:masterClrMapping/>
  </p:clrMapOvr>
  <p:transition spd="med">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1517" y="5440680"/>
            <a:ext cx="6035040" cy="642303"/>
          </a:xfrm>
        </p:spPr>
        <p:txBody>
          <a:bodyPr anchor="b"/>
          <a:lstStyle>
            <a:lvl1pPr algn="l">
              <a:defRPr sz="2200" b="1"/>
            </a:lvl1pPr>
          </a:lstStyle>
          <a:p>
            <a:r>
              <a:rPr lang="en-US"/>
              <a:t>Click to edit Master title style</a:t>
            </a:r>
          </a:p>
        </p:txBody>
      </p:sp>
      <p:sp>
        <p:nvSpPr>
          <p:cNvPr id="3" name="Picture Placeholder 2"/>
          <p:cNvSpPr>
            <a:spLocks noGrp="1"/>
          </p:cNvSpPr>
          <p:nvPr>
            <p:ph type="pic" idx="1"/>
          </p:nvPr>
        </p:nvSpPr>
        <p:spPr>
          <a:xfrm>
            <a:off x="1971517" y="694478"/>
            <a:ext cx="6035040" cy="4663440"/>
          </a:xfrm>
        </p:spPr>
        <p:txBody>
          <a:bodyPr/>
          <a:lstStyle>
            <a:lvl1pPr marL="0" indent="0">
              <a:buNone/>
              <a:defRPr sz="3600"/>
            </a:lvl1pPr>
            <a:lvl2pPr marL="509233" indent="0">
              <a:buNone/>
              <a:defRPr sz="3100"/>
            </a:lvl2pPr>
            <a:lvl3pPr marL="1018467" indent="0">
              <a:buNone/>
              <a:defRPr sz="2700"/>
            </a:lvl3pPr>
            <a:lvl4pPr marL="1527701" indent="0">
              <a:buNone/>
              <a:defRPr sz="2200"/>
            </a:lvl4pPr>
            <a:lvl5pPr marL="2036935" indent="0">
              <a:buNone/>
              <a:defRPr sz="2200"/>
            </a:lvl5pPr>
            <a:lvl6pPr marL="2546169" indent="0">
              <a:buNone/>
              <a:defRPr sz="2200"/>
            </a:lvl6pPr>
            <a:lvl7pPr marL="3055400" indent="0">
              <a:buNone/>
              <a:defRPr sz="2200"/>
            </a:lvl7pPr>
            <a:lvl8pPr marL="3564636" indent="0">
              <a:buNone/>
              <a:defRPr sz="2200"/>
            </a:lvl8pPr>
            <a:lvl9pPr marL="4073867" indent="0">
              <a:buNone/>
              <a:defRPr sz="2200"/>
            </a:lvl9pPr>
          </a:lstStyle>
          <a:p>
            <a:pPr lvl="0"/>
            <a:endParaRPr lang="en-US" noProof="0"/>
          </a:p>
        </p:txBody>
      </p:sp>
      <p:sp>
        <p:nvSpPr>
          <p:cNvPr id="4" name="Text Placeholder 3"/>
          <p:cNvSpPr>
            <a:spLocks noGrp="1"/>
          </p:cNvSpPr>
          <p:nvPr>
            <p:ph type="body" sz="half" idx="2"/>
          </p:nvPr>
        </p:nvSpPr>
        <p:spPr>
          <a:xfrm>
            <a:off x="1971517" y="6082983"/>
            <a:ext cx="6035040" cy="912177"/>
          </a:xfrm>
        </p:spPr>
        <p:txBody>
          <a:bodyPr/>
          <a:lstStyle>
            <a:lvl1pPr marL="0" indent="0">
              <a:buNone/>
              <a:defRPr sz="1600"/>
            </a:lvl1pPr>
            <a:lvl2pPr marL="509233" indent="0">
              <a:buNone/>
              <a:defRPr sz="1300"/>
            </a:lvl2pPr>
            <a:lvl3pPr marL="1018467" indent="0">
              <a:buNone/>
              <a:defRPr sz="1100"/>
            </a:lvl3pPr>
            <a:lvl4pPr marL="1527701" indent="0">
              <a:buNone/>
              <a:defRPr sz="1000"/>
            </a:lvl4pPr>
            <a:lvl5pPr marL="2036935" indent="0">
              <a:buNone/>
              <a:defRPr sz="1000"/>
            </a:lvl5pPr>
            <a:lvl6pPr marL="2546169" indent="0">
              <a:buNone/>
              <a:defRPr sz="1000"/>
            </a:lvl6pPr>
            <a:lvl7pPr marL="3055400" indent="0">
              <a:buNone/>
              <a:defRPr sz="1000"/>
            </a:lvl7pPr>
            <a:lvl8pPr marL="3564636" indent="0">
              <a:buNone/>
              <a:defRPr sz="1000"/>
            </a:lvl8pPr>
            <a:lvl9pPr marL="4073867" indent="0">
              <a:buNone/>
              <a:defRPr sz="10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289995915"/>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35265085"/>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92340" y="314857"/>
            <a:ext cx="2263140" cy="663352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02920" y="314857"/>
            <a:ext cx="6621780" cy="663352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79056125"/>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54380" y="2414482"/>
            <a:ext cx="8549640" cy="1666028"/>
          </a:xfrm>
        </p:spPr>
        <p:txBody>
          <a:bodyPr/>
          <a:lstStyle/>
          <a:p>
            <a:r>
              <a:rPr lang="en-US"/>
              <a:t>Click to edit Master title style</a:t>
            </a:r>
          </a:p>
        </p:txBody>
      </p:sp>
      <p:sp>
        <p:nvSpPr>
          <p:cNvPr id="3" name="Subtitle 2"/>
          <p:cNvSpPr>
            <a:spLocks noGrp="1"/>
          </p:cNvSpPr>
          <p:nvPr>
            <p:ph type="subTitle" idx="1"/>
          </p:nvPr>
        </p:nvSpPr>
        <p:spPr>
          <a:xfrm>
            <a:off x="1508760" y="4404360"/>
            <a:ext cx="7040880" cy="1986280"/>
          </a:xfrm>
        </p:spPr>
        <p:txBody>
          <a:bodyPr/>
          <a:lstStyle>
            <a:lvl1pPr marL="0" indent="0" algn="ctr">
              <a:buNone/>
              <a:defRPr/>
            </a:lvl1pPr>
            <a:lvl2pPr marL="509233" indent="0" algn="ctr">
              <a:buNone/>
              <a:defRPr/>
            </a:lvl2pPr>
            <a:lvl3pPr marL="1018467" indent="0" algn="ctr">
              <a:buNone/>
              <a:defRPr/>
            </a:lvl3pPr>
            <a:lvl4pPr marL="1527701" indent="0" algn="ctr">
              <a:buNone/>
              <a:defRPr/>
            </a:lvl4pPr>
            <a:lvl5pPr marL="2036935" indent="0" algn="ctr">
              <a:buNone/>
              <a:defRPr/>
            </a:lvl5pPr>
            <a:lvl6pPr marL="2546169" indent="0" algn="ctr">
              <a:buNone/>
              <a:defRPr/>
            </a:lvl6pPr>
            <a:lvl7pPr marL="3055400" indent="0" algn="ctr">
              <a:buNone/>
              <a:defRPr/>
            </a:lvl7pPr>
            <a:lvl8pPr marL="3564636" indent="0" algn="ctr">
              <a:buNone/>
              <a:defRPr/>
            </a:lvl8pPr>
            <a:lvl9pPr marL="4073867"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551025953"/>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503238" y="1812925"/>
            <a:ext cx="4449762" cy="5130800"/>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812925"/>
            <a:ext cx="4449763" cy="5130800"/>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0618754"/>
      </p:ext>
    </p:extLst>
  </p:cSld>
  <p:clrMapOvr>
    <a:masterClrMapping/>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503238" y="1739900"/>
            <a:ext cx="4443412" cy="725488"/>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03238" y="2465388"/>
            <a:ext cx="4443412" cy="4478337"/>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110163" y="1739900"/>
            <a:ext cx="4445000" cy="725488"/>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110163" y="2465388"/>
            <a:ext cx="4445000" cy="4478337"/>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1595561"/>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003803759"/>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2854170"/>
      </p:ext>
    </p:extLst>
  </p:cSld>
  <p:clrMapOvr>
    <a:masterClrMapping/>
  </p:clrMapOvr>
  <p:transition spd="med">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3238" y="309563"/>
            <a:ext cx="3308350" cy="1317625"/>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932238" y="309563"/>
            <a:ext cx="5622925" cy="6634162"/>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03238" y="1627188"/>
            <a:ext cx="3308350" cy="5316537"/>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15153775"/>
      </p:ext>
    </p:extLst>
  </p:cSld>
  <p:clrMapOvr>
    <a:masterClrMapping/>
  </p:clrMapOvr>
  <p:transition spd="med">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1675" y="5440363"/>
            <a:ext cx="6035675" cy="642937"/>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971675" y="693738"/>
            <a:ext cx="6035675" cy="4664075"/>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971675" y="6083300"/>
            <a:ext cx="6035675" cy="911225"/>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17040290"/>
      </p:ext>
    </p:extLst>
  </p:cSld>
  <p:clrMapOvr>
    <a:masterClrMapping/>
  </p:clrMapOvr>
  <p:transition spd="med">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17"/>
          <p:cNvGrpSpPr>
            <a:grpSpLocks/>
          </p:cNvGrpSpPr>
          <p:nvPr/>
        </p:nvGrpSpPr>
        <p:grpSpPr bwMode="auto">
          <a:xfrm>
            <a:off x="0" y="-9525"/>
            <a:ext cx="10058400" cy="7781925"/>
            <a:chOff x="0" y="-6"/>
            <a:chExt cx="6336" cy="4902"/>
          </a:xfrm>
        </p:grpSpPr>
        <p:sp>
          <p:nvSpPr>
            <p:cNvPr id="1030" name="Rectangle 5"/>
            <p:cNvSpPr>
              <a:spLocks noChangeArrowheads="1"/>
            </p:cNvSpPr>
            <p:nvPr/>
          </p:nvSpPr>
          <p:spPr bwMode="auto">
            <a:xfrm>
              <a:off x="0" y="0"/>
              <a:ext cx="783" cy="4896"/>
            </a:xfrm>
            <a:prstGeom prst="rect">
              <a:avLst/>
            </a:prstGeom>
            <a:gradFill rotWithShape="0">
              <a:gsLst>
                <a:gs pos="0">
                  <a:srgbClr val="3399FF"/>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1" name="Rectangle 6"/>
            <p:cNvSpPr>
              <a:spLocks noChangeArrowheads="1"/>
            </p:cNvSpPr>
            <p:nvPr/>
          </p:nvSpPr>
          <p:spPr bwMode="auto">
            <a:xfrm>
              <a:off x="5410" y="0"/>
              <a:ext cx="926" cy="4896"/>
            </a:xfrm>
            <a:prstGeom prst="rect">
              <a:avLst/>
            </a:prstGeom>
            <a:gradFill rotWithShape="0">
              <a:gsLst>
                <a:gs pos="0">
                  <a:srgbClr val="FFFFFF"/>
                </a:gs>
                <a:gs pos="100000">
                  <a:srgbClr val="3399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2" name="Rectangle 7"/>
            <p:cNvSpPr>
              <a:spLocks noChangeArrowheads="1"/>
            </p:cNvSpPr>
            <p:nvPr userDrawn="1"/>
          </p:nvSpPr>
          <p:spPr bwMode="auto">
            <a:xfrm>
              <a:off x="222" y="-6"/>
              <a:ext cx="783" cy="4896"/>
            </a:xfrm>
            <a:prstGeom prst="rect">
              <a:avLst/>
            </a:prstGeom>
            <a:gradFill rotWithShape="0">
              <a:gsLst>
                <a:gs pos="0">
                  <a:srgbClr val="3399FF"/>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8"/>
            <p:cNvSpPr>
              <a:spLocks noChangeArrowheads="1"/>
            </p:cNvSpPr>
            <p:nvPr userDrawn="1"/>
          </p:nvSpPr>
          <p:spPr bwMode="auto">
            <a:xfrm>
              <a:off x="471" y="-6"/>
              <a:ext cx="783" cy="4896"/>
            </a:xfrm>
            <a:prstGeom prst="rect">
              <a:avLst/>
            </a:prstGeom>
            <a:gradFill rotWithShape="0">
              <a:gsLst>
                <a:gs pos="0">
                  <a:srgbClr val="3399FF"/>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9"/>
            <p:cNvSpPr>
              <a:spLocks noChangeArrowheads="1"/>
            </p:cNvSpPr>
            <p:nvPr userDrawn="1"/>
          </p:nvSpPr>
          <p:spPr bwMode="auto">
            <a:xfrm>
              <a:off x="5205" y="-6"/>
              <a:ext cx="926" cy="4896"/>
            </a:xfrm>
            <a:prstGeom prst="rect">
              <a:avLst/>
            </a:prstGeom>
            <a:gradFill rotWithShape="0">
              <a:gsLst>
                <a:gs pos="0">
                  <a:srgbClr val="FFFFFF"/>
                </a:gs>
                <a:gs pos="100000">
                  <a:srgbClr val="3399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5" name="Rectangle 10"/>
            <p:cNvSpPr>
              <a:spLocks noChangeArrowheads="1"/>
            </p:cNvSpPr>
            <p:nvPr userDrawn="1"/>
          </p:nvSpPr>
          <p:spPr bwMode="auto">
            <a:xfrm>
              <a:off x="4959" y="-6"/>
              <a:ext cx="926" cy="4896"/>
            </a:xfrm>
            <a:prstGeom prst="rect">
              <a:avLst/>
            </a:prstGeom>
            <a:gradFill rotWithShape="0">
              <a:gsLst>
                <a:gs pos="0">
                  <a:srgbClr val="FFFFFF"/>
                </a:gs>
                <a:gs pos="100000">
                  <a:srgbClr val="3399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sp>
        <p:nvSpPr>
          <p:cNvPr id="1053" name="Rectangle 29"/>
          <p:cNvSpPr>
            <a:spLocks noChangeArrowheads="1"/>
          </p:cNvSpPr>
          <p:nvPr userDrawn="1"/>
        </p:nvSpPr>
        <p:spPr bwMode="auto">
          <a:xfrm>
            <a:off x="0" y="0"/>
            <a:ext cx="10058400" cy="7772400"/>
          </a:xfrm>
          <a:prstGeom prst="rect">
            <a:avLst/>
          </a:prstGeom>
          <a:gradFill rotWithShape="0">
            <a:gsLst>
              <a:gs pos="0">
                <a:srgbClr val="AECCFF"/>
              </a:gs>
              <a:gs pos="50000">
                <a:schemeClr val="bg1"/>
              </a:gs>
              <a:gs pos="100000">
                <a:srgbClr val="AECCFF"/>
              </a:gs>
            </a:gsLst>
            <a:lin ang="0" scaled="1"/>
          </a:gradFill>
          <a:ln w="12700">
            <a:solidFill>
              <a:schemeClr val="tx1"/>
            </a:solidFill>
            <a:miter lim="800000"/>
            <a:headEnd/>
            <a:tailEnd/>
          </a:ln>
          <a:effectLst>
            <a:outerShdw blurRad="63500" dist="38099" dir="2700000" algn="ctr" rotWithShape="0">
              <a:schemeClr val="bg2">
                <a:alpha val="74998"/>
              </a:schemeClr>
            </a:outerShdw>
          </a:effectLst>
        </p:spPr>
        <p:txBody>
          <a:bodyPr wrap="none" anchor="ctr"/>
          <a:lstStyle/>
          <a:p>
            <a:pPr>
              <a:defRPr/>
            </a:pPr>
            <a:endParaRPr lang="en-US">
              <a:ea typeface="+mn-ea"/>
              <a:cs typeface="+mn-cs"/>
            </a:endParaRPr>
          </a:p>
        </p:txBody>
      </p:sp>
      <p:sp>
        <p:nvSpPr>
          <p:cNvPr id="1028" name="Text Box 22"/>
          <p:cNvSpPr txBox="1">
            <a:spLocks noChangeArrowheads="1"/>
          </p:cNvSpPr>
          <p:nvPr userDrawn="1"/>
        </p:nvSpPr>
        <p:spPr bwMode="auto">
          <a:xfrm>
            <a:off x="449263" y="735647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en-US" sz="900" b="1">
                <a:latin typeface="Arial" charset="0"/>
              </a:rPr>
              <a:t>© </a:t>
            </a:r>
            <a:r>
              <a:rPr lang="en-US" sz="1000" b="1">
                <a:latin typeface="Arial" charset="0"/>
              </a:rPr>
              <a:t>2006</a:t>
            </a:r>
            <a:r>
              <a:rPr lang="en-US" sz="900" b="1">
                <a:latin typeface="Arial" charset="0"/>
              </a:rPr>
              <a:t> TBBMI</a:t>
            </a:r>
          </a:p>
        </p:txBody>
      </p:sp>
      <p:sp>
        <p:nvSpPr>
          <p:cNvPr id="1029" name="Text Box 27"/>
          <p:cNvSpPr txBox="1">
            <a:spLocks noChangeArrowheads="1"/>
          </p:cNvSpPr>
          <p:nvPr userDrawn="1"/>
        </p:nvSpPr>
        <p:spPr bwMode="auto">
          <a:xfrm>
            <a:off x="8494713" y="7350125"/>
            <a:ext cx="736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en-US" sz="1000" b="1"/>
              <a:t>9.65.07.</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med">
    <p:fade/>
  </p:transition>
  <p:txStyles>
    <p:titleStyle>
      <a:lvl1pPr algn="ctr" defTabSz="1006475" rtl="0" eaLnBrk="0" fontAlgn="base" hangingPunct="0">
        <a:spcBef>
          <a:spcPct val="0"/>
        </a:spcBef>
        <a:spcAft>
          <a:spcPct val="0"/>
        </a:spcAft>
        <a:defRPr sz="4800">
          <a:solidFill>
            <a:schemeClr val="tx2"/>
          </a:solidFill>
          <a:latin typeface="+mj-lt"/>
          <a:ea typeface="ＭＳ Ｐゴシック" pitchFamily="-108" charset="-128"/>
          <a:cs typeface="ＭＳ Ｐゴシック" pitchFamily="-108" charset="-128"/>
        </a:defRPr>
      </a:lvl1pPr>
      <a:lvl2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2pPr>
      <a:lvl3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3pPr>
      <a:lvl4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4pPr>
      <a:lvl5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5pPr>
      <a:lvl6pPr marL="457200" algn="ctr" defTabSz="1006475" rtl="0" eaLnBrk="0" fontAlgn="base" hangingPunct="0">
        <a:spcBef>
          <a:spcPct val="0"/>
        </a:spcBef>
        <a:spcAft>
          <a:spcPct val="0"/>
        </a:spcAft>
        <a:defRPr sz="4800">
          <a:solidFill>
            <a:schemeClr val="tx2"/>
          </a:solidFill>
          <a:latin typeface="Times" pitchFamily="-108" charset="0"/>
        </a:defRPr>
      </a:lvl6pPr>
      <a:lvl7pPr marL="914400" algn="ctr" defTabSz="1006475" rtl="0" eaLnBrk="0" fontAlgn="base" hangingPunct="0">
        <a:spcBef>
          <a:spcPct val="0"/>
        </a:spcBef>
        <a:spcAft>
          <a:spcPct val="0"/>
        </a:spcAft>
        <a:defRPr sz="4800">
          <a:solidFill>
            <a:schemeClr val="tx2"/>
          </a:solidFill>
          <a:latin typeface="Times" pitchFamily="-108" charset="0"/>
        </a:defRPr>
      </a:lvl7pPr>
      <a:lvl8pPr marL="1371600" algn="ctr" defTabSz="1006475" rtl="0" eaLnBrk="0" fontAlgn="base" hangingPunct="0">
        <a:spcBef>
          <a:spcPct val="0"/>
        </a:spcBef>
        <a:spcAft>
          <a:spcPct val="0"/>
        </a:spcAft>
        <a:defRPr sz="4800">
          <a:solidFill>
            <a:schemeClr val="tx2"/>
          </a:solidFill>
          <a:latin typeface="Times" pitchFamily="-108" charset="0"/>
        </a:defRPr>
      </a:lvl8pPr>
      <a:lvl9pPr marL="1828800" algn="ctr" defTabSz="1006475" rtl="0" eaLnBrk="0" fontAlgn="base" hangingPunct="0">
        <a:spcBef>
          <a:spcPct val="0"/>
        </a:spcBef>
        <a:spcAft>
          <a:spcPct val="0"/>
        </a:spcAft>
        <a:defRPr sz="4800">
          <a:solidFill>
            <a:schemeClr val="tx2"/>
          </a:solidFill>
          <a:latin typeface="Times" pitchFamily="-108" charset="0"/>
        </a:defRPr>
      </a:lvl9pPr>
    </p:titleStyle>
    <p:bodyStyle>
      <a:lvl1pPr marL="377825" indent="-377825" algn="l" defTabSz="1006475" rtl="0" eaLnBrk="0" fontAlgn="base" hangingPunct="0">
        <a:spcBef>
          <a:spcPct val="20000"/>
        </a:spcBef>
        <a:spcAft>
          <a:spcPct val="0"/>
        </a:spcAft>
        <a:buClr>
          <a:schemeClr val="tx2"/>
        </a:buClr>
        <a:buSzPct val="100000"/>
        <a:buChar char="•"/>
        <a:defRPr sz="3500">
          <a:solidFill>
            <a:schemeClr val="tx1"/>
          </a:solidFill>
          <a:latin typeface="+mn-lt"/>
          <a:ea typeface="ＭＳ Ｐゴシック" pitchFamily="-108" charset="-128"/>
          <a:cs typeface="ＭＳ Ｐゴシック" pitchFamily="-108" charset="-128"/>
        </a:defRPr>
      </a:lvl1pPr>
      <a:lvl2pPr marL="817563" indent="-314325" algn="l" defTabSz="1006475" rtl="0" eaLnBrk="0" fontAlgn="base" hangingPunct="0">
        <a:spcBef>
          <a:spcPct val="20000"/>
        </a:spcBef>
        <a:spcAft>
          <a:spcPct val="0"/>
        </a:spcAft>
        <a:buClr>
          <a:schemeClr val="tx2"/>
        </a:buClr>
        <a:buSzPct val="100000"/>
        <a:buChar char="–"/>
        <a:defRPr sz="3100">
          <a:solidFill>
            <a:schemeClr val="tx1"/>
          </a:solidFill>
          <a:latin typeface="+mn-lt"/>
          <a:ea typeface="ＭＳ Ｐゴシック" pitchFamily="-108" charset="-128"/>
        </a:defRPr>
      </a:lvl2pPr>
      <a:lvl3pPr marL="1257300" indent="-250825" algn="l" defTabSz="1006475" rtl="0" eaLnBrk="0" fontAlgn="base" hangingPunct="0">
        <a:spcBef>
          <a:spcPct val="20000"/>
        </a:spcBef>
        <a:spcAft>
          <a:spcPct val="0"/>
        </a:spcAft>
        <a:buClr>
          <a:schemeClr val="tx2"/>
        </a:buClr>
        <a:buSzPct val="100000"/>
        <a:buChar char="•"/>
        <a:defRPr sz="2600">
          <a:solidFill>
            <a:schemeClr val="tx1"/>
          </a:solidFill>
          <a:latin typeface="+mn-lt"/>
          <a:ea typeface="ＭＳ Ｐゴシック" pitchFamily="-108" charset="-128"/>
        </a:defRPr>
      </a:lvl3pPr>
      <a:lvl4pPr marL="1760538"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4pPr>
      <a:lvl5pPr marL="22637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5pPr>
      <a:lvl6pPr marL="27209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6pPr>
      <a:lvl7pPr marL="31781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7pPr>
      <a:lvl8pPr marL="36353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8pPr>
      <a:lvl9pPr marL="40925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1" y="1"/>
            <a:ext cx="10046177" cy="7758007"/>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80" name="Rectangle 56"/>
          <p:cNvSpPr>
            <a:spLocks noChangeArrowheads="1"/>
          </p:cNvSpPr>
          <p:nvPr userDrawn="1"/>
        </p:nvSpPr>
        <p:spPr bwMode="auto">
          <a:xfrm>
            <a:off x="557054" y="471382"/>
            <a:ext cx="9197498" cy="7000558"/>
          </a:xfrm>
          <a:prstGeom prst="rect">
            <a:avLst/>
          </a:prstGeom>
          <a:solidFill>
            <a:schemeClr val="bg2"/>
          </a:solid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7" name="Rectangle 3"/>
          <p:cNvSpPr>
            <a:spLocks noChangeArrowheads="1"/>
          </p:cNvSpPr>
          <p:nvPr/>
        </p:nvSpPr>
        <p:spPr bwMode="auto">
          <a:xfrm>
            <a:off x="513397" y="410210"/>
            <a:ext cx="9110187" cy="6926792"/>
          </a:xfrm>
          <a:prstGeom prst="rect">
            <a:avLst/>
          </a:prstGeom>
          <a:solidFill>
            <a:srgbClr val="535353"/>
          </a:solid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8" name="Freeform 4"/>
          <p:cNvSpPr>
            <a:spLocks/>
          </p:cNvSpPr>
          <p:nvPr/>
        </p:nvSpPr>
        <p:spPr bwMode="auto">
          <a:xfrm>
            <a:off x="5242245" y="680085"/>
            <a:ext cx="2463959" cy="6189133"/>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1" name="Freeform 7"/>
          <p:cNvSpPr>
            <a:spLocks/>
          </p:cNvSpPr>
          <p:nvPr/>
        </p:nvSpPr>
        <p:spPr bwMode="auto">
          <a:xfrm>
            <a:off x="876620" y="2205781"/>
            <a:ext cx="8525193" cy="2524231"/>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2" name="Freeform 8"/>
          <p:cNvSpPr>
            <a:spLocks/>
          </p:cNvSpPr>
          <p:nvPr/>
        </p:nvSpPr>
        <p:spPr bwMode="auto">
          <a:xfrm>
            <a:off x="729932" y="987746"/>
            <a:ext cx="8719027" cy="5852689"/>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3" name="Freeform 9"/>
          <p:cNvSpPr>
            <a:spLocks/>
          </p:cNvSpPr>
          <p:nvPr/>
        </p:nvSpPr>
        <p:spPr bwMode="auto">
          <a:xfrm>
            <a:off x="923767" y="926574"/>
            <a:ext cx="1173480" cy="108849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4" name="Freeform 10"/>
          <p:cNvSpPr>
            <a:spLocks/>
          </p:cNvSpPr>
          <p:nvPr/>
        </p:nvSpPr>
        <p:spPr bwMode="auto">
          <a:xfrm>
            <a:off x="876618" y="680085"/>
            <a:ext cx="1983740" cy="4569883"/>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7" name="Freeform 13"/>
          <p:cNvSpPr>
            <a:spLocks/>
          </p:cNvSpPr>
          <p:nvPr/>
        </p:nvSpPr>
        <p:spPr bwMode="auto">
          <a:xfrm>
            <a:off x="927259" y="640506"/>
            <a:ext cx="8402955" cy="6228715"/>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8" name="Freeform 14"/>
          <p:cNvSpPr>
            <a:spLocks/>
          </p:cNvSpPr>
          <p:nvPr/>
        </p:nvSpPr>
        <p:spPr bwMode="auto">
          <a:xfrm>
            <a:off x="429578" y="367030"/>
            <a:ext cx="9204484" cy="210503"/>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9" name="Freeform 15"/>
          <p:cNvSpPr>
            <a:spLocks/>
          </p:cNvSpPr>
          <p:nvPr/>
        </p:nvSpPr>
        <p:spPr bwMode="auto">
          <a:xfrm>
            <a:off x="429580" y="367030"/>
            <a:ext cx="186849" cy="6996960"/>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0" name="Freeform 16"/>
          <p:cNvSpPr>
            <a:spLocks/>
          </p:cNvSpPr>
          <p:nvPr/>
        </p:nvSpPr>
        <p:spPr bwMode="auto">
          <a:xfrm>
            <a:off x="9447215" y="367030"/>
            <a:ext cx="186849" cy="6996960"/>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1" name="Freeform 17"/>
          <p:cNvSpPr>
            <a:spLocks/>
          </p:cNvSpPr>
          <p:nvPr/>
        </p:nvSpPr>
        <p:spPr bwMode="auto">
          <a:xfrm>
            <a:off x="429578" y="7153489"/>
            <a:ext cx="9204484" cy="210503"/>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3" name="Freeform 19"/>
          <p:cNvSpPr>
            <a:spLocks/>
          </p:cNvSpPr>
          <p:nvPr/>
        </p:nvSpPr>
        <p:spPr bwMode="auto">
          <a:xfrm>
            <a:off x="1625762" y="7182276"/>
            <a:ext cx="2608898" cy="143933"/>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4" name="Freeform 20"/>
          <p:cNvSpPr>
            <a:spLocks/>
          </p:cNvSpPr>
          <p:nvPr/>
        </p:nvSpPr>
        <p:spPr bwMode="auto">
          <a:xfrm>
            <a:off x="4842354" y="7153489"/>
            <a:ext cx="3007043" cy="145733"/>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6" name="Freeform 22"/>
          <p:cNvSpPr>
            <a:spLocks/>
          </p:cNvSpPr>
          <p:nvPr/>
        </p:nvSpPr>
        <p:spPr bwMode="auto">
          <a:xfrm>
            <a:off x="429580" y="367033"/>
            <a:ext cx="186849" cy="3841221"/>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7" name="Freeform 23"/>
          <p:cNvSpPr>
            <a:spLocks/>
          </p:cNvSpPr>
          <p:nvPr/>
        </p:nvSpPr>
        <p:spPr bwMode="auto">
          <a:xfrm>
            <a:off x="454025" y="786236"/>
            <a:ext cx="162402" cy="3056784"/>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2" name="Group 30"/>
          <p:cNvGrpSpPr>
            <a:grpSpLocks/>
          </p:cNvGrpSpPr>
          <p:nvPr/>
        </p:nvGrpSpPr>
        <p:grpSpPr bwMode="auto">
          <a:xfrm>
            <a:off x="0" y="0"/>
            <a:ext cx="2175828" cy="2216573"/>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sp>
        <p:nvSpPr>
          <p:cNvPr id="1060" name="Rectangle 36"/>
          <p:cNvSpPr>
            <a:spLocks noChangeArrowheads="1"/>
          </p:cNvSpPr>
          <p:nvPr/>
        </p:nvSpPr>
        <p:spPr bwMode="auto">
          <a:xfrm>
            <a:off x="485460" y="188916"/>
            <a:ext cx="1065213" cy="155627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1" name="Rectangle 37"/>
          <p:cNvSpPr>
            <a:spLocks noChangeArrowheads="1"/>
          </p:cNvSpPr>
          <p:nvPr/>
        </p:nvSpPr>
        <p:spPr bwMode="auto">
          <a:xfrm>
            <a:off x="649605" y="2290340"/>
            <a:ext cx="1864995" cy="4791180"/>
          </a:xfrm>
          <a:prstGeom prst="rect">
            <a:avLst/>
          </a:prstGeom>
          <a:no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6" name="Rectangle 42"/>
          <p:cNvSpPr>
            <a:spLocks noChangeArrowheads="1"/>
          </p:cNvSpPr>
          <p:nvPr/>
        </p:nvSpPr>
        <p:spPr bwMode="auto">
          <a:xfrm>
            <a:off x="375444" y="496570"/>
            <a:ext cx="3108325" cy="113707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100797" tIns="49515" rIns="100797" bIns="49515">
            <a:spAutoFit/>
          </a:bodyPr>
          <a:lstStyle/>
          <a:p>
            <a:pPr algn="l">
              <a:defRPr/>
            </a:pPr>
            <a:r>
              <a:rPr lang="en-US" sz="2200" b="1">
                <a:solidFill>
                  <a:srgbClr val="FFD34A"/>
                </a:solidFill>
                <a:latin typeface="Times" charset="0"/>
              </a:rPr>
              <a:t> DRESSING</a:t>
            </a:r>
          </a:p>
          <a:p>
            <a:pPr algn="l">
              <a:defRPr/>
            </a:pPr>
            <a:r>
              <a:rPr lang="en-US" sz="2200" b="1">
                <a:solidFill>
                  <a:srgbClr val="FFD34A"/>
                </a:solidFill>
                <a:latin typeface="Times" charset="0"/>
              </a:rPr>
              <a:t>        THE                                    </a:t>
            </a:r>
          </a:p>
          <a:p>
            <a:pPr algn="l">
              <a:defRPr/>
            </a:pPr>
            <a:r>
              <a:rPr lang="en-US" sz="2200" b="1">
                <a:solidFill>
                  <a:srgbClr val="FFD34A"/>
                </a:solidFill>
                <a:latin typeface="Times" charset="0"/>
              </a:rPr>
              <a:t>   STAGE</a:t>
            </a:r>
          </a:p>
        </p:txBody>
      </p:sp>
      <p:sp>
        <p:nvSpPr>
          <p:cNvPr id="3" name="Text Box 50"/>
          <p:cNvSpPr txBox="1">
            <a:spLocks noChangeArrowheads="1"/>
          </p:cNvSpPr>
          <p:nvPr userDrawn="1"/>
        </p:nvSpPr>
        <p:spPr bwMode="auto">
          <a:xfrm>
            <a:off x="285356" y="7413387"/>
            <a:ext cx="1145856" cy="279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1858" tIns="50929" rIns="101858" bIns="50929"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algn="ctr">
              <a:spcBef>
                <a:spcPct val="50000"/>
              </a:spcBef>
              <a:defRPr/>
            </a:pPr>
            <a:r>
              <a:rPr lang="en-US" sz="1100" b="1" i="0">
                <a:solidFill>
                  <a:srgbClr val="FFFFFF"/>
                </a:solidFill>
                <a:latin typeface="Arial" charset="0"/>
              </a:rPr>
              <a:t>© 2006 TBBMI</a:t>
            </a:r>
          </a:p>
        </p:txBody>
      </p:sp>
      <p:sp>
        <p:nvSpPr>
          <p:cNvPr id="1075" name="Rectangle 51"/>
          <p:cNvSpPr>
            <a:spLocks noChangeArrowheads="1"/>
          </p:cNvSpPr>
          <p:nvPr userDrawn="1"/>
        </p:nvSpPr>
        <p:spPr bwMode="auto">
          <a:xfrm>
            <a:off x="8377104" y="7398993"/>
            <a:ext cx="730997" cy="279037"/>
          </a:xfrm>
          <a:prstGeom prst="rect">
            <a:avLst/>
          </a:prstGeom>
          <a:noFill/>
          <a:ln w="12700">
            <a:noFill/>
            <a:miter lim="800000"/>
            <a:headEnd/>
            <a:tailEnd/>
          </a:ln>
          <a:effectLst/>
        </p:spPr>
        <p:txBody>
          <a:bodyPr wrap="none" lIns="101858" tIns="50929" rIns="101858" bIns="50929" anchor="ctr">
            <a:spAutoFit/>
          </a:bodyPr>
          <a:lstStyle/>
          <a:p>
            <a:pPr algn="ctr">
              <a:defRPr/>
            </a:pPr>
            <a:r>
              <a:rPr lang="en-US" sz="1100" b="1">
                <a:solidFill>
                  <a:srgbClr val="FFFFFF"/>
                </a:solidFill>
                <a:effectLst>
                  <a:outerShdw blurRad="38100" dist="38100" dir="2700000" algn="tl">
                    <a:srgbClr val="000000"/>
                  </a:outerShdw>
                </a:effectLst>
              </a:rPr>
              <a:t>9.7.02.</a:t>
            </a:r>
          </a:p>
        </p:txBody>
      </p:sp>
      <p:sp>
        <p:nvSpPr>
          <p:cNvPr id="1081" name="Rectangle 57"/>
          <p:cNvSpPr>
            <a:spLocks noChangeArrowheads="1"/>
          </p:cNvSpPr>
          <p:nvPr userDrawn="1"/>
        </p:nvSpPr>
        <p:spPr bwMode="auto">
          <a:xfrm>
            <a:off x="1718310" y="921173"/>
            <a:ext cx="7627620" cy="608838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2744895729"/>
      </p:ext>
    </p:extLst>
  </p:cSld>
  <p:clrMap bg1="dk2" tx1="lt1" bg2="dk1"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spd="med">
    <p:fade/>
  </p:transition>
  <p:txStyles>
    <p:titleStyle>
      <a:lvl1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2pPr>
      <a:lvl3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3pPr>
      <a:lvl4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4pPr>
      <a:lvl5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5pPr>
      <a:lvl6pPr marL="509292"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defRPr>
      </a:lvl6pPr>
      <a:lvl7pPr marL="1018586"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defRPr>
      </a:lvl7pPr>
      <a:lvl8pPr marL="1527879"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defRPr>
      </a:lvl8pPr>
      <a:lvl9pPr marL="2037173"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defRPr>
      </a:lvl9pPr>
    </p:titleStyle>
    <p:bodyStyle>
      <a:lvl1pPr marL="381970" indent="-381970" algn="l" rtl="0" eaLnBrk="0" fontAlgn="base" hangingPunct="0">
        <a:spcBef>
          <a:spcPct val="20000"/>
        </a:spcBef>
        <a:spcAft>
          <a:spcPct val="0"/>
        </a:spcAft>
        <a:buClr>
          <a:schemeClr val="accent2"/>
        </a:buClr>
        <a:buSzPct val="75000"/>
        <a:buFont typeface="Monotype Sorts" charset="0"/>
        <a:buChar char=""/>
        <a:defRPr sz="36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827601" indent="-318309" algn="l" rtl="0" eaLnBrk="0" fontAlgn="base" hangingPunct="0">
        <a:spcBef>
          <a:spcPct val="20000"/>
        </a:spcBef>
        <a:spcAft>
          <a:spcPct val="0"/>
        </a:spcAft>
        <a:buClr>
          <a:schemeClr val="tx2"/>
        </a:buClr>
        <a:buSzPct val="100000"/>
        <a:buChar char="–"/>
        <a:defRPr sz="3100">
          <a:solidFill>
            <a:schemeClr val="tx1"/>
          </a:solidFill>
          <a:effectLst>
            <a:outerShdw blurRad="38100" dist="38100" dir="2700000" algn="tl">
              <a:srgbClr val="000000"/>
            </a:outerShdw>
          </a:effectLst>
          <a:latin typeface="+mn-lt"/>
          <a:ea typeface="ＭＳ Ｐゴシック" pitchFamily="-110" charset="-128"/>
        </a:defRPr>
      </a:lvl2pPr>
      <a:lvl3pPr marL="1273233" indent="-254646" algn="l" rtl="0" eaLnBrk="0" fontAlgn="base" hangingPunct="0">
        <a:spcBef>
          <a:spcPct val="20000"/>
        </a:spcBef>
        <a:spcAft>
          <a:spcPct val="0"/>
        </a:spcAft>
        <a:buClr>
          <a:schemeClr val="tx2"/>
        </a:buClr>
        <a:buSzPct val="100000"/>
        <a:buChar char="•"/>
        <a:defRPr sz="2700">
          <a:solidFill>
            <a:schemeClr val="tx1"/>
          </a:solidFill>
          <a:effectLst>
            <a:outerShdw blurRad="38100" dist="38100" dir="2700000" algn="tl">
              <a:srgbClr val="000000"/>
            </a:outerShdw>
          </a:effectLst>
          <a:latin typeface="+mn-lt"/>
          <a:ea typeface="ＭＳ Ｐゴシック" pitchFamily="-110" charset="-128"/>
        </a:defRPr>
      </a:lvl3pPr>
      <a:lvl4pPr marL="1782525"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4pPr>
      <a:lvl5pPr marL="2291819"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5pPr>
      <a:lvl6pPr marL="2801112"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6pPr>
      <a:lvl7pPr marL="3310406"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7pPr>
      <a:lvl8pPr marL="3819698"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8pPr>
      <a:lvl9pPr marL="4328992"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509292" rtl="0" eaLnBrk="1" latinLnBrk="0" hangingPunct="1">
        <a:defRPr sz="2000" kern="1200">
          <a:solidFill>
            <a:schemeClr val="tx1"/>
          </a:solidFill>
          <a:latin typeface="+mn-lt"/>
          <a:ea typeface="+mn-ea"/>
          <a:cs typeface="+mn-cs"/>
        </a:defRPr>
      </a:lvl1pPr>
      <a:lvl2pPr marL="509292" algn="l" defTabSz="509292" rtl="0" eaLnBrk="1" latinLnBrk="0" hangingPunct="1">
        <a:defRPr sz="2000" kern="1200">
          <a:solidFill>
            <a:schemeClr val="tx1"/>
          </a:solidFill>
          <a:latin typeface="+mn-lt"/>
          <a:ea typeface="+mn-ea"/>
          <a:cs typeface="+mn-cs"/>
        </a:defRPr>
      </a:lvl2pPr>
      <a:lvl3pPr marL="1018586" algn="l" defTabSz="509292" rtl="0" eaLnBrk="1" latinLnBrk="0" hangingPunct="1">
        <a:defRPr sz="2000" kern="1200">
          <a:solidFill>
            <a:schemeClr val="tx1"/>
          </a:solidFill>
          <a:latin typeface="+mn-lt"/>
          <a:ea typeface="+mn-ea"/>
          <a:cs typeface="+mn-cs"/>
        </a:defRPr>
      </a:lvl3pPr>
      <a:lvl4pPr marL="1527879" algn="l" defTabSz="509292" rtl="0" eaLnBrk="1" latinLnBrk="0" hangingPunct="1">
        <a:defRPr sz="2000" kern="1200">
          <a:solidFill>
            <a:schemeClr val="tx1"/>
          </a:solidFill>
          <a:latin typeface="+mn-lt"/>
          <a:ea typeface="+mn-ea"/>
          <a:cs typeface="+mn-cs"/>
        </a:defRPr>
      </a:lvl4pPr>
      <a:lvl5pPr marL="2037173" algn="l" defTabSz="509292" rtl="0" eaLnBrk="1" latinLnBrk="0" hangingPunct="1">
        <a:defRPr sz="2000" kern="1200">
          <a:solidFill>
            <a:schemeClr val="tx1"/>
          </a:solidFill>
          <a:latin typeface="+mn-lt"/>
          <a:ea typeface="+mn-ea"/>
          <a:cs typeface="+mn-cs"/>
        </a:defRPr>
      </a:lvl5pPr>
      <a:lvl6pPr marL="2546466" algn="l" defTabSz="509292" rtl="0" eaLnBrk="1" latinLnBrk="0" hangingPunct="1">
        <a:defRPr sz="2000" kern="1200">
          <a:solidFill>
            <a:schemeClr val="tx1"/>
          </a:solidFill>
          <a:latin typeface="+mn-lt"/>
          <a:ea typeface="+mn-ea"/>
          <a:cs typeface="+mn-cs"/>
        </a:defRPr>
      </a:lvl6pPr>
      <a:lvl7pPr marL="3055758" algn="l" defTabSz="509292" rtl="0" eaLnBrk="1" latinLnBrk="0" hangingPunct="1">
        <a:defRPr sz="2000" kern="1200">
          <a:solidFill>
            <a:schemeClr val="tx1"/>
          </a:solidFill>
          <a:latin typeface="+mn-lt"/>
          <a:ea typeface="+mn-ea"/>
          <a:cs typeface="+mn-cs"/>
        </a:defRPr>
      </a:lvl7pPr>
      <a:lvl8pPr marL="3565052" algn="l" defTabSz="509292" rtl="0" eaLnBrk="1" latinLnBrk="0" hangingPunct="1">
        <a:defRPr sz="2000" kern="1200">
          <a:solidFill>
            <a:schemeClr val="tx1"/>
          </a:solidFill>
          <a:latin typeface="+mn-lt"/>
          <a:ea typeface="+mn-ea"/>
          <a:cs typeface="+mn-cs"/>
        </a:defRPr>
      </a:lvl8pPr>
      <a:lvl9pPr marL="4074344" algn="l" defTabSz="509292" rtl="0" eaLnBrk="1" latinLnBrk="0" hangingPunct="1">
        <a:defRPr sz="20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4422352"/>
            <a:ext cx="3740468" cy="3342852"/>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7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sz="27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7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7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1" hangingPunct="1"/>
              <a:endParaRPr lang="en-US" sz="2700">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1" hangingPunct="1"/>
              <a:endParaRPr lang="en-US" sz="2700">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1" hangingPunct="1"/>
              <a:endParaRPr lang="en-US" sz="2700">
                <a:solidFill>
                  <a:srgbClr val="FFFFFF"/>
                </a:solidFill>
                <a:latin typeface="Times New Roman" charset="0"/>
              </a:endParaRPr>
            </a:p>
          </p:txBody>
        </p:sp>
      </p:grpSp>
      <p:sp>
        <p:nvSpPr>
          <p:cNvPr id="329738" name="Rectangle 10"/>
          <p:cNvSpPr>
            <a:spLocks noGrp="1" noChangeArrowheads="1"/>
          </p:cNvSpPr>
          <p:nvPr>
            <p:ph type="title"/>
          </p:nvPr>
        </p:nvSpPr>
        <p:spPr bwMode="auto">
          <a:xfrm>
            <a:off x="502920" y="314855"/>
            <a:ext cx="9052560" cy="1291802"/>
          </a:xfrm>
          <a:prstGeom prst="rect">
            <a:avLst/>
          </a:prstGeom>
          <a:noFill/>
          <a:ln w="9525">
            <a:noFill/>
            <a:miter lim="800000"/>
            <a:headEnd/>
            <a:tailEnd/>
          </a:ln>
          <a:effectLst/>
        </p:spPr>
        <p:txBody>
          <a:bodyPr vert="horz" wrap="square" lIns="101846" tIns="50923" rIns="101846" bIns="50923"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502920" y="1813560"/>
            <a:ext cx="9052560" cy="5134822"/>
          </a:xfrm>
          <a:prstGeom prst="rect">
            <a:avLst/>
          </a:prstGeom>
          <a:noFill/>
          <a:ln w="9525">
            <a:noFill/>
            <a:miter lim="800000"/>
            <a:headEnd/>
            <a:tailEnd/>
          </a:ln>
          <a:effectLst/>
        </p:spPr>
        <p:txBody>
          <a:bodyPr vert="horz" wrap="square" lIns="101846" tIns="50923" rIns="101846" bIns="5092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502920" y="7081520"/>
            <a:ext cx="2346960" cy="518160"/>
          </a:xfrm>
          <a:prstGeom prst="rect">
            <a:avLst/>
          </a:prstGeom>
          <a:noFill/>
          <a:ln w="9525">
            <a:noFill/>
            <a:miter lim="800000"/>
            <a:headEnd/>
            <a:tailEnd/>
          </a:ln>
          <a:effectLst/>
        </p:spPr>
        <p:txBody>
          <a:bodyPr vert="horz" wrap="square" lIns="101846" tIns="50923" rIns="101846" bIns="50923" numCol="1" anchor="t" anchorCtr="0" compatLnSpc="1">
            <a:prstTxWarp prst="textNoShape">
              <a:avLst/>
            </a:prstTxWarp>
          </a:bodyPr>
          <a:lstStyle>
            <a:lvl1pPr>
              <a:defRPr sz="1100">
                <a:solidFill>
                  <a:srgbClr val="FFFFFF"/>
                </a:solidFill>
                <a:effectLst>
                  <a:outerShdw blurRad="38100" dist="38100" dir="2700000" algn="tl">
                    <a:srgbClr val="000000"/>
                  </a:outerShdw>
                </a:effectLst>
                <a:latin typeface="Arial" pitchFamily="-112" charset="0"/>
                <a:ea typeface="+mn-ea"/>
                <a:cs typeface="+mn-cs"/>
              </a:defRPr>
            </a:lvl1pPr>
          </a:lstStyle>
          <a:p>
            <a:pPr algn="l" eaLnBrk="1" hangingPunct="1">
              <a:defRPr/>
            </a:pPr>
            <a:endParaRPr lang="en-US"/>
          </a:p>
        </p:txBody>
      </p:sp>
      <p:sp>
        <p:nvSpPr>
          <p:cNvPr id="329741" name="Rectangle 13"/>
          <p:cNvSpPr>
            <a:spLocks noGrp="1" noChangeArrowheads="1"/>
          </p:cNvSpPr>
          <p:nvPr>
            <p:ph type="ftr" sz="quarter" idx="3"/>
          </p:nvPr>
        </p:nvSpPr>
        <p:spPr bwMode="auto">
          <a:xfrm>
            <a:off x="3436620" y="7081520"/>
            <a:ext cx="3185160" cy="518160"/>
          </a:xfrm>
          <a:prstGeom prst="rect">
            <a:avLst/>
          </a:prstGeom>
          <a:noFill/>
          <a:ln w="9525">
            <a:noFill/>
            <a:miter lim="800000"/>
            <a:headEnd/>
            <a:tailEnd/>
          </a:ln>
          <a:effectLst/>
        </p:spPr>
        <p:txBody>
          <a:bodyPr vert="horz" wrap="square" lIns="101846" tIns="50923" rIns="101846" bIns="50923" numCol="1" anchor="t" anchorCtr="0" compatLnSpc="1">
            <a:prstTxWarp prst="textNoShape">
              <a:avLst/>
            </a:prstTxWarp>
          </a:bodyPr>
          <a:lstStyle>
            <a:lvl1pPr algn="ctr">
              <a:defRPr sz="11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7208520" y="7081520"/>
            <a:ext cx="2346960" cy="518160"/>
          </a:xfrm>
          <a:prstGeom prst="rect">
            <a:avLst/>
          </a:prstGeom>
          <a:noFill/>
          <a:ln w="9525">
            <a:noFill/>
            <a:miter lim="800000"/>
            <a:headEnd/>
            <a:tailEnd/>
          </a:ln>
          <a:effectLst/>
        </p:spPr>
        <p:txBody>
          <a:bodyPr vert="horz" wrap="square" lIns="101846" tIns="50923" rIns="101846" bIns="50923" numCol="1" anchor="t" anchorCtr="0" compatLnSpc="1">
            <a:prstTxWarp prst="textNoShape">
              <a:avLst/>
            </a:prstTxWarp>
          </a:bodyPr>
          <a:lstStyle>
            <a:lvl1pPr algn="r">
              <a:defRPr sz="11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1543163029"/>
      </p:ext>
    </p:extLst>
  </p:cSld>
  <p:clrMap bg1="dk2" tx1="lt1" bg2="dk1"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p:txStyles>
    <p:titleStyle>
      <a:lvl1pPr algn="ctr" rtl="0" eaLnBrk="0" fontAlgn="base" hangingPunct="0">
        <a:spcBef>
          <a:spcPct val="0"/>
        </a:spcBef>
        <a:spcAft>
          <a:spcPct val="0"/>
        </a:spcAft>
        <a:defRPr sz="49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9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9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9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9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509233" algn="ctr" rtl="0" fontAlgn="base">
        <a:spcBef>
          <a:spcPct val="0"/>
        </a:spcBef>
        <a:spcAft>
          <a:spcPct val="0"/>
        </a:spcAft>
        <a:defRPr sz="4900">
          <a:solidFill>
            <a:schemeClr val="tx2"/>
          </a:solidFill>
          <a:effectLst>
            <a:outerShdw blurRad="38100" dist="38100" dir="2700000" algn="tl">
              <a:srgbClr val="000000"/>
            </a:outerShdw>
          </a:effectLst>
          <a:latin typeface="Arial" pitchFamily="-111" charset="0"/>
        </a:defRPr>
      </a:lvl6pPr>
      <a:lvl7pPr marL="1018467" algn="ctr" rtl="0" fontAlgn="base">
        <a:spcBef>
          <a:spcPct val="0"/>
        </a:spcBef>
        <a:spcAft>
          <a:spcPct val="0"/>
        </a:spcAft>
        <a:defRPr sz="4900">
          <a:solidFill>
            <a:schemeClr val="tx2"/>
          </a:solidFill>
          <a:effectLst>
            <a:outerShdw blurRad="38100" dist="38100" dir="2700000" algn="tl">
              <a:srgbClr val="000000"/>
            </a:outerShdw>
          </a:effectLst>
          <a:latin typeface="Arial" pitchFamily="-111" charset="0"/>
        </a:defRPr>
      </a:lvl7pPr>
      <a:lvl8pPr marL="1527701" algn="ctr" rtl="0" fontAlgn="base">
        <a:spcBef>
          <a:spcPct val="0"/>
        </a:spcBef>
        <a:spcAft>
          <a:spcPct val="0"/>
        </a:spcAft>
        <a:defRPr sz="4900">
          <a:solidFill>
            <a:schemeClr val="tx2"/>
          </a:solidFill>
          <a:effectLst>
            <a:outerShdw blurRad="38100" dist="38100" dir="2700000" algn="tl">
              <a:srgbClr val="000000"/>
            </a:outerShdw>
          </a:effectLst>
          <a:latin typeface="Arial" pitchFamily="-111" charset="0"/>
        </a:defRPr>
      </a:lvl8pPr>
      <a:lvl9pPr marL="2036935" algn="ctr" rtl="0" fontAlgn="base">
        <a:spcBef>
          <a:spcPct val="0"/>
        </a:spcBef>
        <a:spcAft>
          <a:spcPct val="0"/>
        </a:spcAft>
        <a:defRPr sz="4900">
          <a:solidFill>
            <a:schemeClr val="tx2"/>
          </a:solidFill>
          <a:effectLst>
            <a:outerShdw blurRad="38100" dist="38100" dir="2700000" algn="tl">
              <a:srgbClr val="000000"/>
            </a:outerShdw>
          </a:effectLst>
          <a:latin typeface="Arial" pitchFamily="-111" charset="0"/>
        </a:defRPr>
      </a:lvl9pPr>
    </p:titleStyle>
    <p:bodyStyle>
      <a:lvl1pPr marL="381925" indent="-381925" algn="l" rtl="0" eaLnBrk="0" fontAlgn="base" hangingPunct="0">
        <a:spcBef>
          <a:spcPct val="20000"/>
        </a:spcBef>
        <a:spcAft>
          <a:spcPct val="0"/>
        </a:spcAft>
        <a:buClr>
          <a:schemeClr val="hlink"/>
        </a:buClr>
        <a:buSzPct val="75000"/>
        <a:buFont typeface="Wingdings" charset="0"/>
        <a:buChar char="l"/>
        <a:defRPr sz="36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827504" indent="-318271" algn="l" rtl="0" eaLnBrk="0" fontAlgn="base" hangingPunct="0">
        <a:spcBef>
          <a:spcPct val="20000"/>
        </a:spcBef>
        <a:spcAft>
          <a:spcPct val="0"/>
        </a:spcAft>
        <a:buClr>
          <a:schemeClr val="tx2"/>
        </a:buClr>
        <a:buSzPct val="75000"/>
        <a:buFont typeface="Wingdings" charset="0"/>
        <a:buChar char="l"/>
        <a:defRPr sz="3100">
          <a:solidFill>
            <a:schemeClr val="tx1"/>
          </a:solidFill>
          <a:effectLst>
            <a:outerShdw blurRad="38100" dist="38100" dir="2700000" algn="tl">
              <a:srgbClr val="000000"/>
            </a:outerShdw>
          </a:effectLst>
          <a:latin typeface="+mn-lt"/>
          <a:ea typeface="ＭＳ Ｐゴシック" pitchFamily="-111" charset="-128"/>
        </a:defRPr>
      </a:lvl2pPr>
      <a:lvl3pPr marL="1273084" indent="-254616" algn="l" rtl="0" eaLnBrk="0" fontAlgn="base" hangingPunct="0">
        <a:spcBef>
          <a:spcPct val="20000"/>
        </a:spcBef>
        <a:spcAft>
          <a:spcPct val="0"/>
        </a:spcAft>
        <a:buClr>
          <a:schemeClr val="accent2"/>
        </a:buClr>
        <a:buSzPct val="75000"/>
        <a:buFont typeface="Wingdings" charset="0"/>
        <a:buChar char="l"/>
        <a:defRPr sz="2700">
          <a:solidFill>
            <a:schemeClr val="tx1"/>
          </a:solidFill>
          <a:effectLst>
            <a:outerShdw blurRad="38100" dist="38100" dir="2700000" algn="tl">
              <a:srgbClr val="000000"/>
            </a:outerShdw>
          </a:effectLst>
          <a:latin typeface="+mn-lt"/>
          <a:ea typeface="ＭＳ Ｐゴシック" charset="0"/>
          <a:cs typeface="Geneva" charset="0"/>
        </a:defRPr>
      </a:lvl3pPr>
      <a:lvl4pPr marL="1782317" indent="-254616" algn="l" rtl="0" eaLnBrk="0" fontAlgn="base" hangingPunct="0">
        <a:spcBef>
          <a:spcPct val="20000"/>
        </a:spcBef>
        <a:spcAft>
          <a:spcPct val="0"/>
        </a:spcAft>
        <a:buClr>
          <a:schemeClr val="folHlink"/>
        </a:buClr>
        <a:buSzPct val="75000"/>
        <a:buFont typeface="Wingdings" charset="0"/>
        <a:buChar char="l"/>
        <a:defRPr sz="2200">
          <a:solidFill>
            <a:schemeClr val="tx1"/>
          </a:solidFill>
          <a:effectLst>
            <a:outerShdw blurRad="38100" dist="38100" dir="2700000" algn="tl">
              <a:srgbClr val="000000"/>
            </a:outerShdw>
          </a:effectLst>
          <a:latin typeface="+mn-lt"/>
          <a:ea typeface="Geneva" charset="-128"/>
          <a:cs typeface="Geneva" charset="0"/>
        </a:defRPr>
      </a:lvl4pPr>
      <a:lvl5pPr marL="2291551" indent="-254616" algn="l" rtl="0" eaLnBrk="0" fontAlgn="base" hangingPunct="0">
        <a:spcBef>
          <a:spcPct val="20000"/>
        </a:spcBef>
        <a:spcAft>
          <a:spcPct val="0"/>
        </a:spcAft>
        <a:buClr>
          <a:schemeClr val="tx1"/>
        </a:buClr>
        <a:buSzPct val="75000"/>
        <a:buFont typeface="Wingdings" charset="0"/>
        <a:buChar char="l"/>
        <a:defRPr sz="2200">
          <a:solidFill>
            <a:schemeClr val="tx1"/>
          </a:solidFill>
          <a:effectLst>
            <a:outerShdw blurRad="38100" dist="38100" dir="2700000" algn="tl">
              <a:srgbClr val="000000"/>
            </a:outerShdw>
          </a:effectLst>
          <a:latin typeface="+mn-lt"/>
          <a:ea typeface="Geneva" charset="-128"/>
          <a:cs typeface="Geneva" charset="0"/>
        </a:defRPr>
      </a:lvl5pPr>
      <a:lvl6pPr marL="2800785" indent="-254616" algn="l" rtl="0" fontAlgn="base">
        <a:spcBef>
          <a:spcPct val="20000"/>
        </a:spcBef>
        <a:spcAft>
          <a:spcPct val="0"/>
        </a:spcAft>
        <a:buClr>
          <a:schemeClr val="tx1"/>
        </a:buClr>
        <a:buSzPct val="75000"/>
        <a:buFont typeface="Wingdings" pitchFamily="-111" charset="2"/>
        <a:buChar char="l"/>
        <a:defRPr sz="2200">
          <a:solidFill>
            <a:schemeClr val="tx1"/>
          </a:solidFill>
          <a:effectLst>
            <a:outerShdw blurRad="38100" dist="38100" dir="2700000" algn="tl">
              <a:srgbClr val="000000"/>
            </a:outerShdw>
          </a:effectLst>
          <a:latin typeface="+mn-lt"/>
          <a:ea typeface="ＭＳ Ｐゴシック" pitchFamily="-111" charset="-128"/>
        </a:defRPr>
      </a:lvl6pPr>
      <a:lvl7pPr marL="3310019" indent="-254616" algn="l" rtl="0" fontAlgn="base">
        <a:spcBef>
          <a:spcPct val="20000"/>
        </a:spcBef>
        <a:spcAft>
          <a:spcPct val="0"/>
        </a:spcAft>
        <a:buClr>
          <a:schemeClr val="tx1"/>
        </a:buClr>
        <a:buSzPct val="75000"/>
        <a:buFont typeface="Wingdings" pitchFamily="-111" charset="2"/>
        <a:buChar char="l"/>
        <a:defRPr sz="2200">
          <a:solidFill>
            <a:schemeClr val="tx1"/>
          </a:solidFill>
          <a:effectLst>
            <a:outerShdw blurRad="38100" dist="38100" dir="2700000" algn="tl">
              <a:srgbClr val="000000"/>
            </a:outerShdw>
          </a:effectLst>
          <a:latin typeface="+mn-lt"/>
          <a:ea typeface="ＭＳ Ｐゴシック" pitchFamily="-111" charset="-128"/>
        </a:defRPr>
      </a:lvl7pPr>
      <a:lvl8pPr marL="3819251" indent="-254616" algn="l" rtl="0" fontAlgn="base">
        <a:spcBef>
          <a:spcPct val="20000"/>
        </a:spcBef>
        <a:spcAft>
          <a:spcPct val="0"/>
        </a:spcAft>
        <a:buClr>
          <a:schemeClr val="tx1"/>
        </a:buClr>
        <a:buSzPct val="75000"/>
        <a:buFont typeface="Wingdings" pitchFamily="-111" charset="2"/>
        <a:buChar char="l"/>
        <a:defRPr sz="2200">
          <a:solidFill>
            <a:schemeClr val="tx1"/>
          </a:solidFill>
          <a:effectLst>
            <a:outerShdw blurRad="38100" dist="38100" dir="2700000" algn="tl">
              <a:srgbClr val="000000"/>
            </a:outerShdw>
          </a:effectLst>
          <a:latin typeface="+mn-lt"/>
          <a:ea typeface="ＭＳ Ｐゴシック" pitchFamily="-111" charset="-128"/>
        </a:defRPr>
      </a:lvl8pPr>
      <a:lvl9pPr marL="4328485" indent="-254616" algn="l" rtl="0" fontAlgn="base">
        <a:spcBef>
          <a:spcPct val="20000"/>
        </a:spcBef>
        <a:spcAft>
          <a:spcPct val="0"/>
        </a:spcAft>
        <a:buClr>
          <a:schemeClr val="tx1"/>
        </a:buClr>
        <a:buSzPct val="75000"/>
        <a:buFont typeface="Wingdings" pitchFamily="-111" charset="2"/>
        <a:buChar char="l"/>
        <a:defRPr sz="22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509233" rtl="0" eaLnBrk="1" latinLnBrk="0" hangingPunct="1">
        <a:defRPr sz="2000" kern="1200">
          <a:solidFill>
            <a:schemeClr val="tx1"/>
          </a:solidFill>
          <a:latin typeface="+mn-lt"/>
          <a:ea typeface="+mn-ea"/>
          <a:cs typeface="+mn-cs"/>
        </a:defRPr>
      </a:lvl1pPr>
      <a:lvl2pPr marL="509233" algn="l" defTabSz="509233" rtl="0" eaLnBrk="1" latinLnBrk="0" hangingPunct="1">
        <a:defRPr sz="2000" kern="1200">
          <a:solidFill>
            <a:schemeClr val="tx1"/>
          </a:solidFill>
          <a:latin typeface="+mn-lt"/>
          <a:ea typeface="+mn-ea"/>
          <a:cs typeface="+mn-cs"/>
        </a:defRPr>
      </a:lvl2pPr>
      <a:lvl3pPr marL="1018467" algn="l" defTabSz="509233" rtl="0" eaLnBrk="1" latinLnBrk="0" hangingPunct="1">
        <a:defRPr sz="2000" kern="1200">
          <a:solidFill>
            <a:schemeClr val="tx1"/>
          </a:solidFill>
          <a:latin typeface="+mn-lt"/>
          <a:ea typeface="+mn-ea"/>
          <a:cs typeface="+mn-cs"/>
        </a:defRPr>
      </a:lvl3pPr>
      <a:lvl4pPr marL="1527701" algn="l" defTabSz="509233" rtl="0" eaLnBrk="1" latinLnBrk="0" hangingPunct="1">
        <a:defRPr sz="2000" kern="1200">
          <a:solidFill>
            <a:schemeClr val="tx1"/>
          </a:solidFill>
          <a:latin typeface="+mn-lt"/>
          <a:ea typeface="+mn-ea"/>
          <a:cs typeface="+mn-cs"/>
        </a:defRPr>
      </a:lvl4pPr>
      <a:lvl5pPr marL="2036935" algn="l" defTabSz="509233" rtl="0" eaLnBrk="1" latinLnBrk="0" hangingPunct="1">
        <a:defRPr sz="2000" kern="1200">
          <a:solidFill>
            <a:schemeClr val="tx1"/>
          </a:solidFill>
          <a:latin typeface="+mn-lt"/>
          <a:ea typeface="+mn-ea"/>
          <a:cs typeface="+mn-cs"/>
        </a:defRPr>
      </a:lvl5pPr>
      <a:lvl6pPr marL="2546169" algn="l" defTabSz="509233" rtl="0" eaLnBrk="1" latinLnBrk="0" hangingPunct="1">
        <a:defRPr sz="2000" kern="1200">
          <a:solidFill>
            <a:schemeClr val="tx1"/>
          </a:solidFill>
          <a:latin typeface="+mn-lt"/>
          <a:ea typeface="+mn-ea"/>
          <a:cs typeface="+mn-cs"/>
        </a:defRPr>
      </a:lvl6pPr>
      <a:lvl7pPr marL="3055400" algn="l" defTabSz="509233" rtl="0" eaLnBrk="1" latinLnBrk="0" hangingPunct="1">
        <a:defRPr sz="2000" kern="1200">
          <a:solidFill>
            <a:schemeClr val="tx1"/>
          </a:solidFill>
          <a:latin typeface="+mn-lt"/>
          <a:ea typeface="+mn-ea"/>
          <a:cs typeface="+mn-cs"/>
        </a:defRPr>
      </a:lvl7pPr>
      <a:lvl8pPr marL="3564636" algn="l" defTabSz="509233" rtl="0" eaLnBrk="1" latinLnBrk="0" hangingPunct="1">
        <a:defRPr sz="2000" kern="1200">
          <a:solidFill>
            <a:schemeClr val="tx1"/>
          </a:solidFill>
          <a:latin typeface="+mn-lt"/>
          <a:ea typeface="+mn-ea"/>
          <a:cs typeface="+mn-cs"/>
        </a:defRPr>
      </a:lvl8pPr>
      <a:lvl9pPr marL="4073867" algn="l" defTabSz="509233"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3.jpeg"/><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7.jpeg"/><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1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1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0.jpeg"/></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0.jpeg"/></Relationships>
</file>

<file path=ppt/slides/_rels/slide1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1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1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9.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0.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2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11.jpg"/><Relationship Id="rId5" Type="http://schemas.openxmlformats.org/officeDocument/2006/relationships/image" Target="../media/image12.png"/><Relationship Id="rId4" Type="http://schemas.openxmlformats.org/officeDocument/2006/relationships/image" Target="../media/image9.jpeg"/></Relationships>
</file>

<file path=ppt/slides/_rels/slide2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2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4.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6.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7.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3.jpeg"/></Relationships>
</file>

<file path=ppt/slides/_rels/slide2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8.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9.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0.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1.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3.jpeg"/></Relationships>
</file>

<file path=ppt/slides/_rels/slide3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3.jpeg"/></Relationships>
</file>

<file path=ppt/slides/_rels/slide3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11.jpg"/><Relationship Id="rId5" Type="http://schemas.openxmlformats.org/officeDocument/2006/relationships/image" Target="../media/image12.png"/><Relationship Id="rId4" Type="http://schemas.openxmlformats.org/officeDocument/2006/relationships/image" Target="../media/image13.jpeg"/></Relationships>
</file>

<file path=ppt/slides/_rels/slide3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4.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3.jpeg"/></Relationships>
</file>

<file path=ppt/slides/_rels/slide3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6.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15.emf"/><Relationship Id="rId5" Type="http://schemas.openxmlformats.org/officeDocument/2006/relationships/image" Target="../media/image11.jpg"/><Relationship Id="rId4" Type="http://schemas.openxmlformats.org/officeDocument/2006/relationships/image" Target="../media/image13.jpeg"/></Relationships>
</file>

<file path=ppt/slides/_rels/slide3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8.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9.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0.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4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1.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6.png"/></Relationships>
</file>

<file path=ppt/slides/_rels/slide4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4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4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4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4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48.xml.rels><?xml version="1.0" encoding="UTF-8" standalone="yes"?>
<Relationships xmlns="http://schemas.openxmlformats.org/package/2006/relationships"><Relationship Id="rId3" Type="http://schemas.openxmlformats.org/officeDocument/2006/relationships/image" Target="../media/image18.jpeg"/><Relationship Id="rId7" Type="http://schemas.openxmlformats.org/officeDocument/2006/relationships/image" Target="../media/image11.jpg"/><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png"/></Relationships>
</file>

<file path=ppt/slides/_rels/slide4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5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5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22.emf"/></Relationships>
</file>

<file path=ppt/slides/_rels/slide5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3.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5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4.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5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5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6.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5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7.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5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8.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5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9.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1.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3.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4.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6.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7.xml"/><Relationship Id="rId1" Type="http://schemas.openxmlformats.org/officeDocument/2006/relationships/slideLayout" Target="../slideLayouts/slideLayout7.xml"/><Relationship Id="rId4" Type="http://schemas.openxmlformats.org/officeDocument/2006/relationships/image" Target="../media/image9.jpeg"/></Relationships>
</file>

<file path=ppt/slides/_rels/slide6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9.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7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1.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3.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4.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25.jpeg"/></Relationships>
</file>

<file path=ppt/slides/_rels/slide7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5.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25.jpeg"/></Relationships>
</file>

<file path=ppt/slides/_rels/slide7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23.jpeg"/></Relationships>
</file>

<file path=ppt/slides/_rels/slide7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8.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8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8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8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26.jpeg"/></Relationships>
</file>

<file path=ppt/slides/_rels/slide8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4.xml"/><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6.xml"/><Relationship Id="rId1" Type="http://schemas.openxmlformats.org/officeDocument/2006/relationships/slideLayout" Target="../slideLayouts/slideLayout33.xml"/><Relationship Id="rId4" Type="http://schemas.openxmlformats.org/officeDocument/2006/relationships/image" Target="../media/image29.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2"/>
          <p:cNvSpPr>
            <a:spLocks noChangeArrowheads="1"/>
          </p:cNvSpPr>
          <p:nvPr/>
        </p:nvSpPr>
        <p:spPr bwMode="auto">
          <a:xfrm>
            <a:off x="0" y="0"/>
            <a:ext cx="10058400" cy="7772400"/>
          </a:xfrm>
          <a:prstGeom prst="rect">
            <a:avLst/>
          </a:prstGeom>
          <a:gradFill rotWithShape="1">
            <a:gsLst>
              <a:gs pos="0">
                <a:srgbClr val="000000"/>
              </a:gs>
              <a:gs pos="50000">
                <a:srgbClr val="023CCC"/>
              </a:gs>
              <a:gs pos="100000">
                <a:srgbClr val="000000"/>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6146" name="Rectangle 3"/>
          <p:cNvSpPr>
            <a:spLocks noChangeArrowheads="1"/>
          </p:cNvSpPr>
          <p:nvPr/>
        </p:nvSpPr>
        <p:spPr bwMode="auto">
          <a:xfrm>
            <a:off x="-1152525" y="1389063"/>
            <a:ext cx="8658225" cy="6392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0">
                <a:solidFill>
                  <a:srgbClr val="000000"/>
                </a:solidFill>
                <a:miter lim="800000"/>
                <a:headEnd/>
                <a:tailEnd/>
              </a14:hiddenLine>
            </a:ext>
          </a:extLst>
        </p:spPr>
        <p:txBody>
          <a:bodyPr wrap="none" anchor="ctr"/>
          <a:lstStyle/>
          <a:p>
            <a:endParaRPr lang="en-US"/>
          </a:p>
        </p:txBody>
      </p:sp>
      <p:sp>
        <p:nvSpPr>
          <p:cNvPr id="6147" name="Text Box 4"/>
          <p:cNvSpPr txBox="1">
            <a:spLocks noChangeArrowheads="1"/>
          </p:cNvSpPr>
          <p:nvPr/>
        </p:nvSpPr>
        <p:spPr bwMode="auto">
          <a:xfrm>
            <a:off x="9009063" y="7331075"/>
            <a:ext cx="373062" cy="26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100" b="1">
                <a:solidFill>
                  <a:srgbClr val="FFFFFF"/>
                </a:solidFill>
              </a:rPr>
              <a:t>02</a:t>
            </a:r>
            <a:endParaRPr lang="en-US" sz="1600">
              <a:solidFill>
                <a:srgbClr val="FFFFFF"/>
              </a:solidFill>
            </a:endParaRPr>
          </a:p>
        </p:txBody>
      </p:sp>
      <p:sp>
        <p:nvSpPr>
          <p:cNvPr id="6148" name="Text Box 5"/>
          <p:cNvSpPr txBox="1">
            <a:spLocks noChangeArrowheads="1"/>
          </p:cNvSpPr>
          <p:nvPr/>
        </p:nvSpPr>
        <p:spPr bwMode="auto">
          <a:xfrm>
            <a:off x="523875" y="7419975"/>
            <a:ext cx="1016000" cy="25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charset="0"/>
              </a:rPr>
              <a:t>©2006 TBBMI</a:t>
            </a:r>
          </a:p>
        </p:txBody>
      </p:sp>
      <p:sp>
        <p:nvSpPr>
          <p:cNvPr id="6149" name="Rectangle 7"/>
          <p:cNvSpPr>
            <a:spLocks noChangeArrowheads="1"/>
          </p:cNvSpPr>
          <p:nvPr/>
        </p:nvSpPr>
        <p:spPr bwMode="auto">
          <a:xfrm>
            <a:off x="762000" y="704850"/>
            <a:ext cx="8894763" cy="6704013"/>
          </a:xfrm>
          <a:prstGeom prst="rect">
            <a:avLst/>
          </a:prstGeom>
          <a:solidFill>
            <a:schemeClr val="tx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pic>
        <p:nvPicPr>
          <p:cNvPr id="6150" name="Picture 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0713" y="693738"/>
            <a:ext cx="8639175" cy="6402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6151" name="Rectangle 9"/>
          <p:cNvSpPr>
            <a:spLocks noChangeArrowheads="1"/>
          </p:cNvSpPr>
          <p:nvPr/>
        </p:nvSpPr>
        <p:spPr bwMode="auto">
          <a:xfrm>
            <a:off x="657225" y="698500"/>
            <a:ext cx="8656638" cy="6391275"/>
          </a:xfrm>
          <a:prstGeom prst="rect">
            <a:avLst/>
          </a:prstGeom>
          <a:noFill/>
          <a:ln w="190500">
            <a:solidFill>
              <a:srgbClr val="790015"/>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pic>
        <p:nvPicPr>
          <p:cNvPr id="6152" name="Picture 1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58850" y="779463"/>
            <a:ext cx="8248650" cy="622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pic>
        <p:nvPicPr>
          <p:cNvPr id="1261579" name="Picture 1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92163" y="779463"/>
            <a:ext cx="8462962" cy="6246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261580" name="Rectangle 12"/>
          <p:cNvSpPr>
            <a:spLocks noChangeArrowheads="1"/>
          </p:cNvSpPr>
          <p:nvPr/>
        </p:nvSpPr>
        <p:spPr bwMode="auto">
          <a:xfrm>
            <a:off x="731838" y="736600"/>
            <a:ext cx="8534400" cy="6324600"/>
          </a:xfrm>
          <a:prstGeom prst="rect">
            <a:avLst/>
          </a:prstGeom>
          <a:solidFill>
            <a:srgbClr val="080808">
              <a:alpha val="50195"/>
            </a:srgbClr>
          </a:solidFill>
          <a:ln>
            <a:noFill/>
          </a:ln>
          <a:extLst>
            <a:ext uri="{91240B29-F687-4f45-9708-019B960494DF}">
              <a14:hiddenLine xmlns="" xmlns:a14="http://schemas.microsoft.com/office/drawing/2010/main" w="76200">
                <a:solidFill>
                  <a:srgbClr val="000000"/>
                </a:solidFill>
                <a:miter lim="800000"/>
                <a:headEnd/>
                <a:tailEnd/>
              </a14:hiddenLine>
            </a:ext>
          </a:extLst>
        </p:spPr>
        <p:txBody>
          <a:bodyPr wrap="none" anchor="ctr"/>
          <a:lstStyle/>
          <a:p>
            <a:endParaRPr lang="en-US"/>
          </a:p>
        </p:txBody>
      </p:sp>
      <p:grpSp>
        <p:nvGrpSpPr>
          <p:cNvPr id="2" name="Group 13"/>
          <p:cNvGrpSpPr>
            <a:grpSpLocks/>
          </p:cNvGrpSpPr>
          <p:nvPr/>
        </p:nvGrpSpPr>
        <p:grpSpPr bwMode="auto">
          <a:xfrm>
            <a:off x="1101725" y="2157413"/>
            <a:ext cx="7756525" cy="2164700"/>
            <a:chOff x="631" y="1199"/>
            <a:chExt cx="4442" cy="1204"/>
          </a:xfrm>
        </p:grpSpPr>
        <p:sp>
          <p:nvSpPr>
            <p:cNvPr id="1261582" name="Text Box 14"/>
            <p:cNvSpPr txBox="1">
              <a:spLocks noChangeArrowheads="1"/>
            </p:cNvSpPr>
            <p:nvPr/>
          </p:nvSpPr>
          <p:spPr bwMode="auto">
            <a:xfrm>
              <a:off x="631" y="1199"/>
              <a:ext cx="4442" cy="120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37931725" indent="-37474525" defTabSz="101917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6700" b="1" i="1" dirty="0">
                  <a:solidFill>
                    <a:srgbClr val="FFFC1E"/>
                  </a:solidFill>
                  <a:latin typeface="Arial" panose="020B0604020202020204" pitchFamily="34" charset="0"/>
                  <a:cs typeface="Arial" panose="020B0604020202020204" pitchFamily="34" charset="0"/>
                </a:rPr>
                <a:t>الكتاب المقدس ...</a:t>
              </a:r>
              <a:br>
                <a:rPr lang="en-US" sz="6700" b="1" i="1" dirty="0">
                  <a:solidFill>
                    <a:srgbClr val="FFFC1E"/>
                  </a:solidFill>
                  <a:latin typeface="Arial" panose="020B0604020202020204" pitchFamily="34" charset="0"/>
                  <a:cs typeface="Arial" panose="020B0604020202020204" pitchFamily="34" charset="0"/>
                </a:rPr>
              </a:br>
              <a:r>
                <a:rPr lang="ar-JO" sz="6700" b="1" i="1" dirty="0">
                  <a:solidFill>
                    <a:srgbClr val="FFFC1E"/>
                  </a:solidFill>
                  <a:latin typeface="Arial" panose="020B0604020202020204" pitchFamily="34" charset="0"/>
                  <a:cs typeface="Arial" panose="020B0604020202020204" pitchFamily="34" charset="0"/>
                </a:rPr>
                <a:t> في الأساس</a:t>
              </a:r>
              <a:endParaRPr lang="en-US" sz="6700" b="1" i="1" baseline="100000" dirty="0">
                <a:solidFill>
                  <a:srgbClr val="27FC31"/>
                </a:solidFill>
                <a:latin typeface="Arial" panose="020B0604020202020204" pitchFamily="34" charset="0"/>
                <a:cs typeface="Arial" panose="020B0604020202020204" pitchFamily="34" charset="0"/>
              </a:endParaRPr>
            </a:p>
          </p:txBody>
        </p:sp>
        <p:sp>
          <p:nvSpPr>
            <p:cNvPr id="6162" name="Text Box 15"/>
            <p:cNvSpPr txBox="1">
              <a:spLocks noChangeArrowheads="1"/>
            </p:cNvSpPr>
            <p:nvPr/>
          </p:nvSpPr>
          <p:spPr bwMode="auto">
            <a:xfrm>
              <a:off x="4285" y="1874"/>
              <a:ext cx="234" cy="2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200" b="1" i="1">
                  <a:solidFill>
                    <a:srgbClr val="FFFC1E"/>
                  </a:solidFill>
                  <a:latin typeface="Arial" charset="0"/>
                </a:rPr>
                <a:t>®</a:t>
              </a:r>
            </a:p>
          </p:txBody>
        </p:sp>
      </p:grpSp>
      <p:sp>
        <p:nvSpPr>
          <p:cNvPr id="1261584" name="Text Box 16"/>
          <p:cNvSpPr txBox="1">
            <a:spLocks noChangeArrowheads="1"/>
          </p:cNvSpPr>
          <p:nvPr/>
        </p:nvSpPr>
        <p:spPr bwMode="auto">
          <a:xfrm>
            <a:off x="523875" y="928154"/>
            <a:ext cx="8866187" cy="1372455"/>
          </a:xfrm>
          <a:prstGeom prst="rect">
            <a:avLst/>
          </a:prstGeom>
          <a:noFill/>
          <a:ln w="12700">
            <a:noFill/>
            <a:miter lim="800000"/>
            <a:headEnd/>
            <a:tailEnd/>
          </a:ln>
          <a:effectLst>
            <a:outerShdw blurRad="63500" dist="81320" dir="2319588" algn="ctr" rotWithShape="0">
              <a:schemeClr val="tx1">
                <a:alpha val="74998"/>
              </a:schemeClr>
            </a:outerShdw>
          </a:effec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37931725" indent="-37474525" defTabSz="101917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300" b="1" i="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تم تنظيمه بواسطة </a:t>
            </a:r>
            <a:endParaRPr lang="en-US" sz="3300" b="1" i="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a:spcBef>
                <a:spcPct val="50000"/>
              </a:spcBef>
              <a:defRPr/>
            </a:pPr>
            <a:r>
              <a:rPr lang="en-US" sz="3300" b="1" i="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(STORY LINE)</a:t>
            </a:r>
          </a:p>
        </p:txBody>
      </p:sp>
      <p:grpSp>
        <p:nvGrpSpPr>
          <p:cNvPr id="3" name="Group 17"/>
          <p:cNvGrpSpPr>
            <a:grpSpLocks/>
          </p:cNvGrpSpPr>
          <p:nvPr/>
        </p:nvGrpSpPr>
        <p:grpSpPr bwMode="auto">
          <a:xfrm>
            <a:off x="1066800" y="4650527"/>
            <a:ext cx="7727950" cy="1631843"/>
            <a:chOff x="611" y="2585"/>
            <a:chExt cx="4425" cy="907"/>
          </a:xfrm>
        </p:grpSpPr>
        <p:sp>
          <p:nvSpPr>
            <p:cNvPr id="1261586" name="Text Box 18"/>
            <p:cNvSpPr txBox="1">
              <a:spLocks noChangeArrowheads="1"/>
            </p:cNvSpPr>
            <p:nvPr/>
          </p:nvSpPr>
          <p:spPr bwMode="auto">
            <a:xfrm>
              <a:off x="2251" y="2585"/>
              <a:ext cx="1133" cy="339"/>
            </a:xfrm>
            <a:prstGeom prst="rect">
              <a:avLst/>
            </a:prstGeom>
            <a:noFill/>
            <a:ln w="12700">
              <a:noFill/>
              <a:miter lim="800000"/>
              <a:headEnd/>
              <a:tailEnd/>
            </a:ln>
            <a:effectLst>
              <a:outerShdw blurRad="63500" dist="71842" dir="2700000" algn="ctr" rotWithShape="0">
                <a:schemeClr val="tx1">
                  <a:alpha val="74998"/>
                </a:schemeClr>
              </a:outerShdw>
            </a:effectLst>
          </p:spPr>
          <p:txBody>
            <a:bodyPr wrap="none"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37931725" indent="-37474525" defTabSz="101917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300" b="1" i="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الجزء السابع</a:t>
              </a:r>
              <a:endParaRPr lang="en-US" sz="3300" b="1" i="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261587" name="Text Box 19"/>
            <p:cNvSpPr txBox="1">
              <a:spLocks noChangeArrowheads="1"/>
            </p:cNvSpPr>
            <p:nvPr/>
          </p:nvSpPr>
          <p:spPr bwMode="auto">
            <a:xfrm>
              <a:off x="611" y="3153"/>
              <a:ext cx="4425" cy="339"/>
            </a:xfrm>
            <a:prstGeom prst="rect">
              <a:avLst/>
            </a:prstGeom>
            <a:noFill/>
            <a:ln w="12700">
              <a:noFill/>
              <a:miter lim="800000"/>
              <a:headEnd/>
              <a:tailEnd/>
            </a:ln>
            <a:effectLst>
              <a:outerShdw blurRad="63500" dist="109250" dir="3267739" algn="ctr" rotWithShape="0">
                <a:schemeClr val="tx1">
                  <a:alpha val="74998"/>
                </a:schemeClr>
              </a:outerShdw>
            </a:effectLst>
          </p:spPr>
          <p:txBody>
            <a:bodyPr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37931725" indent="-37474525" defTabSz="101917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300" b="1" i="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إعداد الكتب: اصطفاف العهد القديم</a:t>
              </a:r>
              <a:endParaRPr lang="en-US" sz="3300" b="1" i="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grpSp>
      <p:sp>
        <p:nvSpPr>
          <p:cNvPr id="1261588" name="Rectangle 20"/>
          <p:cNvSpPr>
            <a:spLocks noChangeArrowheads="1"/>
          </p:cNvSpPr>
          <p:nvPr/>
        </p:nvSpPr>
        <p:spPr bwMode="auto">
          <a:xfrm>
            <a:off x="8469313" y="7329488"/>
            <a:ext cx="725487" cy="269875"/>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101882" tIns="50941" rIns="101882" bIns="50941" anchor="ctr">
            <a:spAutoFit/>
          </a:bodyPr>
          <a:lstStyle/>
          <a:p>
            <a:pPr algn="ctr" defTabSz="1019175">
              <a:defRPr/>
            </a:pPr>
            <a:r>
              <a:rPr lang="en-US" sz="1100" b="1">
                <a:solidFill>
                  <a:schemeClr val="bg1"/>
                </a:solidFill>
                <a:effectLst>
                  <a:outerShdw blurRad="38100" dist="38100" dir="2700000" algn="tl">
                    <a:srgbClr val="DDDDDD"/>
                  </a:outerShdw>
                </a:effectLst>
              </a:rPr>
              <a:t>9.6.07.</a:t>
            </a:r>
          </a:p>
        </p:txBody>
      </p:sp>
      <p:sp>
        <p:nvSpPr>
          <p:cNvPr id="4" name="Rectangle 3">
            <a:extLst>
              <a:ext uri="{FF2B5EF4-FFF2-40B4-BE49-F238E27FC236}">
                <a16:creationId xmlns:a16="http://schemas.microsoft.com/office/drawing/2014/main" id="{4DB63171-F985-E07B-CBE8-FF867CB9E698}"/>
              </a:ext>
            </a:extLst>
          </p:cNvPr>
          <p:cNvSpPr>
            <a:spLocks noChangeArrowheads="1"/>
          </p:cNvSpPr>
          <p:nvPr/>
        </p:nvSpPr>
        <p:spPr bwMode="auto">
          <a:xfrm>
            <a:off x="-125453" y="6489161"/>
            <a:ext cx="10177772" cy="1274710"/>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101846" tIns="50923" rIns="101846" bIns="50923" anchor="ctr"/>
          <a:lstStyle/>
          <a:p>
            <a:pPr algn="ctr" eaLnBrk="1" hangingPunct="1">
              <a:spcBef>
                <a:spcPct val="20000"/>
              </a:spcBef>
              <a:spcAft>
                <a:spcPts val="0"/>
              </a:spcAft>
              <a:buClr>
                <a:srgbClr val="FFCC00"/>
              </a:buClr>
              <a:buSzPct val="70000"/>
              <a:defRPr/>
            </a:pPr>
            <a:r>
              <a:rPr lang="ar-JO" sz="22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صممه الدكتور جون فريمان ، تكساس ، الولايات المتحدة الأمريكية ، درس بواسطة الدكتور ريك غريفيث ، كلية سنغافورة للكتاب المقدس ، جميع الملفات بعدة لغات للتحميل مجانًا على موقع </a:t>
            </a:r>
            <a:r>
              <a:rPr lang="en-US" sz="22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BibleStudyDownloads.org</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500"/>
                                  </p:stCondLst>
                                  <p:childTnLst>
                                    <p:set>
                                      <p:cBhvr>
                                        <p:cTn id="6" dur="1" fill="hold">
                                          <p:stCondLst>
                                            <p:cond delay="0"/>
                                          </p:stCondLst>
                                        </p:cTn>
                                        <p:tgtEl>
                                          <p:spTgt spid="1261579"/>
                                        </p:tgtEl>
                                        <p:attrNameLst>
                                          <p:attrName>style.visibility</p:attrName>
                                        </p:attrNameLst>
                                      </p:cBhvr>
                                      <p:to>
                                        <p:strVal val="visible"/>
                                      </p:to>
                                    </p:set>
                                    <p:animEffect transition="in" filter="fade">
                                      <p:cBhvr>
                                        <p:cTn id="7" dur="1000"/>
                                        <p:tgtEl>
                                          <p:spTgt spid="1261579"/>
                                        </p:tgtEl>
                                      </p:cBhvr>
                                    </p:animEffect>
                                  </p:childTnLst>
                                </p:cTn>
                              </p:par>
                            </p:childTnLst>
                          </p:cTn>
                        </p:par>
                        <p:par>
                          <p:cTn id="8" fill="hold" nodeType="afterGroup">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1261580"/>
                                        </p:tgtEl>
                                        <p:attrNameLst>
                                          <p:attrName>style.visibility</p:attrName>
                                        </p:attrNameLst>
                                      </p:cBhvr>
                                      <p:to>
                                        <p:strVal val="visible"/>
                                      </p:to>
                                    </p:set>
                                    <p:animEffect transition="in" filter="fade">
                                      <p:cBhvr>
                                        <p:cTn id="11" dur="1000"/>
                                        <p:tgtEl>
                                          <p:spTgt spid="1261580"/>
                                        </p:tgtEl>
                                      </p:cBhvr>
                                    </p:animEffect>
                                  </p:childTnLst>
                                </p:cTn>
                              </p:par>
                            </p:childTnLst>
                          </p:cTn>
                        </p:par>
                        <p:par>
                          <p:cTn id="12" fill="hold" nodeType="afterGroup">
                            <p:stCondLst>
                              <p:cond delay="2500"/>
                            </p:stCondLst>
                            <p:childTnLst>
                              <p:par>
                                <p:cTn id="13" presetID="2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1000" fill="hold"/>
                                        <p:tgtEl>
                                          <p:spTgt spid="2"/>
                                        </p:tgtEl>
                                        <p:attrNameLst>
                                          <p:attrName>ppt_w</p:attrName>
                                        </p:attrNameLst>
                                      </p:cBhvr>
                                      <p:tavLst>
                                        <p:tav tm="0">
                                          <p:val>
                                            <p:fltVal val="0"/>
                                          </p:val>
                                        </p:tav>
                                        <p:tav tm="100000">
                                          <p:val>
                                            <p:strVal val="#ppt_w"/>
                                          </p:val>
                                        </p:tav>
                                      </p:tavLst>
                                    </p:anim>
                                    <p:anim calcmode="lin" valueType="num">
                                      <p:cBhvr>
                                        <p:cTn id="16" dur="1000" fill="hold"/>
                                        <p:tgtEl>
                                          <p:spTgt spid="2"/>
                                        </p:tgtEl>
                                        <p:attrNameLst>
                                          <p:attrName>ppt_h</p:attrName>
                                        </p:attrNameLst>
                                      </p:cBhvr>
                                      <p:tavLst>
                                        <p:tav tm="0">
                                          <p:val>
                                            <p:fltVal val="0"/>
                                          </p:val>
                                        </p:tav>
                                        <p:tav tm="100000">
                                          <p:val>
                                            <p:strVal val="#ppt_h"/>
                                          </p:val>
                                        </p:tav>
                                      </p:tavLst>
                                    </p:anim>
                                  </p:childTnLst>
                                </p:cTn>
                              </p:par>
                            </p:childTnLst>
                          </p:cTn>
                        </p:par>
                        <p:par>
                          <p:cTn id="17" fill="hold" nodeType="afterGroup">
                            <p:stCondLst>
                              <p:cond delay="35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2000"/>
                                        <p:tgtEl>
                                          <p:spTgt spid="3"/>
                                        </p:tgtEl>
                                      </p:cBhvr>
                                    </p:animEffect>
                                  </p:childTnLst>
                                </p:cTn>
                              </p:par>
                            </p:childTnLst>
                          </p:cTn>
                        </p:par>
                        <p:par>
                          <p:cTn id="21" fill="hold" nodeType="afterGroup">
                            <p:stCondLst>
                              <p:cond delay="5500"/>
                            </p:stCondLst>
                            <p:childTnLst>
                              <p:par>
                                <p:cTn id="22" presetID="22" presetClass="entr" presetSubtype="8" fill="hold" grpId="0" nodeType="afterEffect">
                                  <p:stCondLst>
                                    <p:cond delay="0"/>
                                  </p:stCondLst>
                                  <p:childTnLst>
                                    <p:set>
                                      <p:cBhvr>
                                        <p:cTn id="23" dur="1" fill="hold">
                                          <p:stCondLst>
                                            <p:cond delay="0"/>
                                          </p:stCondLst>
                                        </p:cTn>
                                        <p:tgtEl>
                                          <p:spTgt spid="1261584"/>
                                        </p:tgtEl>
                                        <p:attrNameLst>
                                          <p:attrName>style.visibility</p:attrName>
                                        </p:attrNameLst>
                                      </p:cBhvr>
                                      <p:to>
                                        <p:strVal val="visible"/>
                                      </p:to>
                                    </p:set>
                                    <p:animEffect transition="in" filter="wipe(left)">
                                      <p:cBhvr>
                                        <p:cTn id="24" dur="2000"/>
                                        <p:tgtEl>
                                          <p:spTgt spid="1261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1580" grpId="0" animBg="1"/>
      <p:bldP spid="126158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146"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22530"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22531" name="Text Box 4"/>
          <p:cNvSpPr txBox="1">
            <a:spLocks noChangeArrowheads="1"/>
          </p:cNvSpPr>
          <p:nvPr/>
        </p:nvSpPr>
        <p:spPr bwMode="auto">
          <a:xfrm>
            <a:off x="9078913" y="7342188"/>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22532" name="Rectangle 5"/>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pic>
        <p:nvPicPr>
          <p:cNvPr id="1030182" name="Picture 3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grpSp>
        <p:nvGrpSpPr>
          <p:cNvPr id="2" name="Group 23"/>
          <p:cNvGrpSpPr>
            <a:grpSpLocks/>
          </p:cNvGrpSpPr>
          <p:nvPr/>
        </p:nvGrpSpPr>
        <p:grpSpPr bwMode="auto">
          <a:xfrm>
            <a:off x="1362075" y="669925"/>
            <a:ext cx="7770813" cy="1135063"/>
            <a:chOff x="858" y="422"/>
            <a:chExt cx="4895" cy="715"/>
          </a:xfrm>
        </p:grpSpPr>
        <p:sp>
          <p:nvSpPr>
            <p:cNvPr id="1030168" name="AutoShape 24" descr="Wide upward diagonal"/>
            <p:cNvSpPr>
              <a:spLocks noChangeArrowheads="1"/>
            </p:cNvSpPr>
            <p:nvPr/>
          </p:nvSpPr>
          <p:spPr bwMode="auto">
            <a:xfrm>
              <a:off x="3957" y="834"/>
              <a:ext cx="1381" cy="303"/>
            </a:xfrm>
            <a:prstGeom prst="downArrow">
              <a:avLst>
                <a:gd name="adj1" fmla="val 50000"/>
                <a:gd name="adj2" fmla="val 25000"/>
              </a:avLst>
            </a:prstGeom>
            <a:pattFill prst="wdUpDiag">
              <a:fgClr>
                <a:srgbClr val="32F04D"/>
              </a:fgClr>
              <a:bgClr>
                <a:srgbClr val="FFFFFF"/>
              </a:bgClr>
            </a:pattFill>
            <a:ln w="12700">
              <a:solidFill>
                <a:schemeClr val="tx1"/>
              </a:solidFill>
              <a:miter lim="800000"/>
              <a:headEnd/>
              <a:tailEnd/>
            </a:ln>
            <a:effectLst>
              <a:outerShdw blurRad="63500" dist="81320" dir="2319588"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0169" name="Text Box 25"/>
            <p:cNvSpPr txBox="1">
              <a:spLocks noChangeArrowheads="1"/>
            </p:cNvSpPr>
            <p:nvPr/>
          </p:nvSpPr>
          <p:spPr bwMode="auto">
            <a:xfrm>
              <a:off x="858" y="422"/>
              <a:ext cx="4895" cy="442"/>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ctr">
                <a:spcBef>
                  <a:spcPct val="50000"/>
                </a:spcBef>
                <a:defRPr/>
              </a:pPr>
              <a:r>
                <a:rPr lang="ar-JO" sz="4000" b="1" dirty="0">
                  <a:solidFill>
                    <a:srgbClr val="66FFFF"/>
                  </a:solidFill>
                  <a:latin typeface="Arial" panose="020B0604020202020204" pitchFamily="34" charset="0"/>
                  <a:ea typeface="+mn-ea"/>
                  <a:cs typeface="Arial" panose="020B0604020202020204" pitchFamily="34" charset="0"/>
                </a:rPr>
                <a:t>فكر أفقياً نحو اليسار</a:t>
              </a:r>
              <a:endParaRPr lang="en-US" sz="4000" b="1" dirty="0">
                <a:solidFill>
                  <a:srgbClr val="66FFFF"/>
                </a:solidFill>
                <a:latin typeface="Arial" panose="020B0604020202020204" pitchFamily="34" charset="0"/>
                <a:ea typeface="+mn-ea"/>
                <a:cs typeface="Arial" panose="020B0604020202020204" pitchFamily="34" charset="0"/>
              </a:endParaRPr>
            </a:p>
          </p:txBody>
        </p:sp>
      </p:grpSp>
      <p:sp>
        <p:nvSpPr>
          <p:cNvPr id="1030170" name="Line 26"/>
          <p:cNvSpPr>
            <a:spLocks noChangeShapeType="1"/>
          </p:cNvSpPr>
          <p:nvPr/>
        </p:nvSpPr>
        <p:spPr bwMode="auto">
          <a:xfrm>
            <a:off x="1879600" y="19812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0171" name="Line 27"/>
          <p:cNvSpPr>
            <a:spLocks noChangeShapeType="1"/>
          </p:cNvSpPr>
          <p:nvPr/>
        </p:nvSpPr>
        <p:spPr bwMode="auto">
          <a:xfrm>
            <a:off x="1760538" y="27940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0172" name="Line 28"/>
          <p:cNvSpPr>
            <a:spLocks noChangeShapeType="1"/>
          </p:cNvSpPr>
          <p:nvPr/>
        </p:nvSpPr>
        <p:spPr bwMode="auto">
          <a:xfrm>
            <a:off x="2151063" y="3487738"/>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0173" name="Line 29"/>
          <p:cNvSpPr>
            <a:spLocks noChangeShapeType="1"/>
          </p:cNvSpPr>
          <p:nvPr/>
        </p:nvSpPr>
        <p:spPr bwMode="auto">
          <a:xfrm>
            <a:off x="1795463" y="4316413"/>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0174" name="Line 30"/>
          <p:cNvSpPr>
            <a:spLocks noChangeShapeType="1"/>
          </p:cNvSpPr>
          <p:nvPr/>
        </p:nvSpPr>
        <p:spPr bwMode="auto">
          <a:xfrm>
            <a:off x="1931988" y="52324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0175" name="Line 31"/>
          <p:cNvSpPr>
            <a:spLocks noChangeShapeType="1"/>
          </p:cNvSpPr>
          <p:nvPr/>
        </p:nvSpPr>
        <p:spPr bwMode="auto">
          <a:xfrm>
            <a:off x="2135188" y="59944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22545" name="Text Box 36"/>
          <p:cNvSpPr txBox="1">
            <a:spLocks noChangeArrowheads="1"/>
          </p:cNvSpPr>
          <p:nvPr/>
        </p:nvSpPr>
        <p:spPr bwMode="auto">
          <a:xfrm>
            <a:off x="9012885"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10</a:t>
            </a:r>
          </a:p>
        </p:txBody>
      </p:sp>
      <p:sp>
        <p:nvSpPr>
          <p:cNvPr id="22546" name="Text Box 37"/>
          <p:cNvSpPr txBox="1">
            <a:spLocks noChangeArrowheads="1"/>
          </p:cNvSpPr>
          <p:nvPr/>
        </p:nvSpPr>
        <p:spPr bwMode="auto">
          <a:xfrm>
            <a:off x="9667875" y="7254875"/>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endParaRPr lang="en-US" sz="2000" b="1">
              <a:latin typeface="Arial" panose="020B0604020202020204" pitchFamily="34" charset="0"/>
              <a:cs typeface="Arial" panose="020B0604020202020204" pitchFamily="34" charset="0"/>
            </a:endParaRPr>
          </a:p>
        </p:txBody>
      </p:sp>
      <p:sp>
        <p:nvSpPr>
          <p:cNvPr id="26" name="Text Box 14">
            <a:extLst>
              <a:ext uri="{FF2B5EF4-FFF2-40B4-BE49-F238E27FC236}">
                <a16:creationId xmlns:a16="http://schemas.microsoft.com/office/drawing/2014/main" id="{9B2CA2CA-411E-ABAA-AEBD-E6C772A39422}"/>
              </a:ext>
            </a:extLst>
          </p:cNvPr>
          <p:cNvSpPr txBox="1">
            <a:spLocks noChangeArrowheads="1"/>
          </p:cNvSpPr>
          <p:nvPr/>
        </p:nvSpPr>
        <p:spPr bwMode="auto">
          <a:xfrm>
            <a:off x="5099798" y="1790700"/>
            <a:ext cx="36830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7" name="Text Box 15">
            <a:extLst>
              <a:ext uri="{FF2B5EF4-FFF2-40B4-BE49-F238E27FC236}">
                <a16:creationId xmlns:a16="http://schemas.microsoft.com/office/drawing/2014/main" id="{68BD185C-6332-8288-1A60-253178E788E5}"/>
              </a:ext>
            </a:extLst>
          </p:cNvPr>
          <p:cNvSpPr txBox="1">
            <a:spLocks noChangeArrowheads="1"/>
          </p:cNvSpPr>
          <p:nvPr/>
        </p:nvSpPr>
        <p:spPr bwMode="auto">
          <a:xfrm>
            <a:off x="5131548" y="2984500"/>
            <a:ext cx="36195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8" name="Text Box 16">
            <a:extLst>
              <a:ext uri="{FF2B5EF4-FFF2-40B4-BE49-F238E27FC236}">
                <a16:creationId xmlns:a16="http://schemas.microsoft.com/office/drawing/2014/main" id="{BC44F23A-8376-ED9A-10DF-BFD38A933A39}"/>
              </a:ext>
            </a:extLst>
          </p:cNvPr>
          <p:cNvSpPr txBox="1">
            <a:spLocks noChangeArrowheads="1"/>
          </p:cNvSpPr>
          <p:nvPr/>
        </p:nvSpPr>
        <p:spPr bwMode="auto">
          <a:xfrm>
            <a:off x="4737848" y="4178300"/>
            <a:ext cx="44069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9" name="Text Box 17">
            <a:extLst>
              <a:ext uri="{FF2B5EF4-FFF2-40B4-BE49-F238E27FC236}">
                <a16:creationId xmlns:a16="http://schemas.microsoft.com/office/drawing/2014/main" id="{93CA8CCE-8492-1C19-72C5-C56599575099}"/>
              </a:ext>
            </a:extLst>
          </p:cNvPr>
          <p:cNvSpPr txBox="1">
            <a:spLocks noChangeArrowheads="1"/>
          </p:cNvSpPr>
          <p:nvPr/>
        </p:nvSpPr>
        <p:spPr bwMode="auto">
          <a:xfrm>
            <a:off x="4921998" y="5372100"/>
            <a:ext cx="40386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nodeType="afterGroup">
                            <p:stCondLst>
                              <p:cond delay="1000"/>
                            </p:stCondLst>
                            <p:childTnLst>
                              <p:par>
                                <p:cTn id="9" presetID="22" presetClass="entr" presetSubtype="2" fill="hold" nodeType="afterEffect">
                                  <p:stCondLst>
                                    <p:cond delay="500"/>
                                  </p:stCondLst>
                                  <p:childTnLst>
                                    <p:set>
                                      <p:cBhvr>
                                        <p:cTn id="10" dur="1" fill="hold">
                                          <p:stCondLst>
                                            <p:cond delay="0"/>
                                          </p:stCondLst>
                                        </p:cTn>
                                        <p:tgtEl>
                                          <p:spTgt spid="1030170"/>
                                        </p:tgtEl>
                                        <p:attrNameLst>
                                          <p:attrName>style.visibility</p:attrName>
                                        </p:attrNameLst>
                                      </p:cBhvr>
                                      <p:to>
                                        <p:strVal val="visible"/>
                                      </p:to>
                                    </p:set>
                                    <p:animEffect transition="in" filter="wipe(right)">
                                      <p:cBhvr>
                                        <p:cTn id="11" dur="500"/>
                                        <p:tgtEl>
                                          <p:spTgt spid="1030170"/>
                                        </p:tgtEl>
                                      </p:cBhvr>
                                    </p:animEffect>
                                  </p:childTnLst>
                                </p:cTn>
                              </p:par>
                            </p:childTnLst>
                          </p:cTn>
                        </p:par>
                        <p:par>
                          <p:cTn id="12" fill="hold" nodeType="afterGroup">
                            <p:stCondLst>
                              <p:cond delay="2000"/>
                            </p:stCondLst>
                            <p:childTnLst>
                              <p:par>
                                <p:cTn id="13" presetID="22" presetClass="entr" presetSubtype="2" fill="hold" nodeType="afterEffect">
                                  <p:stCondLst>
                                    <p:cond delay="500"/>
                                  </p:stCondLst>
                                  <p:childTnLst>
                                    <p:set>
                                      <p:cBhvr>
                                        <p:cTn id="14" dur="1" fill="hold">
                                          <p:stCondLst>
                                            <p:cond delay="0"/>
                                          </p:stCondLst>
                                        </p:cTn>
                                        <p:tgtEl>
                                          <p:spTgt spid="1030171"/>
                                        </p:tgtEl>
                                        <p:attrNameLst>
                                          <p:attrName>style.visibility</p:attrName>
                                        </p:attrNameLst>
                                      </p:cBhvr>
                                      <p:to>
                                        <p:strVal val="visible"/>
                                      </p:to>
                                    </p:set>
                                    <p:animEffect transition="in" filter="wipe(right)">
                                      <p:cBhvr>
                                        <p:cTn id="15" dur="500"/>
                                        <p:tgtEl>
                                          <p:spTgt spid="1030171"/>
                                        </p:tgtEl>
                                      </p:cBhvr>
                                    </p:animEffect>
                                  </p:childTnLst>
                                </p:cTn>
                              </p:par>
                            </p:childTnLst>
                          </p:cTn>
                        </p:par>
                        <p:par>
                          <p:cTn id="16" fill="hold" nodeType="afterGroup">
                            <p:stCondLst>
                              <p:cond delay="3000"/>
                            </p:stCondLst>
                            <p:childTnLst>
                              <p:par>
                                <p:cTn id="17" presetID="22" presetClass="entr" presetSubtype="2" fill="hold" nodeType="afterEffect">
                                  <p:stCondLst>
                                    <p:cond delay="500"/>
                                  </p:stCondLst>
                                  <p:childTnLst>
                                    <p:set>
                                      <p:cBhvr>
                                        <p:cTn id="18" dur="1" fill="hold">
                                          <p:stCondLst>
                                            <p:cond delay="0"/>
                                          </p:stCondLst>
                                        </p:cTn>
                                        <p:tgtEl>
                                          <p:spTgt spid="1030172"/>
                                        </p:tgtEl>
                                        <p:attrNameLst>
                                          <p:attrName>style.visibility</p:attrName>
                                        </p:attrNameLst>
                                      </p:cBhvr>
                                      <p:to>
                                        <p:strVal val="visible"/>
                                      </p:to>
                                    </p:set>
                                    <p:animEffect transition="in" filter="wipe(right)">
                                      <p:cBhvr>
                                        <p:cTn id="19" dur="500"/>
                                        <p:tgtEl>
                                          <p:spTgt spid="1030172"/>
                                        </p:tgtEl>
                                      </p:cBhvr>
                                    </p:animEffect>
                                  </p:childTnLst>
                                </p:cTn>
                              </p:par>
                            </p:childTnLst>
                          </p:cTn>
                        </p:par>
                        <p:par>
                          <p:cTn id="20" fill="hold" nodeType="afterGroup">
                            <p:stCondLst>
                              <p:cond delay="4000"/>
                            </p:stCondLst>
                            <p:childTnLst>
                              <p:par>
                                <p:cTn id="21" presetID="22" presetClass="entr" presetSubtype="2" fill="hold" nodeType="afterEffect">
                                  <p:stCondLst>
                                    <p:cond delay="500"/>
                                  </p:stCondLst>
                                  <p:childTnLst>
                                    <p:set>
                                      <p:cBhvr>
                                        <p:cTn id="22" dur="1" fill="hold">
                                          <p:stCondLst>
                                            <p:cond delay="0"/>
                                          </p:stCondLst>
                                        </p:cTn>
                                        <p:tgtEl>
                                          <p:spTgt spid="1030173"/>
                                        </p:tgtEl>
                                        <p:attrNameLst>
                                          <p:attrName>style.visibility</p:attrName>
                                        </p:attrNameLst>
                                      </p:cBhvr>
                                      <p:to>
                                        <p:strVal val="visible"/>
                                      </p:to>
                                    </p:set>
                                    <p:animEffect transition="in" filter="wipe(right)">
                                      <p:cBhvr>
                                        <p:cTn id="23" dur="500"/>
                                        <p:tgtEl>
                                          <p:spTgt spid="1030173"/>
                                        </p:tgtEl>
                                      </p:cBhvr>
                                    </p:animEffect>
                                  </p:childTnLst>
                                </p:cTn>
                              </p:par>
                            </p:childTnLst>
                          </p:cTn>
                        </p:par>
                        <p:par>
                          <p:cTn id="24" fill="hold" nodeType="afterGroup">
                            <p:stCondLst>
                              <p:cond delay="5000"/>
                            </p:stCondLst>
                            <p:childTnLst>
                              <p:par>
                                <p:cTn id="25" presetID="22" presetClass="entr" presetSubtype="2" fill="hold" nodeType="afterEffect">
                                  <p:stCondLst>
                                    <p:cond delay="500"/>
                                  </p:stCondLst>
                                  <p:childTnLst>
                                    <p:set>
                                      <p:cBhvr>
                                        <p:cTn id="26" dur="1" fill="hold">
                                          <p:stCondLst>
                                            <p:cond delay="0"/>
                                          </p:stCondLst>
                                        </p:cTn>
                                        <p:tgtEl>
                                          <p:spTgt spid="1030174"/>
                                        </p:tgtEl>
                                        <p:attrNameLst>
                                          <p:attrName>style.visibility</p:attrName>
                                        </p:attrNameLst>
                                      </p:cBhvr>
                                      <p:to>
                                        <p:strVal val="visible"/>
                                      </p:to>
                                    </p:set>
                                    <p:animEffect transition="in" filter="wipe(right)">
                                      <p:cBhvr>
                                        <p:cTn id="27" dur="500"/>
                                        <p:tgtEl>
                                          <p:spTgt spid="1030174"/>
                                        </p:tgtEl>
                                      </p:cBhvr>
                                    </p:animEffect>
                                  </p:childTnLst>
                                </p:cTn>
                              </p:par>
                            </p:childTnLst>
                          </p:cTn>
                        </p:par>
                        <p:par>
                          <p:cTn id="28" fill="hold" nodeType="afterGroup">
                            <p:stCondLst>
                              <p:cond delay="6000"/>
                            </p:stCondLst>
                            <p:childTnLst>
                              <p:par>
                                <p:cTn id="29" presetID="22" presetClass="entr" presetSubtype="2" fill="hold" nodeType="afterEffect">
                                  <p:stCondLst>
                                    <p:cond delay="500"/>
                                  </p:stCondLst>
                                  <p:childTnLst>
                                    <p:set>
                                      <p:cBhvr>
                                        <p:cTn id="30" dur="1" fill="hold">
                                          <p:stCondLst>
                                            <p:cond delay="0"/>
                                          </p:stCondLst>
                                        </p:cTn>
                                        <p:tgtEl>
                                          <p:spTgt spid="1030175"/>
                                        </p:tgtEl>
                                        <p:attrNameLst>
                                          <p:attrName>style.visibility</p:attrName>
                                        </p:attrNameLst>
                                      </p:cBhvr>
                                      <p:to>
                                        <p:strVal val="visible"/>
                                      </p:to>
                                    </p:set>
                                    <p:animEffect transition="in" filter="wipe(right)">
                                      <p:cBhvr>
                                        <p:cTn id="31" dur="500"/>
                                        <p:tgtEl>
                                          <p:spTgt spid="1030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2594"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24578"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rPr>
              <a:t> </a:t>
            </a:r>
          </a:p>
        </p:txBody>
      </p:sp>
      <p:sp>
        <p:nvSpPr>
          <p:cNvPr id="24579" name="Text Box 4"/>
          <p:cNvSpPr txBox="1">
            <a:spLocks noChangeArrowheads="1"/>
          </p:cNvSpPr>
          <p:nvPr/>
        </p:nvSpPr>
        <p:spPr bwMode="auto">
          <a:xfrm>
            <a:off x="9078913" y="7342188"/>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p>
        </p:txBody>
      </p:sp>
      <p:sp>
        <p:nvSpPr>
          <p:cNvPr id="24580" name="Rectangle 5"/>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a:p>
        </p:txBody>
      </p:sp>
      <p:pic>
        <p:nvPicPr>
          <p:cNvPr id="1262598" name="Picture 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grpSp>
        <p:nvGrpSpPr>
          <p:cNvPr id="2" name="Group 26"/>
          <p:cNvGrpSpPr>
            <a:grpSpLocks/>
          </p:cNvGrpSpPr>
          <p:nvPr/>
        </p:nvGrpSpPr>
        <p:grpSpPr bwMode="auto">
          <a:xfrm>
            <a:off x="5143500" y="1790700"/>
            <a:ext cx="4419600" cy="4100513"/>
            <a:chOff x="3240" y="1128"/>
            <a:chExt cx="2784" cy="2583"/>
          </a:xfrm>
        </p:grpSpPr>
        <p:sp>
          <p:nvSpPr>
            <p:cNvPr id="1262608" name="Text Box 16"/>
            <p:cNvSpPr txBox="1">
              <a:spLocks noChangeArrowheads="1"/>
            </p:cNvSpPr>
            <p:nvPr/>
          </p:nvSpPr>
          <p:spPr bwMode="auto">
            <a:xfrm>
              <a:off x="3264" y="1128"/>
              <a:ext cx="2320" cy="327"/>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en-US" sz="2800" b="1">
                  <a:solidFill>
                    <a:schemeClr val="bg1"/>
                  </a:solidFill>
                  <a:latin typeface="Helvetica" charset="0"/>
                  <a:ea typeface="+mn-ea"/>
                  <a:cs typeface="+mn-cs"/>
                </a:rPr>
                <a:t>THE CHRONOLOGY</a:t>
              </a:r>
            </a:p>
          </p:txBody>
        </p:sp>
        <p:sp>
          <p:nvSpPr>
            <p:cNvPr id="1262609" name="Text Box 17"/>
            <p:cNvSpPr txBox="1">
              <a:spLocks noChangeArrowheads="1"/>
            </p:cNvSpPr>
            <p:nvPr/>
          </p:nvSpPr>
          <p:spPr bwMode="auto">
            <a:xfrm>
              <a:off x="3248" y="1816"/>
              <a:ext cx="2280" cy="327"/>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en-US" sz="2800" b="1">
                  <a:solidFill>
                    <a:schemeClr val="bg1"/>
                  </a:solidFill>
                  <a:latin typeface="Helvetica" charset="0"/>
                  <a:ea typeface="+mn-ea"/>
                  <a:cs typeface="+mn-cs"/>
                </a:rPr>
                <a:t>LAW &amp; HISTORIES</a:t>
              </a:r>
            </a:p>
          </p:txBody>
        </p:sp>
        <p:sp>
          <p:nvSpPr>
            <p:cNvPr id="1262610" name="Text Box 18"/>
            <p:cNvSpPr txBox="1">
              <a:spLocks noChangeArrowheads="1"/>
            </p:cNvSpPr>
            <p:nvPr/>
          </p:nvSpPr>
          <p:spPr bwMode="auto">
            <a:xfrm>
              <a:off x="3248" y="2624"/>
              <a:ext cx="2776" cy="327"/>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en-US" sz="2800" b="1">
                  <a:solidFill>
                    <a:schemeClr val="bg1"/>
                  </a:solidFill>
                  <a:latin typeface="Helvetica" charset="0"/>
                  <a:ea typeface="+mn-ea"/>
                  <a:cs typeface="+mn-cs"/>
                </a:rPr>
                <a:t>POETRY &amp; PROPHETS</a:t>
              </a:r>
            </a:p>
          </p:txBody>
        </p:sp>
        <p:sp>
          <p:nvSpPr>
            <p:cNvPr id="1262611" name="Text Box 19"/>
            <p:cNvSpPr txBox="1">
              <a:spLocks noChangeArrowheads="1"/>
            </p:cNvSpPr>
            <p:nvPr/>
          </p:nvSpPr>
          <p:spPr bwMode="auto">
            <a:xfrm>
              <a:off x="3240" y="3384"/>
              <a:ext cx="2544" cy="327"/>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en-US" sz="2800" b="1">
                  <a:solidFill>
                    <a:schemeClr val="bg1"/>
                  </a:solidFill>
                  <a:latin typeface="Helvetica" charset="0"/>
                  <a:ea typeface="+mn-ea"/>
                  <a:cs typeface="+mn-cs"/>
                </a:rPr>
                <a:t>A MEMORY TOOL</a:t>
              </a:r>
            </a:p>
          </p:txBody>
        </p:sp>
      </p:grpSp>
      <p:sp>
        <p:nvSpPr>
          <p:cNvPr id="24583" name="Text Box 20"/>
          <p:cNvSpPr txBox="1">
            <a:spLocks noChangeArrowheads="1"/>
          </p:cNvSpPr>
          <p:nvPr/>
        </p:nvSpPr>
        <p:spPr bwMode="auto">
          <a:xfrm>
            <a:off x="9015413" y="734853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11</a:t>
            </a:r>
          </a:p>
        </p:txBody>
      </p:sp>
      <p:sp>
        <p:nvSpPr>
          <p:cNvPr id="24584" name="Text Box 21"/>
          <p:cNvSpPr txBox="1">
            <a:spLocks noChangeArrowheads="1"/>
          </p:cNvSpPr>
          <p:nvPr/>
        </p:nvSpPr>
        <p:spPr bwMode="auto">
          <a:xfrm>
            <a:off x="9667875" y="7254875"/>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endParaRPr lang="en-US" sz="2000" b="1"/>
          </a:p>
        </p:txBody>
      </p:sp>
      <p:grpSp>
        <p:nvGrpSpPr>
          <p:cNvPr id="3" name="Group 27"/>
          <p:cNvGrpSpPr>
            <a:grpSpLocks/>
          </p:cNvGrpSpPr>
          <p:nvPr/>
        </p:nvGrpSpPr>
        <p:grpSpPr bwMode="auto">
          <a:xfrm>
            <a:off x="757238" y="2341563"/>
            <a:ext cx="8461375" cy="2949575"/>
            <a:chOff x="1006" y="-3118"/>
            <a:chExt cx="5330" cy="1858"/>
          </a:xfrm>
        </p:grpSpPr>
        <p:sp>
          <p:nvSpPr>
            <p:cNvPr id="1262620" name="Rectangle 28"/>
            <p:cNvSpPr>
              <a:spLocks noChangeArrowheads="1"/>
            </p:cNvSpPr>
            <p:nvPr/>
          </p:nvSpPr>
          <p:spPr bwMode="auto">
            <a:xfrm>
              <a:off x="1006" y="-3118"/>
              <a:ext cx="5330" cy="1858"/>
            </a:xfrm>
            <a:prstGeom prst="rect">
              <a:avLst/>
            </a:prstGeom>
            <a:gradFill rotWithShape="0">
              <a:gsLst>
                <a:gs pos="0">
                  <a:schemeClr val="accent1">
                    <a:gamma/>
                    <a:shade val="23922"/>
                    <a:invGamma/>
                  </a:schemeClr>
                </a:gs>
                <a:gs pos="50000">
                  <a:schemeClr val="accent1"/>
                </a:gs>
                <a:gs pos="100000">
                  <a:schemeClr val="accent1">
                    <a:gamma/>
                    <a:shade val="23922"/>
                    <a:invGamma/>
                  </a:schemeClr>
                </a:gs>
              </a:gsLst>
              <a:lin ang="5400000" scaled="1"/>
            </a:gradFill>
            <a:ln w="12700">
              <a:solidFill>
                <a:schemeClr val="tx1"/>
              </a:solidFill>
              <a:miter lim="800000"/>
              <a:headEnd/>
              <a:tailEnd/>
            </a:ln>
            <a:effectLst>
              <a:outerShdw blurRad="63500" dist="107763" dir="2700000" algn="ctr" rotWithShape="0">
                <a:schemeClr val="tx1">
                  <a:alpha val="74998"/>
                </a:schemeClr>
              </a:outerShdw>
            </a:effectLst>
          </p:spPr>
          <p:txBody>
            <a:bodyPr wrap="none" anchor="ctr"/>
            <a:lstStyle/>
            <a:p>
              <a:pPr>
                <a:defRPr/>
              </a:pPr>
              <a:endParaRPr lang="en-US">
                <a:ea typeface="+mn-ea"/>
                <a:cs typeface="+mn-cs"/>
              </a:endParaRPr>
            </a:p>
          </p:txBody>
        </p:sp>
        <p:sp>
          <p:nvSpPr>
            <p:cNvPr id="1262621" name="Text Box 29"/>
            <p:cNvSpPr txBox="1">
              <a:spLocks noChangeArrowheads="1"/>
            </p:cNvSpPr>
            <p:nvPr/>
          </p:nvSpPr>
          <p:spPr bwMode="auto">
            <a:xfrm>
              <a:off x="1072" y="-2577"/>
              <a:ext cx="5264" cy="826"/>
            </a:xfrm>
            <a:prstGeom prst="rect">
              <a:avLst/>
            </a:prstGeom>
            <a:noFill/>
            <a:ln w="12700">
              <a:noFill/>
              <a:miter lim="800000"/>
              <a:headEnd/>
              <a:tailEnd/>
            </a:ln>
            <a:effectLst>
              <a:outerShdw blurRad="63500" dist="107763" dir="2700000" algn="ctr" rotWithShape="0">
                <a:schemeClr val="tx1">
                  <a:alpha val="74998"/>
                </a:schemeClr>
              </a:outerShdw>
            </a:effectLst>
          </p:spPr>
          <p:txBody>
            <a:bodyPr>
              <a:spAutoFit/>
            </a:bodyPr>
            <a:lstStyle/>
            <a:p>
              <a:pPr algn="ctr">
                <a:spcBef>
                  <a:spcPct val="50000"/>
                </a:spcBef>
                <a:defRPr/>
              </a:pPr>
              <a:r>
                <a:rPr lang="en-US" sz="4000" b="1">
                  <a:solidFill>
                    <a:schemeClr val="tx2"/>
                  </a:solidFill>
                  <a:latin typeface="Helvetica" charset="0"/>
                  <a:ea typeface="+mn-ea"/>
                  <a:cs typeface="+mn-cs"/>
                </a:rPr>
                <a:t>TIME REQUIRED FOR WRITING: ABOUT 1,500 YEARS (OT)</a:t>
              </a:r>
            </a:p>
          </p:txBody>
        </p:sp>
        <p:sp>
          <p:nvSpPr>
            <p:cNvPr id="1262622" name="Text Box 30"/>
            <p:cNvSpPr txBox="1">
              <a:spLocks noChangeArrowheads="1"/>
            </p:cNvSpPr>
            <p:nvPr/>
          </p:nvSpPr>
          <p:spPr bwMode="auto">
            <a:xfrm>
              <a:off x="1040" y="-2600"/>
              <a:ext cx="5264" cy="826"/>
            </a:xfrm>
            <a:prstGeom prst="rect">
              <a:avLst/>
            </a:prstGeom>
            <a:noFill/>
            <a:ln w="12700">
              <a:noFill/>
              <a:miter lim="800000"/>
              <a:headEnd/>
              <a:tailEnd/>
            </a:ln>
            <a:effectLst>
              <a:outerShdw blurRad="63500" dist="107763" dir="2700000" algn="ctr" rotWithShape="0">
                <a:schemeClr val="tx1">
                  <a:alpha val="74998"/>
                </a:schemeClr>
              </a:outerShdw>
            </a:effectLst>
          </p:spPr>
          <p:txBody>
            <a:bodyPr>
              <a:spAutoFit/>
            </a:bodyPr>
            <a:lstStyle/>
            <a:p>
              <a:pPr algn="ctr">
                <a:spcBef>
                  <a:spcPct val="50000"/>
                </a:spcBef>
                <a:defRPr/>
              </a:pPr>
              <a:r>
                <a:rPr lang="en-US" sz="4000" b="1">
                  <a:solidFill>
                    <a:srgbClr val="FAFD00"/>
                  </a:solidFill>
                  <a:latin typeface="Helvetica" charset="0"/>
                  <a:ea typeface="+mn-ea"/>
                  <a:cs typeface="+mn-cs"/>
                </a:rPr>
                <a:t>TIME REQUIRED FOR WRITING: ABOUT 1,500 YEARS (OT)</a:t>
              </a:r>
            </a:p>
          </p:txBody>
        </p:sp>
      </p:grpSp>
      <p:grpSp>
        <p:nvGrpSpPr>
          <p:cNvPr id="4" name="Group 35"/>
          <p:cNvGrpSpPr>
            <a:grpSpLocks/>
          </p:cNvGrpSpPr>
          <p:nvPr/>
        </p:nvGrpSpPr>
        <p:grpSpPr bwMode="auto">
          <a:xfrm>
            <a:off x="538163" y="511175"/>
            <a:ext cx="9002712" cy="6754813"/>
            <a:chOff x="339" y="312"/>
            <a:chExt cx="5671" cy="4265"/>
          </a:xfrm>
        </p:grpSpPr>
        <p:pic>
          <p:nvPicPr>
            <p:cNvPr id="24588" name="Picture 3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9" y="312"/>
              <a:ext cx="5671" cy="42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89" name="WordArt 37"/>
            <p:cNvSpPr>
              <a:spLocks noChangeArrowheads="1" noChangeShapeType="1" noTextEdit="1"/>
            </p:cNvSpPr>
            <p:nvPr/>
          </p:nvSpPr>
          <p:spPr bwMode="auto">
            <a:xfrm>
              <a:off x="661" y="1303"/>
              <a:ext cx="5052" cy="2512"/>
            </a:xfrm>
            <a:prstGeom prst="rect">
              <a:avLst/>
            </a:prstGeom>
          </p:spPr>
          <p:txBody>
            <a:bodyPr wrap="none" fromWordArt="1">
              <a:prstTxWarp prst="textCascadeUp">
                <a:avLst>
                  <a:gd name="adj" fmla="val 62940"/>
                </a:avLst>
              </a:prstTxWarp>
            </a:bodyPr>
            <a:lstStyle/>
            <a:p>
              <a:pPr algn="ctr"/>
              <a:r>
                <a:rPr lang="ar-JO" sz="500" kern="10" dirty="0">
                  <a:ln w="9525">
                    <a:solidFill>
                      <a:srgbClr val="000000"/>
                    </a:solidFill>
                    <a:round/>
                    <a:headEnd/>
                    <a:tailEnd/>
                  </a:ln>
                  <a:gradFill rotWithShape="1">
                    <a:gsLst>
                      <a:gs pos="0">
                        <a:srgbClr val="FFE701"/>
                      </a:gs>
                      <a:gs pos="100000">
                        <a:srgbClr val="FE3E02"/>
                      </a:gs>
                    </a:gsLst>
                    <a:lin ang="5400000" scaled="1"/>
                  </a:gradFill>
                  <a:effectLst>
                    <a:outerShdw blurRad="63500" dist="107763" dir="2700000" algn="ctr" rotWithShape="0">
                      <a:schemeClr val="tx1">
                        <a:alpha val="74997"/>
                      </a:schemeClr>
                    </a:outerShdw>
                  </a:effectLst>
                  <a:latin typeface="Impact"/>
                  <a:ea typeface="Impact"/>
                  <a:cs typeface="Impact"/>
                </a:rPr>
                <a:t>مجد الله </a:t>
              </a:r>
              <a:endParaRPr lang="en-US" sz="500" kern="10" dirty="0">
                <a:ln w="9525">
                  <a:solidFill>
                    <a:srgbClr val="000000"/>
                  </a:solidFill>
                  <a:round/>
                  <a:headEnd/>
                  <a:tailEnd/>
                </a:ln>
                <a:gradFill rotWithShape="1">
                  <a:gsLst>
                    <a:gs pos="0">
                      <a:srgbClr val="FFE701"/>
                    </a:gs>
                    <a:gs pos="100000">
                      <a:srgbClr val="FE3E02"/>
                    </a:gs>
                  </a:gsLst>
                  <a:lin ang="5400000" scaled="1"/>
                </a:gradFill>
                <a:effectLst>
                  <a:outerShdw blurRad="63500" dist="107763" dir="2700000" algn="ctr" rotWithShape="0">
                    <a:schemeClr val="tx1">
                      <a:alpha val="74997"/>
                    </a:schemeClr>
                  </a:outerShdw>
                </a:effectLst>
                <a:latin typeface="Impact"/>
                <a:ea typeface="Impact"/>
                <a:cs typeface="Impact"/>
              </a:endParaRPr>
            </a:p>
          </p:txBody>
        </p:sp>
      </p:grpSp>
      <p:sp>
        <p:nvSpPr>
          <p:cNvPr id="24587" name="Text Box 40"/>
          <p:cNvSpPr txBox="1">
            <a:spLocks noChangeArrowheads="1"/>
          </p:cNvSpPr>
          <p:nvPr/>
        </p:nvSpPr>
        <p:spPr bwMode="auto">
          <a:xfrm>
            <a:off x="9575800" y="7278688"/>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t>2</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2000"/>
                                        <p:tgtEl>
                                          <p:spTgt spid="2"/>
                                        </p:tgtEl>
                                      </p:cBhvr>
                                    </p:animEffect>
                                    <p:set>
                                      <p:cBhvr>
                                        <p:cTn id="7" dur="1" fill="hold">
                                          <p:stCondLst>
                                            <p:cond delay="1999"/>
                                          </p:stCondLst>
                                        </p:cTn>
                                        <p:tgtEl>
                                          <p:spTgt spid="2"/>
                                        </p:tgtEl>
                                        <p:attrNameLst>
                                          <p:attrName>style.visibility</p:attrName>
                                        </p:attrNameLst>
                                      </p:cBhvr>
                                      <p:to>
                                        <p:strVal val="hidden"/>
                                      </p:to>
                                    </p:set>
                                  </p:childTnLst>
                                </p:cTn>
                              </p:par>
                              <p:par>
                                <p:cTn id="8" presetID="17" presetClass="entr" presetSubtype="1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p:cTn id="10" dur="1000" fill="hold"/>
                                        <p:tgtEl>
                                          <p:spTgt spid="3"/>
                                        </p:tgtEl>
                                        <p:attrNameLst>
                                          <p:attrName>ppt_w</p:attrName>
                                        </p:attrNameLst>
                                      </p:cBhvr>
                                      <p:tavLst>
                                        <p:tav tm="0">
                                          <p:val>
                                            <p:fltVal val="0"/>
                                          </p:val>
                                        </p:tav>
                                        <p:tav tm="100000">
                                          <p:val>
                                            <p:strVal val="#ppt_w"/>
                                          </p:val>
                                        </p:tav>
                                      </p:tavLst>
                                    </p:anim>
                                    <p:anim calcmode="lin" valueType="num">
                                      <p:cBhvr>
                                        <p:cTn id="11" dur="10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7" presetClass="entr" presetSubtype="4"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0" fill="hold"/>
                                        <p:tgtEl>
                                          <p:spTgt spid="4"/>
                                        </p:tgtEl>
                                        <p:attrNameLst>
                                          <p:attrName>ppt_x</p:attrName>
                                        </p:attrNameLst>
                                      </p:cBhvr>
                                      <p:tavLst>
                                        <p:tav tm="0">
                                          <p:val>
                                            <p:strVal val="#ppt_x"/>
                                          </p:val>
                                        </p:tav>
                                        <p:tav tm="100000">
                                          <p:val>
                                            <p:strVal val="#ppt_x"/>
                                          </p:val>
                                        </p:tav>
                                      </p:tavLst>
                                    </p:anim>
                                    <p:anim calcmode="lin" valueType="num">
                                      <p:cBhvr additive="base">
                                        <p:cTn id="17" dur="5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5146" name="Picture 7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95875" y="685800"/>
            <a:ext cx="4611688" cy="614521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26626" name="Rectangle 46"/>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Helvetica" charset="0"/>
            </a:endParaRPr>
          </a:p>
        </p:txBody>
      </p:sp>
      <p:sp>
        <p:nvSpPr>
          <p:cNvPr id="26627" name="Text Box 48"/>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rPr>
              <a:t> </a:t>
            </a:r>
          </a:p>
        </p:txBody>
      </p:sp>
      <p:sp>
        <p:nvSpPr>
          <p:cNvPr id="26628" name="Text Box 49"/>
          <p:cNvSpPr txBox="1">
            <a:spLocks noChangeArrowheads="1"/>
          </p:cNvSpPr>
          <p:nvPr/>
        </p:nvSpPr>
        <p:spPr bwMode="auto">
          <a:xfrm>
            <a:off x="9350375" y="7265988"/>
            <a:ext cx="18415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600" b="1"/>
          </a:p>
        </p:txBody>
      </p:sp>
      <p:sp>
        <p:nvSpPr>
          <p:cNvPr id="1155140" name="Text Box 68"/>
          <p:cNvSpPr txBox="1">
            <a:spLocks noChangeArrowheads="1"/>
          </p:cNvSpPr>
          <p:nvPr/>
        </p:nvSpPr>
        <p:spPr bwMode="auto">
          <a:xfrm>
            <a:off x="6138863" y="114270"/>
            <a:ext cx="3330575" cy="400110"/>
          </a:xfrm>
          <a:prstGeom prst="rect">
            <a:avLst/>
          </a:prstGeom>
          <a:solidFill>
            <a:srgbClr val="1822CD"/>
          </a:solidFill>
          <a:ln w="57150">
            <a:solidFill>
              <a:srgbClr val="FFFF00"/>
            </a:solidFill>
            <a:miter lim="800000"/>
            <a:headEnd/>
            <a:tailEnd/>
          </a:ln>
          <a:effectLst>
            <a:outerShdw blurRad="63500" dist="107763" dir="2700000" algn="ctr" rotWithShape="0">
              <a:schemeClr val="tx1">
                <a:alpha val="74998"/>
              </a:schemeClr>
            </a:outerShdw>
          </a:effectLst>
        </p:spPr>
        <p:txBody>
          <a:bodyPr anchor="ctr">
            <a:spAutoFit/>
          </a:bodyPr>
          <a:lstStyle/>
          <a:p>
            <a:pPr algn="ctr">
              <a:spcBef>
                <a:spcPct val="50000"/>
              </a:spcBef>
              <a:defRPr/>
            </a:pPr>
            <a:r>
              <a:rPr lang="ar-JO" sz="2000" b="1" dirty="0">
                <a:solidFill>
                  <a:srgbClr val="FFFF00"/>
                </a:solidFill>
                <a:latin typeface="Arial" panose="020B0604020202020204" pitchFamily="34" charset="0"/>
                <a:cs typeface="Arial" panose="020B0604020202020204" pitchFamily="34" charset="0"/>
              </a:rPr>
              <a:t>المساعدة في الدراسة # ١٩</a:t>
            </a:r>
            <a:endParaRPr lang="en-US" sz="2000" b="1" dirty="0">
              <a:solidFill>
                <a:srgbClr val="FFFF00"/>
              </a:solidFill>
              <a:latin typeface="Arial" panose="020B0604020202020204" pitchFamily="34" charset="0"/>
              <a:cs typeface="Arial" panose="020B0604020202020204" pitchFamily="34" charset="0"/>
            </a:endParaRPr>
          </a:p>
        </p:txBody>
      </p:sp>
      <p:sp>
        <p:nvSpPr>
          <p:cNvPr id="26630" name="Text Box 69"/>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p>
        </p:txBody>
      </p:sp>
      <p:sp>
        <p:nvSpPr>
          <p:cNvPr id="26631" name="Text Box 70"/>
          <p:cNvSpPr txBox="1">
            <a:spLocks noChangeArrowheads="1"/>
          </p:cNvSpPr>
          <p:nvPr/>
        </p:nvSpPr>
        <p:spPr bwMode="auto">
          <a:xfrm>
            <a:off x="9015413" y="734853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12</a:t>
            </a:r>
          </a:p>
        </p:txBody>
      </p:sp>
      <p:sp>
        <p:nvSpPr>
          <p:cNvPr id="1155130" name="Rectangle 58"/>
          <p:cNvSpPr>
            <a:spLocks noChangeArrowheads="1"/>
          </p:cNvSpPr>
          <p:nvPr/>
        </p:nvSpPr>
        <p:spPr bwMode="auto">
          <a:xfrm>
            <a:off x="5095875" y="631825"/>
            <a:ext cx="4613275" cy="6221413"/>
          </a:xfrm>
          <a:prstGeom prst="rect">
            <a:avLst/>
          </a:prstGeom>
          <a:solidFill>
            <a:srgbClr val="000000">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155135" name="Rectangle 63"/>
          <p:cNvSpPr>
            <a:spLocks noChangeArrowheads="1"/>
          </p:cNvSpPr>
          <p:nvPr/>
        </p:nvSpPr>
        <p:spPr bwMode="auto">
          <a:xfrm>
            <a:off x="431800" y="238125"/>
            <a:ext cx="4359275" cy="7205663"/>
          </a:xfrm>
          <a:prstGeom prst="rect">
            <a:avLst/>
          </a:prstGeom>
          <a:noFill/>
          <a:ln w="76200">
            <a:solidFill>
              <a:schemeClr val="accent2"/>
            </a:solidFill>
            <a:miter lim="800000"/>
            <a:headEnd/>
            <a:tailEnd/>
          </a:ln>
          <a:effectLst>
            <a:outerShdw blurRad="63500" dist="63500" dir="3187806" algn="ctr" rotWithShape="0">
              <a:schemeClr val="tx1">
                <a:alpha val="74998"/>
              </a:schemeClr>
            </a:outerShdw>
          </a:effectLst>
        </p:spPr>
        <p:txBody>
          <a:bodyPr wrap="none" anchor="ctr"/>
          <a:lstStyle/>
          <a:p>
            <a:pPr>
              <a:defRPr/>
            </a:pPr>
            <a:endParaRPr lang="en-US">
              <a:ea typeface="+mn-ea"/>
              <a:cs typeface="+mn-cs"/>
            </a:endParaRPr>
          </a:p>
        </p:txBody>
      </p:sp>
      <p:sp>
        <p:nvSpPr>
          <p:cNvPr id="1155133" name="Rectangle 61"/>
          <p:cNvSpPr>
            <a:spLocks noChangeArrowheads="1"/>
          </p:cNvSpPr>
          <p:nvPr/>
        </p:nvSpPr>
        <p:spPr bwMode="auto">
          <a:xfrm>
            <a:off x="6594475" y="1352550"/>
            <a:ext cx="1163638" cy="1793875"/>
          </a:xfrm>
          <a:prstGeom prst="rect">
            <a:avLst/>
          </a:prstGeom>
          <a:noFill/>
          <a:ln w="76200">
            <a:solidFill>
              <a:srgbClr val="FFFF00"/>
            </a:solidFill>
            <a:miter lim="800000"/>
            <a:headEnd/>
            <a:tailEnd/>
          </a:ln>
          <a:effectLst>
            <a:outerShdw blurRad="63500" dist="63500" dir="3187806" algn="ctr" rotWithShape="0">
              <a:schemeClr val="tx1">
                <a:alpha val="74998"/>
              </a:schemeClr>
            </a:outerShdw>
          </a:effectLst>
        </p:spPr>
        <p:txBody>
          <a:bodyPr wrap="none" anchor="ctr"/>
          <a:lstStyle/>
          <a:p>
            <a:pPr>
              <a:defRPr/>
            </a:pPr>
            <a:endParaRPr lang="en-US">
              <a:ea typeface="+mn-ea"/>
              <a:cs typeface="+mn-cs"/>
            </a:endParaRPr>
          </a:p>
        </p:txBody>
      </p:sp>
      <p:grpSp>
        <p:nvGrpSpPr>
          <p:cNvPr id="2" name="Group 155"/>
          <p:cNvGrpSpPr>
            <a:grpSpLocks/>
          </p:cNvGrpSpPr>
          <p:nvPr/>
        </p:nvGrpSpPr>
        <p:grpSpPr bwMode="auto">
          <a:xfrm>
            <a:off x="685800" y="455613"/>
            <a:ext cx="4637088" cy="6815137"/>
            <a:chOff x="432" y="287"/>
            <a:chExt cx="2921" cy="4293"/>
          </a:xfrm>
        </p:grpSpPr>
        <p:sp>
          <p:nvSpPr>
            <p:cNvPr id="26669" name="Rectangle 156"/>
            <p:cNvSpPr>
              <a:spLocks noChangeArrowheads="1"/>
            </p:cNvSpPr>
            <p:nvPr/>
          </p:nvSpPr>
          <p:spPr bwMode="auto">
            <a:xfrm>
              <a:off x="432" y="287"/>
              <a:ext cx="2471" cy="4293"/>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6670" name="Line 157"/>
            <p:cNvSpPr>
              <a:spLocks noChangeShapeType="1"/>
            </p:cNvSpPr>
            <p:nvPr/>
          </p:nvSpPr>
          <p:spPr bwMode="auto">
            <a:xfrm flipV="1">
              <a:off x="822" y="325"/>
              <a:ext cx="1" cy="4230"/>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671" name="Line 158"/>
            <p:cNvSpPr>
              <a:spLocks noChangeShapeType="1"/>
            </p:cNvSpPr>
            <p:nvPr/>
          </p:nvSpPr>
          <p:spPr bwMode="auto">
            <a:xfrm>
              <a:off x="1008" y="838"/>
              <a:ext cx="1654" cy="1"/>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672" name="Rectangle 159"/>
            <p:cNvSpPr>
              <a:spLocks noChangeArrowheads="1"/>
            </p:cNvSpPr>
            <p:nvPr/>
          </p:nvSpPr>
          <p:spPr bwMode="auto">
            <a:xfrm>
              <a:off x="1802" y="933"/>
              <a:ext cx="196" cy="1620"/>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rtl="1" eaLnBrk="0" fontAlgn="base" hangingPunct="0">
                <a:spcBef>
                  <a:spcPct val="0"/>
                </a:spcBef>
                <a:spcAft>
                  <a:spcPct val="0"/>
                </a:spcAft>
              </a:pPr>
              <a:endParaRPr lang="en-US"/>
            </a:p>
          </p:txBody>
        </p:sp>
        <p:sp>
          <p:nvSpPr>
            <p:cNvPr id="26673" name="Rectangle 160"/>
            <p:cNvSpPr>
              <a:spLocks noChangeArrowheads="1"/>
            </p:cNvSpPr>
            <p:nvPr/>
          </p:nvSpPr>
          <p:spPr bwMode="auto">
            <a:xfrm>
              <a:off x="1788" y="914"/>
              <a:ext cx="223" cy="1652"/>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6674" name="AutoShape 161"/>
            <p:cNvSpPr>
              <a:spLocks noChangeArrowheads="1"/>
            </p:cNvSpPr>
            <p:nvPr/>
          </p:nvSpPr>
          <p:spPr bwMode="auto">
            <a:xfrm rot="-2724430">
              <a:off x="1705" y="2351"/>
              <a:ext cx="372" cy="379"/>
            </a:xfrm>
            <a:prstGeom prst="rtTriangle">
              <a:avLst/>
            </a:prstGeom>
            <a:solidFill>
              <a:schemeClr val="tx2"/>
            </a:solidFill>
            <a:ln w="12700">
              <a:solidFill>
                <a:schemeClr val="tx1"/>
              </a:solidFill>
              <a:miter lim="800000"/>
              <a:headEnd/>
              <a:tailEnd/>
            </a:ln>
          </p:spPr>
          <p:txBody>
            <a:bodyPr wrap="none" anchor="ctr"/>
            <a:lstStyle/>
            <a:p>
              <a:endParaRPr lang="en-US"/>
            </a:p>
          </p:txBody>
        </p:sp>
        <p:sp>
          <p:nvSpPr>
            <p:cNvPr id="26675" name="Text Box 162"/>
            <p:cNvSpPr txBox="1">
              <a:spLocks noChangeArrowheads="1"/>
            </p:cNvSpPr>
            <p:nvPr/>
          </p:nvSpPr>
          <p:spPr bwMode="auto">
            <a:xfrm rot="-5400000">
              <a:off x="-345" y="2144"/>
              <a:ext cx="1971"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(5)</a:t>
              </a:r>
              <a:endParaRPr lang="en-US" sz="1400" dirty="0">
                <a:latin typeface="Arial" panose="020B0604020202020204" pitchFamily="34" charset="0"/>
                <a:cs typeface="Arial" panose="020B0604020202020204" pitchFamily="34" charset="0"/>
              </a:endParaRPr>
            </a:p>
          </p:txBody>
        </p:sp>
        <p:sp>
          <p:nvSpPr>
            <p:cNvPr id="26676" name="Rectangle 163"/>
            <p:cNvSpPr>
              <a:spLocks noChangeArrowheads="1"/>
            </p:cNvSpPr>
            <p:nvPr/>
          </p:nvSpPr>
          <p:spPr bwMode="auto">
            <a:xfrm>
              <a:off x="1231" y="1351"/>
              <a:ext cx="576" cy="11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26677" name="Rectangle 164"/>
            <p:cNvSpPr>
              <a:spLocks noChangeArrowheads="1"/>
            </p:cNvSpPr>
            <p:nvPr/>
          </p:nvSpPr>
          <p:spPr bwMode="auto">
            <a:xfrm>
              <a:off x="2011" y="1329"/>
              <a:ext cx="837" cy="155"/>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26678" name="AutoShape 165"/>
            <p:cNvSpPr>
              <a:spLocks noChangeArrowheads="1"/>
            </p:cNvSpPr>
            <p:nvPr/>
          </p:nvSpPr>
          <p:spPr bwMode="auto">
            <a:xfrm rot="2684768">
              <a:off x="1124" y="1204"/>
              <a:ext cx="372" cy="379"/>
            </a:xfrm>
            <a:prstGeom prst="rtTriangle">
              <a:avLst/>
            </a:prstGeom>
            <a:solidFill>
              <a:schemeClr val="tx2"/>
            </a:solidFill>
            <a:ln w="12700">
              <a:solidFill>
                <a:schemeClr val="tx1"/>
              </a:solidFill>
              <a:miter lim="800000"/>
              <a:headEnd/>
              <a:tailEnd/>
            </a:ln>
          </p:spPr>
          <p:txBody>
            <a:bodyPr wrap="none" anchor="ctr"/>
            <a:lstStyle/>
            <a:p>
              <a:endParaRPr lang="en-US"/>
            </a:p>
          </p:txBody>
        </p:sp>
        <p:sp>
          <p:nvSpPr>
            <p:cNvPr id="26679" name="Line 166"/>
            <p:cNvSpPr>
              <a:spLocks noChangeShapeType="1"/>
            </p:cNvSpPr>
            <p:nvPr/>
          </p:nvSpPr>
          <p:spPr bwMode="auto">
            <a:xfrm>
              <a:off x="1268" y="1332"/>
              <a:ext cx="2081" cy="1"/>
            </a:xfrm>
            <a:prstGeom prst="line">
              <a:avLst/>
            </a:prstGeom>
            <a:noFill/>
            <a:ln w="58738">
              <a:solidFill>
                <a:srgbClr val="000000"/>
              </a:solidFill>
              <a:round/>
              <a:headEnd/>
              <a:tailEnd/>
            </a:ln>
            <a:extLst>
              <a:ext uri="{909E8E84-426E-40dd-AFC4-6F175D3DCCD1}">
                <a14:hiddenFill xmlns="" xmlns:a14="http://schemas.microsoft.com/office/drawing/2010/main">
                  <a:noFill/>
                </a14:hiddenFill>
              </a:ext>
            </a:extLst>
          </p:spPr>
          <p:txBody>
            <a:bodyPr/>
            <a:lstStyle/>
            <a:p>
              <a:pPr algn="r" rtl="1" eaLnBrk="0" fontAlgn="base" hangingPunct="0">
                <a:spcBef>
                  <a:spcPct val="0"/>
                </a:spcBef>
                <a:spcAft>
                  <a:spcPct val="0"/>
                </a:spcAft>
              </a:pPr>
              <a:endParaRPr lang="en-US"/>
            </a:p>
          </p:txBody>
        </p:sp>
        <p:sp>
          <p:nvSpPr>
            <p:cNvPr id="26680" name="Rectangle 167"/>
            <p:cNvSpPr>
              <a:spLocks noChangeArrowheads="1"/>
            </p:cNvSpPr>
            <p:nvPr/>
          </p:nvSpPr>
          <p:spPr bwMode="auto">
            <a:xfrm>
              <a:off x="2852" y="1351"/>
              <a:ext cx="501" cy="133"/>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26681" name="Line 168"/>
            <p:cNvSpPr>
              <a:spLocks noChangeShapeType="1"/>
            </p:cNvSpPr>
            <p:nvPr/>
          </p:nvSpPr>
          <p:spPr bwMode="auto">
            <a:xfrm>
              <a:off x="1287" y="1465"/>
              <a:ext cx="2062" cy="1"/>
            </a:xfrm>
            <a:prstGeom prst="line">
              <a:avLst/>
            </a:prstGeom>
            <a:noFill/>
            <a:ln w="587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682" name="Line 169"/>
            <p:cNvSpPr>
              <a:spLocks noChangeShapeType="1"/>
            </p:cNvSpPr>
            <p:nvPr/>
          </p:nvSpPr>
          <p:spPr bwMode="auto">
            <a:xfrm>
              <a:off x="1008" y="4056"/>
              <a:ext cx="1654" cy="1"/>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683" name="Line 170"/>
            <p:cNvSpPr>
              <a:spLocks noChangeShapeType="1"/>
            </p:cNvSpPr>
            <p:nvPr/>
          </p:nvSpPr>
          <p:spPr bwMode="auto">
            <a:xfrm>
              <a:off x="1011" y="3224"/>
              <a:ext cx="1654" cy="1"/>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684" name="Line 171"/>
            <p:cNvSpPr>
              <a:spLocks noChangeShapeType="1"/>
            </p:cNvSpPr>
            <p:nvPr/>
          </p:nvSpPr>
          <p:spPr bwMode="auto">
            <a:xfrm>
              <a:off x="1011" y="3632"/>
              <a:ext cx="1654" cy="1"/>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685" name="Line 172"/>
            <p:cNvSpPr>
              <a:spLocks noChangeShapeType="1"/>
            </p:cNvSpPr>
            <p:nvPr/>
          </p:nvSpPr>
          <p:spPr bwMode="auto">
            <a:xfrm>
              <a:off x="1011" y="4408"/>
              <a:ext cx="1654" cy="1"/>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686" name="Rectangle 175"/>
            <p:cNvSpPr>
              <a:spLocks noChangeArrowheads="1"/>
            </p:cNvSpPr>
            <p:nvPr/>
          </p:nvSpPr>
          <p:spPr bwMode="auto">
            <a:xfrm>
              <a:off x="2372" y="609"/>
              <a:ext cx="242" cy="9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26687" name="Group 178"/>
            <p:cNvGrpSpPr>
              <a:grpSpLocks/>
            </p:cNvGrpSpPr>
            <p:nvPr/>
          </p:nvGrpSpPr>
          <p:grpSpPr bwMode="auto">
            <a:xfrm>
              <a:off x="2552" y="3988"/>
              <a:ext cx="251" cy="383"/>
              <a:chOff x="2372" y="2468"/>
              <a:chExt cx="251" cy="383"/>
            </a:xfrm>
          </p:grpSpPr>
          <p:grpSp>
            <p:nvGrpSpPr>
              <p:cNvPr id="26688" name="Group 179"/>
              <p:cNvGrpSpPr>
                <a:grpSpLocks/>
              </p:cNvGrpSpPr>
              <p:nvPr/>
            </p:nvGrpSpPr>
            <p:grpSpPr bwMode="auto">
              <a:xfrm>
                <a:off x="2441" y="2468"/>
                <a:ext cx="182" cy="258"/>
                <a:chOff x="1763" y="2255"/>
                <a:chExt cx="955" cy="1128"/>
              </a:xfrm>
            </p:grpSpPr>
            <p:sp>
              <p:nvSpPr>
                <p:cNvPr id="26690" name="Freeform 180" descr="Cork"/>
                <p:cNvSpPr>
                  <a:spLocks/>
                </p:cNvSpPr>
                <p:nvPr/>
              </p:nvSpPr>
              <p:spPr bwMode="auto">
                <a:xfrm>
                  <a:off x="1794" y="2255"/>
                  <a:ext cx="924" cy="879"/>
                </a:xfrm>
                <a:custGeom>
                  <a:avLst/>
                  <a:gdLst>
                    <a:gd name="T0" fmla="*/ 15282 w 592"/>
                    <a:gd name="T1" fmla="*/ 2147483647 h 90"/>
                    <a:gd name="T2" fmla="*/ 42518 w 592"/>
                    <a:gd name="T3" fmla="*/ 2147483647 h 90"/>
                    <a:gd name="T4" fmla="*/ 66363 w 592"/>
                    <a:gd name="T5" fmla="*/ 2147483647 h 90"/>
                    <a:gd name="T6" fmla="*/ 89074 w 592"/>
                    <a:gd name="T7" fmla="*/ 2147483647 h 90"/>
                    <a:gd name="T8" fmla="*/ 216996 w 592"/>
                    <a:gd name="T9" fmla="*/ 2147483647 h 90"/>
                    <a:gd name="T10" fmla="*/ 294381 w 592"/>
                    <a:gd name="T11" fmla="*/ 2147483647 h 90"/>
                    <a:gd name="T12" fmla="*/ 328777 w 592"/>
                    <a:gd name="T13" fmla="*/ 2147483647 h 90"/>
                    <a:gd name="T14" fmla="*/ 460353 w 592"/>
                    <a:gd name="T15" fmla="*/ 2147483647 h 90"/>
                    <a:gd name="T16" fmla="*/ 654512 w 592"/>
                    <a:gd name="T17" fmla="*/ 2147483647 h 90"/>
                    <a:gd name="T18" fmla="*/ 913210 w 592"/>
                    <a:gd name="T19" fmla="*/ 2147483647 h 90"/>
                    <a:gd name="T20" fmla="*/ 1006305 w 592"/>
                    <a:gd name="T21" fmla="*/ 0 h 90"/>
                    <a:gd name="T22" fmla="*/ 1106615 w 592"/>
                    <a:gd name="T23" fmla="*/ 2147483647 h 90"/>
                    <a:gd name="T24" fmla="*/ 1141229 w 592"/>
                    <a:gd name="T25" fmla="*/ 2147483647 h 90"/>
                    <a:gd name="T26" fmla="*/ 1145047 w 592"/>
                    <a:gd name="T27" fmla="*/ 2147483647 h 90"/>
                    <a:gd name="T28" fmla="*/ 1125199 w 592"/>
                    <a:gd name="T29" fmla="*/ 2147483647 h 90"/>
                    <a:gd name="T30" fmla="*/ 1129759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p>
              </p:txBody>
            </p:sp>
            <p:sp>
              <p:nvSpPr>
                <p:cNvPr id="26691" name="Freeform 181" descr="Cork"/>
                <p:cNvSpPr>
                  <a:spLocks/>
                </p:cNvSpPr>
                <p:nvPr/>
              </p:nvSpPr>
              <p:spPr bwMode="auto">
                <a:xfrm>
                  <a:off x="1763" y="2504"/>
                  <a:ext cx="924" cy="879"/>
                </a:xfrm>
                <a:custGeom>
                  <a:avLst/>
                  <a:gdLst>
                    <a:gd name="T0" fmla="*/ 949506 w 599"/>
                    <a:gd name="T1" fmla="*/ 0 h 432"/>
                    <a:gd name="T2" fmla="*/ 943466 w 599"/>
                    <a:gd name="T3" fmla="*/ 1021581 h 432"/>
                    <a:gd name="T4" fmla="*/ 934485 w 599"/>
                    <a:gd name="T5" fmla="*/ 1731897 h 432"/>
                    <a:gd name="T6" fmla="*/ 926809 w 599"/>
                    <a:gd name="T7" fmla="*/ 4229443 h 432"/>
                    <a:gd name="T8" fmla="*/ 882968 w 599"/>
                    <a:gd name="T9" fmla="*/ 16118642 h 432"/>
                    <a:gd name="T10" fmla="*/ 832453 w 599"/>
                    <a:gd name="T11" fmla="*/ 36530149 h 432"/>
                    <a:gd name="T12" fmla="*/ 816327 w 599"/>
                    <a:gd name="T13" fmla="*/ 46700912 h 432"/>
                    <a:gd name="T14" fmla="*/ 800934 w 599"/>
                    <a:gd name="T15" fmla="*/ 61456138 h 432"/>
                    <a:gd name="T16" fmla="*/ 785593 w 599"/>
                    <a:gd name="T17" fmla="*/ 70595737 h 432"/>
                    <a:gd name="T18" fmla="*/ 730745 w 599"/>
                    <a:gd name="T19" fmla="*/ 74159840 h 432"/>
                    <a:gd name="T20" fmla="*/ 686267 w 599"/>
                    <a:gd name="T21" fmla="*/ 72654978 h 432"/>
                    <a:gd name="T22" fmla="*/ 666920 w 599"/>
                    <a:gd name="T23" fmla="*/ 71989504 h 432"/>
                    <a:gd name="T24" fmla="*/ 674338 w 599"/>
                    <a:gd name="T25" fmla="*/ 61812708 h 432"/>
                    <a:gd name="T26" fmla="*/ 683873 w 599"/>
                    <a:gd name="T27" fmla="*/ 59397286 h 432"/>
                    <a:gd name="T28" fmla="*/ 642414 w 599"/>
                    <a:gd name="T29" fmla="*/ 57563948 h 432"/>
                    <a:gd name="T30" fmla="*/ 550016 w 599"/>
                    <a:gd name="T31" fmla="*/ 55474471 h 432"/>
                    <a:gd name="T32" fmla="*/ 178451 w 599"/>
                    <a:gd name="T33" fmla="*/ 63248323 h 432"/>
                    <a:gd name="T34" fmla="*/ 163250 w 599"/>
                    <a:gd name="T35" fmla="*/ 64654051 h 432"/>
                    <a:gd name="T36" fmla="*/ 137793 w 599"/>
                    <a:gd name="T37" fmla="*/ 68882963 h 432"/>
                    <a:gd name="T38" fmla="*/ 83664 w 599"/>
                    <a:gd name="T39" fmla="*/ 75883101 h 432"/>
                    <a:gd name="T40" fmla="*/ 45961 w 599"/>
                    <a:gd name="T41" fmla="*/ 74159840 h 432"/>
                    <a:gd name="T42" fmla="*/ 26872 w 599"/>
                    <a:gd name="T43" fmla="*/ 72654978 h 432"/>
                    <a:gd name="T44" fmla="*/ 11293 w 599"/>
                    <a:gd name="T45" fmla="*/ 69900864 h 432"/>
                    <a:gd name="T46" fmla="*/ 17420 w 599"/>
                    <a:gd name="T47" fmla="*/ 65317220 h 432"/>
                    <a:gd name="T48" fmla="*/ 26872 w 599"/>
                    <a:gd name="T49" fmla="*/ 58712134 h 432"/>
                    <a:gd name="T50" fmla="*/ 43181 w 599"/>
                    <a:gd name="T51" fmla="*/ 46035558 h 432"/>
                    <a:gd name="T52" fmla="*/ 45961 w 599"/>
                    <a:gd name="T53" fmla="*/ 33044827 h 432"/>
                    <a:gd name="T54" fmla="*/ 49216 w 599"/>
                    <a:gd name="T55" fmla="*/ 22100860 h 432"/>
                    <a:gd name="T56" fmla="*/ 45961 w 599"/>
                    <a:gd name="T57" fmla="*/ 14425824 h 432"/>
                    <a:gd name="T58" fmla="*/ 32738 w 599"/>
                    <a:gd name="T59" fmla="*/ 5256786 h 432"/>
                    <a:gd name="T60" fmla="*/ 29795 w 599"/>
                    <a:gd name="T61" fmla="*/ 241790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p>
              </p:txBody>
            </p:sp>
          </p:grpSp>
          <p:sp>
            <p:nvSpPr>
              <p:cNvPr id="26689" name="Rectangle 182"/>
              <p:cNvSpPr>
                <a:spLocks noChangeArrowheads="1"/>
              </p:cNvSpPr>
              <p:nvPr/>
            </p:nvSpPr>
            <p:spPr bwMode="auto">
              <a:xfrm>
                <a:off x="2372" y="2756"/>
                <a:ext cx="242" cy="9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rtl="1" eaLnBrk="0" fontAlgn="base" hangingPunct="0">
                  <a:spcBef>
                    <a:spcPct val="0"/>
                  </a:spcBef>
                  <a:spcAft>
                    <a:spcPct val="0"/>
                  </a:spcAft>
                </a:pPr>
                <a:endParaRPr lang="en-US"/>
              </a:p>
            </p:txBody>
          </p:sp>
        </p:grpSp>
      </p:grpSp>
      <p:pic>
        <p:nvPicPr>
          <p:cNvPr id="1155260" name="Picture 18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75438" y="1400175"/>
            <a:ext cx="1020762" cy="173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26637" name="Text Box 189"/>
          <p:cNvSpPr txBox="1">
            <a:spLocks noChangeArrowheads="1"/>
          </p:cNvSpPr>
          <p:nvPr/>
        </p:nvSpPr>
        <p:spPr bwMode="auto">
          <a:xfrm>
            <a:off x="9572625" y="729615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t>1</a:t>
            </a:r>
          </a:p>
        </p:txBody>
      </p:sp>
      <p:grpSp>
        <p:nvGrpSpPr>
          <p:cNvPr id="26638" name="Group 51"/>
          <p:cNvGrpSpPr>
            <a:grpSpLocks/>
          </p:cNvGrpSpPr>
          <p:nvPr/>
        </p:nvGrpSpPr>
        <p:grpSpPr bwMode="auto">
          <a:xfrm>
            <a:off x="3694113" y="-176213"/>
            <a:ext cx="901700" cy="1768476"/>
            <a:chOff x="6153150" y="2946400"/>
            <a:chExt cx="901700" cy="1682749"/>
          </a:xfrm>
        </p:grpSpPr>
        <p:grpSp>
          <p:nvGrpSpPr>
            <p:cNvPr id="26657" name="Group 85"/>
            <p:cNvGrpSpPr>
              <a:grpSpLocks/>
            </p:cNvGrpSpPr>
            <p:nvPr/>
          </p:nvGrpSpPr>
          <p:grpSpPr bwMode="auto">
            <a:xfrm>
              <a:off x="6153150" y="3681413"/>
              <a:ext cx="901700" cy="947736"/>
              <a:chOff x="1557" y="1007"/>
              <a:chExt cx="2105" cy="1949"/>
            </a:xfrm>
          </p:grpSpPr>
          <p:grpSp>
            <p:nvGrpSpPr>
              <p:cNvPr id="26661" name="Group 87"/>
              <p:cNvGrpSpPr>
                <a:grpSpLocks/>
              </p:cNvGrpSpPr>
              <p:nvPr/>
            </p:nvGrpSpPr>
            <p:grpSpPr bwMode="auto">
              <a:xfrm>
                <a:off x="1557" y="1209"/>
                <a:ext cx="2105" cy="1421"/>
                <a:chOff x="578" y="2316"/>
                <a:chExt cx="2105" cy="1421"/>
              </a:xfrm>
            </p:grpSpPr>
            <p:sp>
              <p:nvSpPr>
                <p:cNvPr id="2666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666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666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666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666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666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666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26658" name="Group 98"/>
            <p:cNvGrpSpPr>
              <a:grpSpLocks/>
            </p:cNvGrpSpPr>
            <p:nvPr/>
          </p:nvGrpSpPr>
          <p:grpSpPr bwMode="auto">
            <a:xfrm>
              <a:off x="6192838" y="2946400"/>
              <a:ext cx="715963" cy="1408113"/>
              <a:chOff x="3925" y="1840"/>
              <a:chExt cx="451" cy="887"/>
            </a:xfrm>
          </p:grpSpPr>
          <p:sp>
            <p:nvSpPr>
              <p:cNvPr id="55"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56" name="Rectangle 97"/>
              <p:cNvSpPr>
                <a:spLocks noChangeArrowheads="1"/>
              </p:cNvSpPr>
              <p:nvPr/>
            </p:nvSpPr>
            <p:spPr bwMode="auto">
              <a:xfrm>
                <a:off x="3925" y="2341"/>
                <a:ext cx="451"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3600" i="1" dirty="0">
                    <a:solidFill>
                      <a:srgbClr val="000000"/>
                    </a:solidFill>
                    <a:latin typeface="Kosher-Normal" charset="0"/>
                  </a:rPr>
                  <a:t>AC</a:t>
                </a:r>
                <a:endParaRPr lang="en-US" sz="2000" i="1" dirty="0">
                  <a:solidFill>
                    <a:srgbClr val="000000"/>
                  </a:solidFill>
                  <a:latin typeface="Helvetica" charset="0"/>
                </a:endParaRPr>
              </a:p>
            </p:txBody>
          </p:sp>
        </p:grpSp>
      </p:grpSp>
      <p:grpSp>
        <p:nvGrpSpPr>
          <p:cNvPr id="9" name="Group 73"/>
          <p:cNvGrpSpPr>
            <a:grpSpLocks/>
          </p:cNvGrpSpPr>
          <p:nvPr/>
        </p:nvGrpSpPr>
        <p:grpSpPr bwMode="auto">
          <a:xfrm>
            <a:off x="492125" y="246063"/>
            <a:ext cx="7319963" cy="7215187"/>
            <a:chOff x="260" y="155"/>
            <a:chExt cx="4611" cy="4545"/>
          </a:xfrm>
        </p:grpSpPr>
        <p:sp>
          <p:nvSpPr>
            <p:cNvPr id="1155137" name="Line 65"/>
            <p:cNvSpPr>
              <a:spLocks noChangeShapeType="1"/>
            </p:cNvSpPr>
            <p:nvPr/>
          </p:nvSpPr>
          <p:spPr bwMode="auto">
            <a:xfrm flipV="1">
              <a:off x="3018" y="1911"/>
              <a:ext cx="1853" cy="2768"/>
            </a:xfrm>
            <a:prstGeom prst="line">
              <a:avLst/>
            </a:prstGeom>
            <a:noFill/>
            <a:ln w="76200">
              <a:solidFill>
                <a:schemeClr val="accent2"/>
              </a:solidFill>
              <a:prstDash val="sysDot"/>
              <a:round/>
              <a:headEnd/>
              <a:tailEnd/>
            </a:ln>
            <a:effectLst>
              <a:outerShdw blurRad="63500" dist="38099"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155138" name="Line 66"/>
            <p:cNvSpPr>
              <a:spLocks noChangeShapeType="1"/>
            </p:cNvSpPr>
            <p:nvPr/>
          </p:nvSpPr>
          <p:spPr bwMode="auto">
            <a:xfrm>
              <a:off x="307" y="174"/>
              <a:ext cx="3859" cy="665"/>
            </a:xfrm>
            <a:prstGeom prst="line">
              <a:avLst/>
            </a:prstGeom>
            <a:noFill/>
            <a:ln w="76200">
              <a:solidFill>
                <a:schemeClr val="accent2"/>
              </a:solidFill>
              <a:prstDash val="sysDot"/>
              <a:round/>
              <a:headEnd/>
              <a:tailEnd/>
            </a:ln>
            <a:effectLst>
              <a:outerShdw blurRad="63500" dist="38099"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155139" name="Line 67"/>
            <p:cNvSpPr>
              <a:spLocks noChangeShapeType="1"/>
            </p:cNvSpPr>
            <p:nvPr/>
          </p:nvSpPr>
          <p:spPr bwMode="auto">
            <a:xfrm flipV="1">
              <a:off x="260" y="1914"/>
              <a:ext cx="3891" cy="2786"/>
            </a:xfrm>
            <a:prstGeom prst="line">
              <a:avLst/>
            </a:prstGeom>
            <a:noFill/>
            <a:ln w="76200">
              <a:solidFill>
                <a:schemeClr val="accent2"/>
              </a:solidFill>
              <a:prstDash val="sysDot"/>
              <a:round/>
              <a:headEnd/>
              <a:tailEnd/>
            </a:ln>
            <a:effectLst>
              <a:outerShdw blurRad="63500" dist="38099"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155136" name="Line 64"/>
            <p:cNvSpPr>
              <a:spLocks noChangeShapeType="1"/>
            </p:cNvSpPr>
            <p:nvPr/>
          </p:nvSpPr>
          <p:spPr bwMode="auto">
            <a:xfrm>
              <a:off x="3006" y="155"/>
              <a:ext cx="1864" cy="712"/>
            </a:xfrm>
            <a:prstGeom prst="line">
              <a:avLst/>
            </a:prstGeom>
            <a:noFill/>
            <a:ln w="76200">
              <a:solidFill>
                <a:schemeClr val="accent2"/>
              </a:solidFill>
              <a:prstDash val="sysDot"/>
              <a:round/>
              <a:headEnd/>
              <a:tailEnd/>
            </a:ln>
            <a:effectLst>
              <a:outerShdw blurRad="63500" dist="38099"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grpSp>
      <p:grpSp>
        <p:nvGrpSpPr>
          <p:cNvPr id="26640" name="Group 64"/>
          <p:cNvGrpSpPr>
            <a:grpSpLocks/>
          </p:cNvGrpSpPr>
          <p:nvPr/>
        </p:nvGrpSpPr>
        <p:grpSpPr bwMode="auto">
          <a:xfrm>
            <a:off x="3721100" y="5580063"/>
            <a:ext cx="901700" cy="1768475"/>
            <a:chOff x="6153150" y="2946400"/>
            <a:chExt cx="901700" cy="1682749"/>
          </a:xfrm>
        </p:grpSpPr>
        <p:grpSp>
          <p:nvGrpSpPr>
            <p:cNvPr id="26641" name="Group 85"/>
            <p:cNvGrpSpPr>
              <a:grpSpLocks/>
            </p:cNvGrpSpPr>
            <p:nvPr/>
          </p:nvGrpSpPr>
          <p:grpSpPr bwMode="auto">
            <a:xfrm>
              <a:off x="6153150" y="3681413"/>
              <a:ext cx="901700" cy="947736"/>
              <a:chOff x="1557" y="1007"/>
              <a:chExt cx="2105" cy="1949"/>
            </a:xfrm>
          </p:grpSpPr>
          <p:grpSp>
            <p:nvGrpSpPr>
              <p:cNvPr id="26645" name="Group 87"/>
              <p:cNvGrpSpPr>
                <a:grpSpLocks/>
              </p:cNvGrpSpPr>
              <p:nvPr/>
            </p:nvGrpSpPr>
            <p:grpSpPr bwMode="auto">
              <a:xfrm>
                <a:off x="1557" y="1209"/>
                <a:ext cx="2105" cy="1421"/>
                <a:chOff x="578" y="2316"/>
                <a:chExt cx="2105" cy="1421"/>
              </a:xfrm>
            </p:grpSpPr>
            <p:sp>
              <p:nvSpPr>
                <p:cNvPr id="2665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665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664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664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664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664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665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26642" name="Group 98"/>
            <p:cNvGrpSpPr>
              <a:grpSpLocks/>
            </p:cNvGrpSpPr>
            <p:nvPr/>
          </p:nvGrpSpPr>
          <p:grpSpPr bwMode="auto">
            <a:xfrm>
              <a:off x="6192838" y="2946400"/>
              <a:ext cx="671513" cy="1408113"/>
              <a:chOff x="3925" y="1840"/>
              <a:chExt cx="423" cy="887"/>
            </a:xfrm>
          </p:grpSpPr>
          <p:sp>
            <p:nvSpPr>
              <p:cNvPr id="68"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69" name="Rectangle 97"/>
              <p:cNvSpPr>
                <a:spLocks noChangeArrowheads="1"/>
              </p:cNvSpPr>
              <p:nvPr/>
            </p:nvSpPr>
            <p:spPr bwMode="auto">
              <a:xfrm>
                <a:off x="3925" y="2341"/>
                <a:ext cx="423"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3600" i="1">
                    <a:solidFill>
                      <a:srgbClr val="000000"/>
                    </a:solidFill>
                    <a:latin typeface="Kosher-Normal" charset="0"/>
                  </a:rPr>
                  <a:t>LC</a:t>
                </a:r>
                <a:endParaRPr lang="en-US" sz="2000" i="1">
                  <a:solidFill>
                    <a:srgbClr val="000000"/>
                  </a:solidFill>
                  <a:latin typeface="Helvetica"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155130"/>
                                        </p:tgtEl>
                                        <p:attrNameLst>
                                          <p:attrName>style.visibility</p:attrName>
                                        </p:attrNameLst>
                                      </p:cBhvr>
                                      <p:to>
                                        <p:strVal val="visible"/>
                                      </p:to>
                                    </p:set>
                                    <p:animEffect transition="in" filter="wipe(up)">
                                      <p:cBhvr>
                                        <p:cTn id="7" dur="1000"/>
                                        <p:tgtEl>
                                          <p:spTgt spid="1155130"/>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1155260"/>
                                        </p:tgtEl>
                                        <p:attrNameLst>
                                          <p:attrName>style.visibility</p:attrName>
                                        </p:attrNameLst>
                                      </p:cBhvr>
                                      <p:to>
                                        <p:strVal val="visible"/>
                                      </p:to>
                                    </p:set>
                                    <p:animEffect transition="in" filter="fade">
                                      <p:cBhvr>
                                        <p:cTn id="11" dur="1000"/>
                                        <p:tgtEl>
                                          <p:spTgt spid="1155260"/>
                                        </p:tgtEl>
                                      </p:cBhvr>
                                    </p:animEffect>
                                  </p:childTnLst>
                                </p:cTn>
                              </p:par>
                            </p:childTnLst>
                          </p:cTn>
                        </p:par>
                        <p:par>
                          <p:cTn id="12" fill="hold" nodeType="afterGroup">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155140"/>
                                        </p:tgtEl>
                                        <p:attrNameLst>
                                          <p:attrName>style.visibility</p:attrName>
                                        </p:attrNameLst>
                                      </p:cBhvr>
                                      <p:to>
                                        <p:strVal val="visible"/>
                                      </p:to>
                                    </p:set>
                                    <p:anim calcmode="lin" valueType="num">
                                      <p:cBhvr additive="base">
                                        <p:cTn id="15" dur="500" fill="hold"/>
                                        <p:tgtEl>
                                          <p:spTgt spid="1155140"/>
                                        </p:tgtEl>
                                        <p:attrNameLst>
                                          <p:attrName>ppt_x</p:attrName>
                                        </p:attrNameLst>
                                      </p:cBhvr>
                                      <p:tavLst>
                                        <p:tav tm="0">
                                          <p:val>
                                            <p:strVal val="0-#ppt_w/2"/>
                                          </p:val>
                                        </p:tav>
                                        <p:tav tm="100000">
                                          <p:val>
                                            <p:strVal val="#ppt_x"/>
                                          </p:val>
                                        </p:tav>
                                      </p:tavLst>
                                    </p:anim>
                                    <p:anim calcmode="lin" valueType="num">
                                      <p:cBhvr additive="base">
                                        <p:cTn id="16" dur="500" fill="hold"/>
                                        <p:tgtEl>
                                          <p:spTgt spid="1155140"/>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1155133"/>
                                        </p:tgtEl>
                                        <p:attrNameLst>
                                          <p:attrName>style.visibility</p:attrName>
                                        </p:attrNameLst>
                                      </p:cBhvr>
                                      <p:to>
                                        <p:strVal val="visible"/>
                                      </p:to>
                                    </p:set>
                                    <p:animEffect transition="in" filter="fade">
                                      <p:cBhvr>
                                        <p:cTn id="20" dur="1000"/>
                                        <p:tgtEl>
                                          <p:spTgt spid="115513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right)">
                                      <p:cBhvr>
                                        <p:cTn id="25" dur="500"/>
                                        <p:tgtEl>
                                          <p:spTgt spid="9"/>
                                        </p:tgtEl>
                                      </p:cBhvr>
                                    </p:animEffect>
                                  </p:childTnLst>
                                </p:cTn>
                              </p:par>
                            </p:childTnLst>
                          </p:cTn>
                        </p:par>
                        <p:par>
                          <p:cTn id="26" fill="hold" nodeType="afterGroup">
                            <p:stCondLst>
                              <p:cond delay="500"/>
                            </p:stCondLst>
                            <p:childTnLst>
                              <p:par>
                                <p:cTn id="27" presetID="2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140" grpId="0" animBg="1" autoUpdateAnimBg="0"/>
      <p:bldP spid="1155130" grpId="0" animBg="1"/>
      <p:bldP spid="115513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28674"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28675"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676"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678"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28679"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8680" name="Text Box 14"/>
          <p:cNvSpPr txBox="1">
            <a:spLocks noChangeArrowheads="1"/>
          </p:cNvSpPr>
          <p:nvPr/>
        </p:nvSpPr>
        <p:spPr bwMode="auto">
          <a:xfrm rot="-5400000">
            <a:off x="-547688" y="3403601"/>
            <a:ext cx="3128963"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dirty="0">
              <a:latin typeface="Arial" panose="020B0604020202020204" pitchFamily="34" charset="0"/>
              <a:cs typeface="Arial" panose="020B0604020202020204" pitchFamily="34" charset="0"/>
            </a:endParaRPr>
          </a:p>
        </p:txBody>
      </p:sp>
      <p:sp>
        <p:nvSpPr>
          <p:cNvPr id="28681" name="Rectangle 40"/>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28682" name="Picture 4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83" name="Rectangle 42"/>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8684" name="Rectangle 43"/>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41804" name="Text Box 44"/>
          <p:cNvSpPr txBox="1">
            <a:spLocks noChangeArrowheads="1"/>
          </p:cNvSpPr>
          <p:nvPr/>
        </p:nvSpPr>
        <p:spPr bwMode="auto">
          <a:xfrm>
            <a:off x="5030788" y="1865313"/>
            <a:ext cx="4572000" cy="2111347"/>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1141805" name="Text Box 45"/>
          <p:cNvSpPr txBox="1">
            <a:spLocks noChangeArrowheads="1"/>
          </p:cNvSpPr>
          <p:nvPr/>
        </p:nvSpPr>
        <p:spPr bwMode="auto">
          <a:xfrm>
            <a:off x="6767513" y="415290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8687" name="Rectangle 47"/>
          <p:cNvSpPr>
            <a:spLocks noChangeArrowheads="1"/>
          </p:cNvSpPr>
          <p:nvPr/>
        </p:nvSpPr>
        <p:spPr bwMode="auto">
          <a:xfrm>
            <a:off x="2068513" y="2114550"/>
            <a:ext cx="3228975" cy="222250"/>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28688" name="AutoShape 48"/>
          <p:cNvSpPr>
            <a:spLocks noChangeArrowheads="1"/>
          </p:cNvSpPr>
          <p:nvPr/>
        </p:nvSpPr>
        <p:spPr bwMode="auto">
          <a:xfrm rot="2684768">
            <a:off x="1784350" y="1911350"/>
            <a:ext cx="590550" cy="601663"/>
          </a:xfrm>
          <a:prstGeom prst="rtTriangle">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41809" name="Oval 49"/>
          <p:cNvSpPr>
            <a:spLocks noChangeArrowheads="1"/>
          </p:cNvSpPr>
          <p:nvPr/>
        </p:nvSpPr>
        <p:spPr bwMode="auto">
          <a:xfrm>
            <a:off x="344488" y="1657350"/>
            <a:ext cx="1208087" cy="41989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41810" name="Oval 50"/>
          <p:cNvSpPr>
            <a:spLocks noChangeArrowheads="1"/>
          </p:cNvSpPr>
          <p:nvPr/>
        </p:nvSpPr>
        <p:spPr bwMode="auto">
          <a:xfrm>
            <a:off x="1106488" y="1601788"/>
            <a:ext cx="4595812" cy="1130300"/>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28691" name="Line 51"/>
          <p:cNvSpPr>
            <a:spLocks noChangeShapeType="1"/>
          </p:cNvSpPr>
          <p:nvPr/>
        </p:nvSpPr>
        <p:spPr bwMode="auto">
          <a:xfrm>
            <a:off x="2012950" y="2114550"/>
            <a:ext cx="3303588" cy="1588"/>
          </a:xfrm>
          <a:prstGeom prst="line">
            <a:avLst/>
          </a:prstGeom>
          <a:noFill/>
          <a:ln w="58738">
            <a:solidFill>
              <a:srgbClr val="000000"/>
            </a:solidFill>
            <a:round/>
            <a:headEnd/>
            <a:tailEnd/>
          </a:ln>
          <a:extLst>
            <a:ext uri="{909E8E84-426E-40dd-AFC4-6F175D3DCCD1}">
              <a14:hiddenFill xmlns="" xmlns:a14="http://schemas.microsoft.com/office/drawing/2010/main">
                <a:noFill/>
              </a14:hiddenFill>
            </a:ext>
          </a:extLst>
        </p:spPr>
        <p:txBody>
          <a:bodyP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28692" name="Line 53"/>
          <p:cNvSpPr>
            <a:spLocks noChangeShapeType="1"/>
          </p:cNvSpPr>
          <p:nvPr/>
        </p:nvSpPr>
        <p:spPr bwMode="auto">
          <a:xfrm>
            <a:off x="2043113" y="2325688"/>
            <a:ext cx="3273425" cy="1587"/>
          </a:xfrm>
          <a:prstGeom prst="line">
            <a:avLst/>
          </a:prstGeom>
          <a:noFill/>
          <a:ln w="58738">
            <a:solidFill>
              <a:srgbClr val="000000"/>
            </a:solidFill>
            <a:round/>
            <a:headEnd/>
            <a:tailEnd/>
          </a:ln>
          <a:extLst>
            <a:ext uri="{909E8E84-426E-40dd-AFC4-6F175D3DCCD1}">
              <a14:hiddenFill xmlns="" xmlns:a14="http://schemas.microsoft.com/office/drawing/2010/main">
                <a:noFill/>
              </a14:hiddenFill>
            </a:ext>
          </a:extLst>
        </p:spPr>
        <p:txBody>
          <a:bodyP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28693" name="Text Box 54"/>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28694" name="Text Box 56"/>
          <p:cNvSpPr txBox="1">
            <a:spLocks noChangeArrowheads="1"/>
          </p:cNvSpPr>
          <p:nvPr/>
        </p:nvSpPr>
        <p:spPr bwMode="auto">
          <a:xfrm>
            <a:off x="9107488" y="7437438"/>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28695" name="Text Box 57"/>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13</a:t>
            </a:r>
          </a:p>
        </p:txBody>
      </p:sp>
      <p:sp>
        <p:nvSpPr>
          <p:cNvPr id="1141818" name="Text Box 58"/>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قبل إبراهيم حتى ١٤۰۰ قبل الميلاد</a:t>
            </a:r>
            <a:r>
              <a:rPr lang="en-US" sz="2000" b="1" dirty="0">
                <a:solidFill>
                  <a:schemeClr val="bg1"/>
                </a:solidFill>
                <a:latin typeface="Arial" panose="020B0604020202020204" pitchFamily="34" charset="0"/>
                <a:ea typeface="+mn-ea"/>
                <a:cs typeface="Arial" panose="020B0604020202020204" pitchFamily="34" charset="0"/>
              </a:rPr>
              <a:t>.</a:t>
            </a:r>
          </a:p>
        </p:txBody>
      </p:sp>
      <p:sp>
        <p:nvSpPr>
          <p:cNvPr id="1141819" name="AutoShape 59"/>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41820" name="Rectangle 60"/>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41821" name="Rectangle 61"/>
          <p:cNvSpPr>
            <a:spLocks noChangeArrowheads="1"/>
          </p:cNvSpPr>
          <p:nvPr/>
        </p:nvSpPr>
        <p:spPr bwMode="auto">
          <a:xfrm>
            <a:off x="6289675" y="584200"/>
            <a:ext cx="3571875"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8700" name="Text Box 62"/>
          <p:cNvSpPr txBox="1">
            <a:spLocks noChangeArrowheads="1"/>
          </p:cNvSpPr>
          <p:nvPr/>
        </p:nvSpPr>
        <p:spPr bwMode="auto">
          <a:xfrm>
            <a:off x="9578975" y="727710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28701" name="Line 63"/>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702" name="Line 64"/>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703" name="Line 65"/>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704" name="Line 66"/>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grpSp>
        <p:nvGrpSpPr>
          <p:cNvPr id="61" name="Group 51">
            <a:extLst>
              <a:ext uri="{FF2B5EF4-FFF2-40B4-BE49-F238E27FC236}">
                <a16:creationId xmlns:a16="http://schemas.microsoft.com/office/drawing/2014/main" id="{E37B95E3-A50C-C5E8-B537-A732A1078BBD}"/>
              </a:ext>
            </a:extLst>
          </p:cNvPr>
          <p:cNvGrpSpPr>
            <a:grpSpLocks/>
          </p:cNvGrpSpPr>
          <p:nvPr/>
        </p:nvGrpSpPr>
        <p:grpSpPr bwMode="auto">
          <a:xfrm>
            <a:off x="3694113" y="-176213"/>
            <a:ext cx="901700" cy="1768476"/>
            <a:chOff x="6153150" y="2946400"/>
            <a:chExt cx="901700" cy="1682749"/>
          </a:xfrm>
        </p:grpSpPr>
        <p:grpSp>
          <p:nvGrpSpPr>
            <p:cNvPr id="62" name="Group 85">
              <a:extLst>
                <a:ext uri="{FF2B5EF4-FFF2-40B4-BE49-F238E27FC236}">
                  <a16:creationId xmlns:a16="http://schemas.microsoft.com/office/drawing/2014/main" id="{0AC54197-0AA9-9715-E352-54CE2ACFCA23}"/>
                </a:ext>
              </a:extLst>
            </p:cNvPr>
            <p:cNvGrpSpPr>
              <a:grpSpLocks/>
            </p:cNvGrpSpPr>
            <p:nvPr/>
          </p:nvGrpSpPr>
          <p:grpSpPr bwMode="auto">
            <a:xfrm>
              <a:off x="6153150" y="3681413"/>
              <a:ext cx="901700" cy="947736"/>
              <a:chOff x="1557" y="1007"/>
              <a:chExt cx="2105" cy="1949"/>
            </a:xfrm>
          </p:grpSpPr>
          <p:grpSp>
            <p:nvGrpSpPr>
              <p:cNvPr id="68" name="Group 87">
                <a:extLst>
                  <a:ext uri="{FF2B5EF4-FFF2-40B4-BE49-F238E27FC236}">
                    <a16:creationId xmlns:a16="http://schemas.microsoft.com/office/drawing/2014/main" id="{31D358B0-9FB6-D371-84DD-DC9334D8CC7B}"/>
                  </a:ext>
                </a:extLst>
              </p:cNvPr>
              <p:cNvGrpSpPr>
                <a:grpSpLocks/>
              </p:cNvGrpSpPr>
              <p:nvPr/>
            </p:nvGrpSpPr>
            <p:grpSpPr bwMode="auto">
              <a:xfrm>
                <a:off x="1557" y="1209"/>
                <a:ext cx="2105" cy="1421"/>
                <a:chOff x="578" y="2316"/>
                <a:chExt cx="2105" cy="1421"/>
              </a:xfrm>
            </p:grpSpPr>
            <p:sp>
              <p:nvSpPr>
                <p:cNvPr id="74" name="Freeform 88" descr="Cork">
                  <a:extLst>
                    <a:ext uri="{FF2B5EF4-FFF2-40B4-BE49-F238E27FC236}">
                      <a16:creationId xmlns:a16="http://schemas.microsoft.com/office/drawing/2014/main" id="{D81B12CF-022A-05B7-E94D-676724FC8489}"/>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75" name="Freeform 89" descr="Cork">
                  <a:extLst>
                    <a:ext uri="{FF2B5EF4-FFF2-40B4-BE49-F238E27FC236}">
                      <a16:creationId xmlns:a16="http://schemas.microsoft.com/office/drawing/2014/main" id="{3E5A393C-D36B-B25A-2D09-D5B6D63A9689}"/>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69" name="Freeform 91">
                <a:extLst>
                  <a:ext uri="{FF2B5EF4-FFF2-40B4-BE49-F238E27FC236}">
                    <a16:creationId xmlns:a16="http://schemas.microsoft.com/office/drawing/2014/main" id="{88DB86E7-4675-27AC-85BB-B40654FE6BB6}"/>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70" name="Freeform 92">
                <a:extLst>
                  <a:ext uri="{FF2B5EF4-FFF2-40B4-BE49-F238E27FC236}">
                    <a16:creationId xmlns:a16="http://schemas.microsoft.com/office/drawing/2014/main" id="{A63285CA-5715-05C2-979E-57C4885E3986}"/>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71" name="Freeform 93">
                <a:extLst>
                  <a:ext uri="{FF2B5EF4-FFF2-40B4-BE49-F238E27FC236}">
                    <a16:creationId xmlns:a16="http://schemas.microsoft.com/office/drawing/2014/main" id="{107133EB-D938-F7D2-24BC-21ECA7F751E3}"/>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72" name="Freeform 94">
                <a:extLst>
                  <a:ext uri="{FF2B5EF4-FFF2-40B4-BE49-F238E27FC236}">
                    <a16:creationId xmlns:a16="http://schemas.microsoft.com/office/drawing/2014/main" id="{AB8CFC87-7CB9-77FF-A48A-78E08AAE57E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73" name="Freeform 95">
                <a:extLst>
                  <a:ext uri="{FF2B5EF4-FFF2-40B4-BE49-F238E27FC236}">
                    <a16:creationId xmlns:a16="http://schemas.microsoft.com/office/drawing/2014/main" id="{11D5A30B-B8D7-3660-55FA-8FB39211EE7E}"/>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65" name="Group 98">
              <a:extLst>
                <a:ext uri="{FF2B5EF4-FFF2-40B4-BE49-F238E27FC236}">
                  <a16:creationId xmlns:a16="http://schemas.microsoft.com/office/drawing/2014/main" id="{1682D70B-838B-6F03-1E31-1DD8917E7095}"/>
                </a:ext>
              </a:extLst>
            </p:cNvPr>
            <p:cNvGrpSpPr>
              <a:grpSpLocks/>
            </p:cNvGrpSpPr>
            <p:nvPr/>
          </p:nvGrpSpPr>
          <p:grpSpPr bwMode="auto">
            <a:xfrm>
              <a:off x="6192838" y="2946400"/>
              <a:ext cx="715963" cy="1408113"/>
              <a:chOff x="3925" y="1840"/>
              <a:chExt cx="451" cy="887"/>
            </a:xfrm>
          </p:grpSpPr>
          <p:sp>
            <p:nvSpPr>
              <p:cNvPr id="66" name="Rectangle 96">
                <a:extLst>
                  <a:ext uri="{FF2B5EF4-FFF2-40B4-BE49-F238E27FC236}">
                    <a16:creationId xmlns:a16="http://schemas.microsoft.com/office/drawing/2014/main" id="{A6DFB7BE-4D66-C825-35EF-7639DD7F8A6E}"/>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67" name="Rectangle 97">
                <a:extLst>
                  <a:ext uri="{FF2B5EF4-FFF2-40B4-BE49-F238E27FC236}">
                    <a16:creationId xmlns:a16="http://schemas.microsoft.com/office/drawing/2014/main" id="{C0000CA5-41A5-52F3-D323-3797A7E2143F}"/>
                  </a:ext>
                </a:extLst>
              </p:cNvPr>
              <p:cNvSpPr>
                <a:spLocks noChangeArrowheads="1"/>
              </p:cNvSpPr>
              <p:nvPr/>
            </p:nvSpPr>
            <p:spPr bwMode="auto">
              <a:xfrm>
                <a:off x="3925" y="2341"/>
                <a:ext cx="451"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3600" i="1" dirty="0">
                    <a:solidFill>
                      <a:srgbClr val="000000"/>
                    </a:solidFill>
                    <a:latin typeface="Kosher-Normal" charset="0"/>
                  </a:rPr>
                  <a:t>AC</a:t>
                </a:r>
                <a:endParaRPr lang="en-US" sz="2000" i="1" dirty="0">
                  <a:solidFill>
                    <a:srgbClr val="000000"/>
                  </a:solidFill>
                  <a:latin typeface="Helvetica" charset="0"/>
                </a:endParaRPr>
              </a:p>
            </p:txBody>
          </p:sp>
        </p:grpSp>
      </p:grpSp>
      <p:grpSp>
        <p:nvGrpSpPr>
          <p:cNvPr id="76" name="Group 64">
            <a:extLst>
              <a:ext uri="{FF2B5EF4-FFF2-40B4-BE49-F238E27FC236}">
                <a16:creationId xmlns:a16="http://schemas.microsoft.com/office/drawing/2014/main" id="{E1101B5F-9746-EEC9-9E7A-36FDBE52FD06}"/>
              </a:ext>
            </a:extLst>
          </p:cNvPr>
          <p:cNvGrpSpPr>
            <a:grpSpLocks/>
          </p:cNvGrpSpPr>
          <p:nvPr/>
        </p:nvGrpSpPr>
        <p:grpSpPr bwMode="auto">
          <a:xfrm>
            <a:off x="3721100" y="5580063"/>
            <a:ext cx="901700" cy="1768475"/>
            <a:chOff x="6153150" y="2946400"/>
            <a:chExt cx="901700" cy="1682749"/>
          </a:xfrm>
        </p:grpSpPr>
        <p:grpSp>
          <p:nvGrpSpPr>
            <p:cNvPr id="77" name="Group 85">
              <a:extLst>
                <a:ext uri="{FF2B5EF4-FFF2-40B4-BE49-F238E27FC236}">
                  <a16:creationId xmlns:a16="http://schemas.microsoft.com/office/drawing/2014/main" id="{DAD4B6F1-8D6A-93C9-0672-3B0294FB7F7F}"/>
                </a:ext>
              </a:extLst>
            </p:cNvPr>
            <p:cNvGrpSpPr>
              <a:grpSpLocks/>
            </p:cNvGrpSpPr>
            <p:nvPr/>
          </p:nvGrpSpPr>
          <p:grpSpPr bwMode="auto">
            <a:xfrm>
              <a:off x="6153150" y="3681413"/>
              <a:ext cx="901700" cy="947736"/>
              <a:chOff x="1557" y="1007"/>
              <a:chExt cx="2105" cy="1949"/>
            </a:xfrm>
          </p:grpSpPr>
          <p:grpSp>
            <p:nvGrpSpPr>
              <p:cNvPr id="81" name="Group 87">
                <a:extLst>
                  <a:ext uri="{FF2B5EF4-FFF2-40B4-BE49-F238E27FC236}">
                    <a16:creationId xmlns:a16="http://schemas.microsoft.com/office/drawing/2014/main" id="{D7431E20-FCDA-0A0C-D103-C2FB32D5C121}"/>
                  </a:ext>
                </a:extLst>
              </p:cNvPr>
              <p:cNvGrpSpPr>
                <a:grpSpLocks/>
              </p:cNvGrpSpPr>
              <p:nvPr/>
            </p:nvGrpSpPr>
            <p:grpSpPr bwMode="auto">
              <a:xfrm>
                <a:off x="1557" y="1209"/>
                <a:ext cx="2105" cy="1421"/>
                <a:chOff x="578" y="2316"/>
                <a:chExt cx="2105" cy="1421"/>
              </a:xfrm>
            </p:grpSpPr>
            <p:sp>
              <p:nvSpPr>
                <p:cNvPr id="87" name="Freeform 88" descr="Cork">
                  <a:extLst>
                    <a:ext uri="{FF2B5EF4-FFF2-40B4-BE49-F238E27FC236}">
                      <a16:creationId xmlns:a16="http://schemas.microsoft.com/office/drawing/2014/main" id="{C762EE90-FFB3-BAE8-3B5A-ED636F873502}"/>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88" name="Freeform 89" descr="Cork">
                  <a:extLst>
                    <a:ext uri="{FF2B5EF4-FFF2-40B4-BE49-F238E27FC236}">
                      <a16:creationId xmlns:a16="http://schemas.microsoft.com/office/drawing/2014/main" id="{53656A1D-F191-28AF-6BF5-359E96BF0777}"/>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82" name="Freeform 91">
                <a:extLst>
                  <a:ext uri="{FF2B5EF4-FFF2-40B4-BE49-F238E27FC236}">
                    <a16:creationId xmlns:a16="http://schemas.microsoft.com/office/drawing/2014/main" id="{2F3F9529-6321-794B-45BD-99F4590EE35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3" name="Freeform 92">
                <a:extLst>
                  <a:ext uri="{FF2B5EF4-FFF2-40B4-BE49-F238E27FC236}">
                    <a16:creationId xmlns:a16="http://schemas.microsoft.com/office/drawing/2014/main" id="{16057EF2-073D-6922-9C5A-4D7F097FF10F}"/>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4" name="Freeform 93">
                <a:extLst>
                  <a:ext uri="{FF2B5EF4-FFF2-40B4-BE49-F238E27FC236}">
                    <a16:creationId xmlns:a16="http://schemas.microsoft.com/office/drawing/2014/main" id="{39827F46-74E2-2382-C070-4AB2D8C0835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5" name="Freeform 94">
                <a:extLst>
                  <a:ext uri="{FF2B5EF4-FFF2-40B4-BE49-F238E27FC236}">
                    <a16:creationId xmlns:a16="http://schemas.microsoft.com/office/drawing/2014/main" id="{A7914056-7F9D-13CD-2BFA-DC9760DFBFEB}"/>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6" name="Freeform 95">
                <a:extLst>
                  <a:ext uri="{FF2B5EF4-FFF2-40B4-BE49-F238E27FC236}">
                    <a16:creationId xmlns:a16="http://schemas.microsoft.com/office/drawing/2014/main" id="{EEBA39E8-4824-D6D0-BA56-09C41D398516}"/>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78" name="Group 98">
              <a:extLst>
                <a:ext uri="{FF2B5EF4-FFF2-40B4-BE49-F238E27FC236}">
                  <a16:creationId xmlns:a16="http://schemas.microsoft.com/office/drawing/2014/main" id="{E6EA4785-F015-0FC0-D75B-CF0BB6DB4890}"/>
                </a:ext>
              </a:extLst>
            </p:cNvPr>
            <p:cNvGrpSpPr>
              <a:grpSpLocks/>
            </p:cNvGrpSpPr>
            <p:nvPr/>
          </p:nvGrpSpPr>
          <p:grpSpPr bwMode="auto">
            <a:xfrm>
              <a:off x="6192838" y="2946400"/>
              <a:ext cx="671513" cy="1408113"/>
              <a:chOff x="3925" y="1840"/>
              <a:chExt cx="423" cy="887"/>
            </a:xfrm>
          </p:grpSpPr>
          <p:sp>
            <p:nvSpPr>
              <p:cNvPr id="79" name="Rectangle 96">
                <a:extLst>
                  <a:ext uri="{FF2B5EF4-FFF2-40B4-BE49-F238E27FC236}">
                    <a16:creationId xmlns:a16="http://schemas.microsoft.com/office/drawing/2014/main" id="{D6E4C727-89A0-5EEB-E92D-435DB9428E61}"/>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80" name="Rectangle 97">
                <a:extLst>
                  <a:ext uri="{FF2B5EF4-FFF2-40B4-BE49-F238E27FC236}">
                    <a16:creationId xmlns:a16="http://schemas.microsoft.com/office/drawing/2014/main" id="{662CD966-8673-5797-CF17-8E5849BBAEB7}"/>
                  </a:ext>
                </a:extLst>
              </p:cNvPr>
              <p:cNvSpPr>
                <a:spLocks noChangeArrowheads="1"/>
              </p:cNvSpPr>
              <p:nvPr/>
            </p:nvSpPr>
            <p:spPr bwMode="auto">
              <a:xfrm>
                <a:off x="3925" y="2341"/>
                <a:ext cx="423"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3600" i="1" dirty="0">
                    <a:solidFill>
                      <a:srgbClr val="000000"/>
                    </a:solidFill>
                    <a:latin typeface="Kosher-Normal" charset="0"/>
                  </a:rPr>
                  <a:t>LC</a:t>
                </a:r>
                <a:endParaRPr lang="en-US" sz="2000" i="1" dirty="0">
                  <a:solidFill>
                    <a:srgbClr val="000000"/>
                  </a:solidFill>
                  <a:latin typeface="Helvetica" charset="0"/>
                </a:endParaRPr>
              </a:p>
            </p:txBody>
          </p:sp>
        </p:grpSp>
      </p:grpSp>
      <p:pic>
        <p:nvPicPr>
          <p:cNvPr id="3" name="Picture 2">
            <a:extLst>
              <a:ext uri="{FF2B5EF4-FFF2-40B4-BE49-F238E27FC236}">
                <a16:creationId xmlns:a16="http://schemas.microsoft.com/office/drawing/2014/main" id="{9A4EACD5-51AA-B737-B99D-13286E812515}"/>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1141809"/>
                                        </p:tgtEl>
                                        <p:attrNameLst>
                                          <p:attrName>style.visibility</p:attrName>
                                        </p:attrNameLst>
                                      </p:cBhvr>
                                      <p:to>
                                        <p:strVal val="visible"/>
                                      </p:to>
                                    </p:set>
                                    <p:anim calcmode="lin" valueType="num">
                                      <p:cBhvr>
                                        <p:cTn id="7" dur="500" fill="hold"/>
                                        <p:tgtEl>
                                          <p:spTgt spid="1141809"/>
                                        </p:tgtEl>
                                        <p:attrNameLst>
                                          <p:attrName>ppt_w</p:attrName>
                                        </p:attrNameLst>
                                      </p:cBhvr>
                                      <p:tavLst>
                                        <p:tav tm="0">
                                          <p:val>
                                            <p:fltVal val="0"/>
                                          </p:val>
                                        </p:tav>
                                        <p:tav tm="100000">
                                          <p:val>
                                            <p:strVal val="#ppt_w"/>
                                          </p:val>
                                        </p:tav>
                                      </p:tavLst>
                                    </p:anim>
                                    <p:anim calcmode="lin" valueType="num">
                                      <p:cBhvr>
                                        <p:cTn id="8" dur="500" fill="hold"/>
                                        <p:tgtEl>
                                          <p:spTgt spid="1141809"/>
                                        </p:tgtEl>
                                        <p:attrNameLst>
                                          <p:attrName>ppt_h</p:attrName>
                                        </p:attrNameLst>
                                      </p:cBhvr>
                                      <p:tavLst>
                                        <p:tav tm="0">
                                          <p:val>
                                            <p:fltVal val="0"/>
                                          </p:val>
                                        </p:tav>
                                        <p:tav tm="100000">
                                          <p:val>
                                            <p:strVal val="#ppt_h"/>
                                          </p:val>
                                        </p:tav>
                                      </p:tavLst>
                                    </p:anim>
                                    <p:anim calcmode="lin" valueType="num">
                                      <p:cBhvr>
                                        <p:cTn id="9" dur="500" fill="hold"/>
                                        <p:tgtEl>
                                          <p:spTgt spid="1141809"/>
                                        </p:tgtEl>
                                        <p:attrNameLst>
                                          <p:attrName>ppt_x</p:attrName>
                                        </p:attrNameLst>
                                      </p:cBhvr>
                                      <p:tavLst>
                                        <p:tav tm="0">
                                          <p:val>
                                            <p:fltVal val="0.5"/>
                                          </p:val>
                                        </p:tav>
                                        <p:tav tm="100000">
                                          <p:val>
                                            <p:strVal val="#ppt_x"/>
                                          </p:val>
                                        </p:tav>
                                      </p:tavLst>
                                    </p:anim>
                                    <p:anim calcmode="lin" valueType="num">
                                      <p:cBhvr>
                                        <p:cTn id="10" dur="500" fill="hold"/>
                                        <p:tgtEl>
                                          <p:spTgt spid="1141809"/>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1141810"/>
                                        </p:tgtEl>
                                        <p:attrNameLst>
                                          <p:attrName>style.visibility</p:attrName>
                                        </p:attrNameLst>
                                      </p:cBhvr>
                                      <p:to>
                                        <p:strVal val="visible"/>
                                      </p:to>
                                    </p:set>
                                    <p:anim calcmode="lin" valueType="num">
                                      <p:cBhvr>
                                        <p:cTn id="15" dur="500" fill="hold"/>
                                        <p:tgtEl>
                                          <p:spTgt spid="1141810"/>
                                        </p:tgtEl>
                                        <p:attrNameLst>
                                          <p:attrName>ppt_w</p:attrName>
                                        </p:attrNameLst>
                                      </p:cBhvr>
                                      <p:tavLst>
                                        <p:tav tm="0">
                                          <p:val>
                                            <p:fltVal val="0"/>
                                          </p:val>
                                        </p:tav>
                                        <p:tav tm="100000">
                                          <p:val>
                                            <p:strVal val="#ppt_w"/>
                                          </p:val>
                                        </p:tav>
                                      </p:tavLst>
                                    </p:anim>
                                    <p:anim calcmode="lin" valueType="num">
                                      <p:cBhvr>
                                        <p:cTn id="16" dur="500" fill="hold"/>
                                        <p:tgtEl>
                                          <p:spTgt spid="1141810"/>
                                        </p:tgtEl>
                                        <p:attrNameLst>
                                          <p:attrName>ppt_h</p:attrName>
                                        </p:attrNameLst>
                                      </p:cBhvr>
                                      <p:tavLst>
                                        <p:tav tm="0">
                                          <p:val>
                                            <p:fltVal val="0"/>
                                          </p:val>
                                        </p:tav>
                                        <p:tav tm="100000">
                                          <p:val>
                                            <p:strVal val="#ppt_h"/>
                                          </p:val>
                                        </p:tav>
                                      </p:tavLst>
                                    </p:anim>
                                    <p:anim calcmode="lin" valueType="num">
                                      <p:cBhvr>
                                        <p:cTn id="17" dur="500" fill="hold"/>
                                        <p:tgtEl>
                                          <p:spTgt spid="1141810"/>
                                        </p:tgtEl>
                                        <p:attrNameLst>
                                          <p:attrName>ppt_x</p:attrName>
                                        </p:attrNameLst>
                                      </p:cBhvr>
                                      <p:tavLst>
                                        <p:tav tm="0">
                                          <p:val>
                                            <p:fltVal val="0.5"/>
                                          </p:val>
                                        </p:tav>
                                        <p:tav tm="100000">
                                          <p:val>
                                            <p:strVal val="#ppt_x"/>
                                          </p:val>
                                        </p:tav>
                                      </p:tavLst>
                                    </p:anim>
                                    <p:anim calcmode="lin" valueType="num">
                                      <p:cBhvr>
                                        <p:cTn id="18" dur="500" fill="hold"/>
                                        <p:tgtEl>
                                          <p:spTgt spid="114181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1809" grpId="0" animBg="1"/>
      <p:bldP spid="114181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30723"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30724"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725"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726"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30728"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30729"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0730"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30731"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32"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0733"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98775" name="Text Box 55"/>
          <p:cNvSpPr txBox="1">
            <a:spLocks noChangeArrowheads="1"/>
          </p:cNvSpPr>
          <p:nvPr/>
        </p:nvSpPr>
        <p:spPr bwMode="auto">
          <a:xfrm>
            <a:off x="5048250" y="3626602"/>
            <a:ext cx="4572000" cy="2023311"/>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0735" name="Text Box 59"/>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30737" name="Text Box 61"/>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30738" name="Text Box 62"/>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14</a:t>
            </a:r>
          </a:p>
        </p:txBody>
      </p:sp>
      <p:sp>
        <p:nvSpPr>
          <p:cNvPr id="798786" name="Rectangle 66"/>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798787" name="Rectangle 67"/>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798789" name="Rectangle 69"/>
          <p:cNvSpPr>
            <a:spLocks noChangeArrowheads="1"/>
          </p:cNvSpPr>
          <p:nvPr/>
        </p:nvSpPr>
        <p:spPr bwMode="auto">
          <a:xfrm>
            <a:off x="6289675" y="584200"/>
            <a:ext cx="3571875"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798790" name="Text Box 70"/>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sp>
        <p:nvSpPr>
          <p:cNvPr id="798791" name="AutoShape 71"/>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30744" name="Line 72"/>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745" name="Line 73"/>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746" name="Line 74"/>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747" name="Line 75"/>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748" name="Text Box 76"/>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dirty="0">
              <a:latin typeface="Arial" panose="020B0604020202020204" pitchFamily="34" charset="0"/>
              <a:cs typeface="Arial" panose="020B0604020202020204" pitchFamily="34" charset="0"/>
            </a:endParaRPr>
          </a:p>
        </p:txBody>
      </p:sp>
      <p:sp>
        <p:nvSpPr>
          <p:cNvPr id="798773" name="Oval 53"/>
          <p:cNvSpPr>
            <a:spLocks noChangeArrowheads="1"/>
          </p:cNvSpPr>
          <p:nvPr/>
        </p:nvSpPr>
        <p:spPr bwMode="auto">
          <a:xfrm>
            <a:off x="5037138" y="4732338"/>
            <a:ext cx="4518025" cy="917575"/>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61" name="Text Box 44"/>
          <p:cNvSpPr txBox="1">
            <a:spLocks noChangeArrowheads="1"/>
          </p:cNvSpPr>
          <p:nvPr/>
        </p:nvSpPr>
        <p:spPr bwMode="auto">
          <a:xfrm>
            <a:off x="4983163" y="1804050"/>
            <a:ext cx="4572000" cy="2111347"/>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62" name="Text Box 45"/>
          <p:cNvSpPr txBox="1">
            <a:spLocks noChangeArrowheads="1"/>
          </p:cNvSpPr>
          <p:nvPr/>
        </p:nvSpPr>
        <p:spPr bwMode="auto">
          <a:xfrm>
            <a:off x="6767513" y="415290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pic>
        <p:nvPicPr>
          <p:cNvPr id="58" name="Picture 57">
            <a:extLst>
              <a:ext uri="{FF2B5EF4-FFF2-40B4-BE49-F238E27FC236}">
                <a16:creationId xmlns:a16="http://schemas.microsoft.com/office/drawing/2014/main" id="{C83E266C-AAB5-EA82-3468-CFA0C16616F1}"/>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798773"/>
                                        </p:tgtEl>
                                        <p:attrNameLst>
                                          <p:attrName>style.visibility</p:attrName>
                                        </p:attrNameLst>
                                      </p:cBhvr>
                                      <p:to>
                                        <p:strVal val="visible"/>
                                      </p:to>
                                    </p:set>
                                    <p:anim calcmode="lin" valueType="num">
                                      <p:cBhvr>
                                        <p:cTn id="7" dur="500" fill="hold"/>
                                        <p:tgtEl>
                                          <p:spTgt spid="798773"/>
                                        </p:tgtEl>
                                        <p:attrNameLst>
                                          <p:attrName>ppt_w</p:attrName>
                                        </p:attrNameLst>
                                      </p:cBhvr>
                                      <p:tavLst>
                                        <p:tav tm="0">
                                          <p:val>
                                            <p:fltVal val="0"/>
                                          </p:val>
                                        </p:tav>
                                        <p:tav tm="100000">
                                          <p:val>
                                            <p:strVal val="#ppt_w"/>
                                          </p:val>
                                        </p:tav>
                                      </p:tavLst>
                                    </p:anim>
                                    <p:anim calcmode="lin" valueType="num">
                                      <p:cBhvr>
                                        <p:cTn id="8" dur="500" fill="hold"/>
                                        <p:tgtEl>
                                          <p:spTgt spid="798773"/>
                                        </p:tgtEl>
                                        <p:attrNameLst>
                                          <p:attrName>ppt_h</p:attrName>
                                        </p:attrNameLst>
                                      </p:cBhvr>
                                      <p:tavLst>
                                        <p:tav tm="0">
                                          <p:val>
                                            <p:fltVal val="0"/>
                                          </p:val>
                                        </p:tav>
                                        <p:tav tm="100000">
                                          <p:val>
                                            <p:strVal val="#ppt_h"/>
                                          </p:val>
                                        </p:tav>
                                      </p:tavLst>
                                    </p:anim>
                                    <p:anim calcmode="lin" valueType="num">
                                      <p:cBhvr>
                                        <p:cTn id="9" dur="500" fill="hold"/>
                                        <p:tgtEl>
                                          <p:spTgt spid="798773"/>
                                        </p:tgtEl>
                                        <p:attrNameLst>
                                          <p:attrName>ppt_x</p:attrName>
                                        </p:attrNameLst>
                                      </p:cBhvr>
                                      <p:tavLst>
                                        <p:tav tm="0">
                                          <p:val>
                                            <p:fltVal val="0.5"/>
                                          </p:val>
                                        </p:tav>
                                        <p:tav tm="100000">
                                          <p:val>
                                            <p:strVal val="#ppt_x"/>
                                          </p:val>
                                        </p:tav>
                                      </p:tavLst>
                                    </p:anim>
                                    <p:anim calcmode="lin" valueType="num">
                                      <p:cBhvr>
                                        <p:cTn id="10" dur="500" fill="hold"/>
                                        <p:tgtEl>
                                          <p:spTgt spid="79877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9">
            <a:extLst>
              <a:ext uri="{FF2B5EF4-FFF2-40B4-BE49-F238E27FC236}">
                <a16:creationId xmlns:a16="http://schemas.microsoft.com/office/drawing/2014/main" id="{92A0EBF4-FC0A-9395-8B3F-783AB9E4DC5C}"/>
              </a:ext>
            </a:extLst>
          </p:cNvPr>
          <p:cNvGrpSpPr>
            <a:grpSpLocks/>
          </p:cNvGrpSpPr>
          <p:nvPr/>
        </p:nvGrpSpPr>
        <p:grpSpPr bwMode="auto">
          <a:xfrm>
            <a:off x="3694113" y="-176213"/>
            <a:ext cx="901700" cy="1768476"/>
            <a:chOff x="6153150" y="2946400"/>
            <a:chExt cx="901700" cy="1682749"/>
          </a:xfrm>
        </p:grpSpPr>
        <p:grpSp>
          <p:nvGrpSpPr>
            <p:cNvPr id="61" name="Group 85">
              <a:extLst>
                <a:ext uri="{FF2B5EF4-FFF2-40B4-BE49-F238E27FC236}">
                  <a16:creationId xmlns:a16="http://schemas.microsoft.com/office/drawing/2014/main" id="{EFC66973-1030-9A45-428F-4286093AFA66}"/>
                </a:ext>
              </a:extLst>
            </p:cNvPr>
            <p:cNvGrpSpPr>
              <a:grpSpLocks/>
            </p:cNvGrpSpPr>
            <p:nvPr/>
          </p:nvGrpSpPr>
          <p:grpSpPr bwMode="auto">
            <a:xfrm>
              <a:off x="6153150" y="3681413"/>
              <a:ext cx="901700" cy="947736"/>
              <a:chOff x="1557" y="1007"/>
              <a:chExt cx="2105" cy="1949"/>
            </a:xfrm>
          </p:grpSpPr>
          <p:grpSp>
            <p:nvGrpSpPr>
              <p:cNvPr id="65" name="Group 87">
                <a:extLst>
                  <a:ext uri="{FF2B5EF4-FFF2-40B4-BE49-F238E27FC236}">
                    <a16:creationId xmlns:a16="http://schemas.microsoft.com/office/drawing/2014/main" id="{6A5FCCFF-1029-D9D7-314B-497F632919FC}"/>
                  </a:ext>
                </a:extLst>
              </p:cNvPr>
              <p:cNvGrpSpPr>
                <a:grpSpLocks/>
              </p:cNvGrpSpPr>
              <p:nvPr/>
            </p:nvGrpSpPr>
            <p:grpSpPr bwMode="auto">
              <a:xfrm>
                <a:off x="1557" y="1209"/>
                <a:ext cx="2105" cy="1421"/>
                <a:chOff x="578" y="2316"/>
                <a:chExt cx="2105" cy="1421"/>
              </a:xfrm>
            </p:grpSpPr>
            <p:sp>
              <p:nvSpPr>
                <p:cNvPr id="71" name="Freeform 88" descr="Cork">
                  <a:extLst>
                    <a:ext uri="{FF2B5EF4-FFF2-40B4-BE49-F238E27FC236}">
                      <a16:creationId xmlns:a16="http://schemas.microsoft.com/office/drawing/2014/main" id="{6DFA78D7-302E-44E5-659B-CA9694C1301E}"/>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72" name="Freeform 89" descr="Cork">
                  <a:extLst>
                    <a:ext uri="{FF2B5EF4-FFF2-40B4-BE49-F238E27FC236}">
                      <a16:creationId xmlns:a16="http://schemas.microsoft.com/office/drawing/2014/main" id="{DFEDB949-3F30-5050-A22C-83AD9C3322D2}"/>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66" name="Freeform 91">
                <a:extLst>
                  <a:ext uri="{FF2B5EF4-FFF2-40B4-BE49-F238E27FC236}">
                    <a16:creationId xmlns:a16="http://schemas.microsoft.com/office/drawing/2014/main" id="{E5339C2D-0468-6E78-58BF-13F3DBC4E6A6}"/>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67" name="Freeform 92">
                <a:extLst>
                  <a:ext uri="{FF2B5EF4-FFF2-40B4-BE49-F238E27FC236}">
                    <a16:creationId xmlns:a16="http://schemas.microsoft.com/office/drawing/2014/main" id="{06DDA5F8-1C6E-9EF1-6133-E96C3C454AF1}"/>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68" name="Freeform 93">
                <a:extLst>
                  <a:ext uri="{FF2B5EF4-FFF2-40B4-BE49-F238E27FC236}">
                    <a16:creationId xmlns:a16="http://schemas.microsoft.com/office/drawing/2014/main" id="{DFDF2518-3F99-76C7-5705-1D2E9DA7F0ED}"/>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69" name="Freeform 94">
                <a:extLst>
                  <a:ext uri="{FF2B5EF4-FFF2-40B4-BE49-F238E27FC236}">
                    <a16:creationId xmlns:a16="http://schemas.microsoft.com/office/drawing/2014/main" id="{6EA302F9-440D-F0B1-5A32-791A959880C9}"/>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70" name="Freeform 95">
                <a:extLst>
                  <a:ext uri="{FF2B5EF4-FFF2-40B4-BE49-F238E27FC236}">
                    <a16:creationId xmlns:a16="http://schemas.microsoft.com/office/drawing/2014/main" id="{D7AC76D0-C952-C99D-E350-9837765CAA3A}"/>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62" name="Group 98">
              <a:extLst>
                <a:ext uri="{FF2B5EF4-FFF2-40B4-BE49-F238E27FC236}">
                  <a16:creationId xmlns:a16="http://schemas.microsoft.com/office/drawing/2014/main" id="{DABC930D-EBF6-037C-53FC-104BBF07ADFF}"/>
                </a:ext>
              </a:extLst>
            </p:cNvPr>
            <p:cNvGrpSpPr>
              <a:grpSpLocks/>
            </p:cNvGrpSpPr>
            <p:nvPr/>
          </p:nvGrpSpPr>
          <p:grpSpPr bwMode="auto">
            <a:xfrm>
              <a:off x="6192842" y="2946400"/>
              <a:ext cx="717551" cy="1408113"/>
              <a:chOff x="3925" y="1840"/>
              <a:chExt cx="452" cy="887"/>
            </a:xfrm>
          </p:grpSpPr>
          <p:sp>
            <p:nvSpPr>
              <p:cNvPr id="63" name="Rectangle 96">
                <a:extLst>
                  <a:ext uri="{FF2B5EF4-FFF2-40B4-BE49-F238E27FC236}">
                    <a16:creationId xmlns:a16="http://schemas.microsoft.com/office/drawing/2014/main" id="{CED3F882-46E5-027F-25F7-285C77025435}"/>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64" name="Rectangle 97">
                <a:extLst>
                  <a:ext uri="{FF2B5EF4-FFF2-40B4-BE49-F238E27FC236}">
                    <a16:creationId xmlns:a16="http://schemas.microsoft.com/office/drawing/2014/main" id="{916AE5A6-07C8-25CD-0453-2EE3BF711B3D}"/>
                  </a:ext>
                </a:extLst>
              </p:cNvPr>
              <p:cNvSpPr>
                <a:spLocks noChangeArrowheads="1"/>
              </p:cNvSpPr>
              <p:nvPr/>
            </p:nvSpPr>
            <p:spPr bwMode="auto">
              <a:xfrm>
                <a:off x="3925" y="2341"/>
                <a:ext cx="452"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3600" i="1" dirty="0">
                    <a:solidFill>
                      <a:srgbClr val="000000"/>
                    </a:solidFill>
                    <a:latin typeface="Kosher-Normal" charset="0"/>
                  </a:rPr>
                  <a:t>AC</a:t>
                </a:r>
                <a:endParaRPr lang="en-US" sz="2000" i="1" dirty="0">
                  <a:solidFill>
                    <a:srgbClr val="000000"/>
                  </a:solidFill>
                  <a:latin typeface="Helvetica" charset="0"/>
                </a:endParaRPr>
              </a:p>
            </p:txBody>
          </p:sp>
        </p:grpSp>
      </p:grpSp>
      <p:sp>
        <p:nvSpPr>
          <p:cNvPr id="32770"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Helvetica" charset="0"/>
            </a:endParaRPr>
          </a:p>
        </p:txBody>
      </p:sp>
      <p:sp>
        <p:nvSpPr>
          <p:cNvPr id="32771"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algn="l" rtl="0" eaLnBrk="0" fontAlgn="base" hangingPunct="0">
              <a:spcBef>
                <a:spcPct val="0"/>
              </a:spcBef>
              <a:spcAft>
                <a:spcPct val="0"/>
              </a:spcAft>
            </a:pPr>
            <a:endParaRPr lang="en-US"/>
          </a:p>
        </p:txBody>
      </p:sp>
      <p:sp>
        <p:nvSpPr>
          <p:cNvPr id="32772"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2773"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2775"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32776"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a:p>
        </p:txBody>
      </p:sp>
      <p:sp>
        <p:nvSpPr>
          <p:cNvPr id="32777"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pic>
        <p:nvPicPr>
          <p:cNvPr id="32778" name="Picture 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79"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a:p>
        </p:txBody>
      </p:sp>
      <p:sp>
        <p:nvSpPr>
          <p:cNvPr id="32780"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0821" name="Text Box 53"/>
          <p:cNvSpPr txBox="1">
            <a:spLocks noChangeArrowheads="1"/>
          </p:cNvSpPr>
          <p:nvPr/>
        </p:nvSpPr>
        <p:spPr bwMode="auto">
          <a:xfrm>
            <a:off x="5030788" y="1865313"/>
            <a:ext cx="4572000" cy="4288546"/>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Helvetica" charset="0"/>
            </a:endParaRPr>
          </a:p>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ldhabi" panose="01000000000000000000" pitchFamily="2" charset="-78"/>
                <a:cs typeface="Aldhabi" panose="01000000000000000000" pitchFamily="2" charset="-78"/>
              </a:rPr>
              <a:t>۵</a:t>
            </a:r>
            <a:r>
              <a:rPr lang="ar-JO" sz="3200" b="1" dirty="0">
                <a:solidFill>
                  <a:srgbClr val="FFEA18"/>
                </a:solidFill>
                <a:latin typeface="Arial" panose="020B0604020202020204" pitchFamily="34" charset="0"/>
                <a:cs typeface="Arial" panose="020B0604020202020204" pitchFamily="34" charset="0"/>
              </a:rPr>
              <a:t>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Kosher-Normal"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2782" name="Text Box 56"/>
          <p:cNvSpPr txBox="1">
            <a:spLocks noChangeArrowheads="1"/>
          </p:cNvSpPr>
          <p:nvPr/>
        </p:nvSpPr>
        <p:spPr bwMode="auto">
          <a:xfrm>
            <a:off x="9050338" y="7342188"/>
            <a:ext cx="2397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 </a:t>
            </a:r>
          </a:p>
        </p:txBody>
      </p:sp>
      <p:sp>
        <p:nvSpPr>
          <p:cNvPr id="32784" name="Text Box 59"/>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p>
        </p:txBody>
      </p:sp>
      <p:sp>
        <p:nvSpPr>
          <p:cNvPr id="32785" name="Text Box 60"/>
          <p:cNvSpPr txBox="1">
            <a:spLocks noChangeArrowheads="1"/>
          </p:cNvSpPr>
          <p:nvPr/>
        </p:nvSpPr>
        <p:spPr bwMode="auto">
          <a:xfrm>
            <a:off x="9015413" y="7353300"/>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15</a:t>
            </a:r>
          </a:p>
        </p:txBody>
      </p:sp>
      <p:sp>
        <p:nvSpPr>
          <p:cNvPr id="800832" name="Rectangle 64"/>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Black" charset="0"/>
              </a:rPr>
              <a:t> </a:t>
            </a:r>
            <a:endParaRPr lang="en-US" b="1" u="sng">
              <a:solidFill>
                <a:schemeClr val="bg1"/>
              </a:solidFill>
              <a:latin typeface="Arial Black" charset="0"/>
            </a:endParaRPr>
          </a:p>
        </p:txBody>
      </p:sp>
      <p:sp>
        <p:nvSpPr>
          <p:cNvPr id="800833" name="Rectangle 65"/>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Black" charset="0"/>
              </a:rPr>
              <a:t> </a:t>
            </a:r>
            <a:endParaRPr lang="en-US" b="1" u="sng">
              <a:solidFill>
                <a:schemeClr val="bg1"/>
              </a:solidFill>
              <a:latin typeface="Arial Black" charset="0"/>
            </a:endParaRPr>
          </a:p>
        </p:txBody>
      </p:sp>
      <p:sp>
        <p:nvSpPr>
          <p:cNvPr id="800834" name="Rectangle 66"/>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0835" name="Text Box 67"/>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0836" name="AutoShape 68"/>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dirty="0">
              <a:latin typeface="Arial" panose="020B0604020202020204" pitchFamily="34" charset="0"/>
              <a:ea typeface="+mn-ea"/>
              <a:cs typeface="Arial" panose="020B0604020202020204" pitchFamily="34" charset="0"/>
            </a:endParaRPr>
          </a:p>
        </p:txBody>
      </p:sp>
      <p:sp>
        <p:nvSpPr>
          <p:cNvPr id="32791" name="Line 69"/>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2792" name="Line 70"/>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2793" name="Line 71"/>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2794" name="Line 72"/>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00849" name="Rectangle 81"/>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dirty="0">
              <a:solidFill>
                <a:schemeClr val="hlink"/>
              </a:solidFill>
              <a:latin typeface="Arial" charset="0"/>
            </a:endParaRPr>
          </a:p>
        </p:txBody>
      </p:sp>
      <p:sp>
        <p:nvSpPr>
          <p:cNvPr id="32796" name="Text Box 83"/>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dirty="0">
              <a:latin typeface="Arial" panose="020B0604020202020204" pitchFamily="34" charset="0"/>
              <a:cs typeface="Arial" panose="020B0604020202020204" pitchFamily="34" charset="0"/>
            </a:endParaRPr>
          </a:p>
        </p:txBody>
      </p:sp>
      <p:sp>
        <p:nvSpPr>
          <p:cNvPr id="800876" name="Text Box 108"/>
          <p:cNvSpPr txBox="1">
            <a:spLocks noChangeArrowheads="1"/>
          </p:cNvSpPr>
          <p:nvPr/>
        </p:nvSpPr>
        <p:spPr bwMode="auto">
          <a:xfrm>
            <a:off x="6747849" y="4657264"/>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Kosher-Normal" charset="0"/>
                <a:ea typeface="+mn-ea"/>
                <a:cs typeface="+mn-cs"/>
              </a:rPr>
              <a:t>أو</a:t>
            </a:r>
            <a:endParaRPr lang="en-US" sz="2800" b="1" dirty="0">
              <a:solidFill>
                <a:srgbClr val="FFEA18"/>
              </a:solidFill>
              <a:latin typeface="Kosher-Normal" charset="0"/>
              <a:ea typeface="+mn-ea"/>
              <a:cs typeface="+mn-cs"/>
            </a:endParaRPr>
          </a:p>
        </p:txBody>
      </p:sp>
      <p:grpSp>
        <p:nvGrpSpPr>
          <p:cNvPr id="32799" name="Group 55"/>
          <p:cNvGrpSpPr>
            <a:grpSpLocks/>
          </p:cNvGrpSpPr>
          <p:nvPr/>
        </p:nvGrpSpPr>
        <p:grpSpPr bwMode="auto">
          <a:xfrm>
            <a:off x="3721100" y="5580063"/>
            <a:ext cx="901700" cy="1768475"/>
            <a:chOff x="6153150" y="2946400"/>
            <a:chExt cx="901700" cy="1682749"/>
          </a:xfrm>
        </p:grpSpPr>
        <p:grpSp>
          <p:nvGrpSpPr>
            <p:cNvPr id="32800" name="Group 85"/>
            <p:cNvGrpSpPr>
              <a:grpSpLocks/>
            </p:cNvGrpSpPr>
            <p:nvPr/>
          </p:nvGrpSpPr>
          <p:grpSpPr bwMode="auto">
            <a:xfrm>
              <a:off x="6153150" y="3681413"/>
              <a:ext cx="901700" cy="947736"/>
              <a:chOff x="1557" y="1007"/>
              <a:chExt cx="2105" cy="1949"/>
            </a:xfrm>
          </p:grpSpPr>
          <p:grpSp>
            <p:nvGrpSpPr>
              <p:cNvPr id="32804" name="Group 87"/>
              <p:cNvGrpSpPr>
                <a:grpSpLocks/>
              </p:cNvGrpSpPr>
              <p:nvPr/>
            </p:nvGrpSpPr>
            <p:grpSpPr bwMode="auto">
              <a:xfrm>
                <a:off x="1557" y="1209"/>
                <a:ext cx="2105" cy="1421"/>
                <a:chOff x="578" y="2316"/>
                <a:chExt cx="2105" cy="1421"/>
              </a:xfrm>
            </p:grpSpPr>
            <p:sp>
              <p:nvSpPr>
                <p:cNvPr id="3281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3281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3280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280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280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280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280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32801" name="Group 98"/>
            <p:cNvGrpSpPr>
              <a:grpSpLocks/>
            </p:cNvGrpSpPr>
            <p:nvPr/>
          </p:nvGrpSpPr>
          <p:grpSpPr bwMode="auto">
            <a:xfrm>
              <a:off x="6192838" y="2946400"/>
              <a:ext cx="671513" cy="1408113"/>
              <a:chOff x="3925" y="1840"/>
              <a:chExt cx="423" cy="887"/>
            </a:xfrm>
          </p:grpSpPr>
          <p:sp>
            <p:nvSpPr>
              <p:cNvPr id="59"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60" name="Rectangle 97"/>
              <p:cNvSpPr>
                <a:spLocks noChangeArrowheads="1"/>
              </p:cNvSpPr>
              <p:nvPr/>
            </p:nvSpPr>
            <p:spPr bwMode="auto">
              <a:xfrm>
                <a:off x="3925" y="2341"/>
                <a:ext cx="423"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3600" i="1">
                    <a:solidFill>
                      <a:srgbClr val="000000"/>
                    </a:solidFill>
                    <a:latin typeface="Kosher-Normal" charset="0"/>
                  </a:rPr>
                  <a:t>LC</a:t>
                </a:r>
                <a:endParaRPr lang="en-US" sz="2000" i="1">
                  <a:solidFill>
                    <a:srgbClr val="000000"/>
                  </a:solidFill>
                  <a:latin typeface="Helvetica" charset="0"/>
                </a:endParaRPr>
              </a:p>
            </p:txBody>
          </p:sp>
        </p:grpSp>
      </p:grpSp>
      <p:pic>
        <p:nvPicPr>
          <p:cNvPr id="57" name="Picture 56">
            <a:extLst>
              <a:ext uri="{FF2B5EF4-FFF2-40B4-BE49-F238E27FC236}">
                <a16:creationId xmlns:a16="http://schemas.microsoft.com/office/drawing/2014/main" id="{CBB5C791-79B2-6DD9-59BE-9E1B081984E4}"/>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800825" name="Oval 57"/>
          <p:cNvSpPr>
            <a:spLocks noChangeArrowheads="1"/>
          </p:cNvSpPr>
          <p:nvPr/>
        </p:nvSpPr>
        <p:spPr bwMode="auto">
          <a:xfrm>
            <a:off x="1370013" y="600075"/>
            <a:ext cx="3305175" cy="965200"/>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l" rtl="0" eaLnBrk="0" fontAlgn="base" hangingPunct="0">
              <a:spcBef>
                <a:spcPct val="0"/>
              </a:spcBef>
              <a:spcAft>
                <a:spcPct val="0"/>
              </a:spcAft>
              <a:defRPr/>
            </a:pPr>
            <a:endParaRPr lang="en-US">
              <a:ea typeface="+mn-ea"/>
              <a:cs typeface="+mn-cs"/>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00825"/>
                                        </p:tgtEl>
                                        <p:attrNameLst>
                                          <p:attrName>style.visibility</p:attrName>
                                        </p:attrNameLst>
                                      </p:cBhvr>
                                      <p:to>
                                        <p:strVal val="visible"/>
                                      </p:to>
                                    </p:set>
                                    <p:animEffect transition="in" filter="fade">
                                      <p:cBhvr>
                                        <p:cTn id="7" dur="1000"/>
                                        <p:tgtEl>
                                          <p:spTgt spid="800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082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 name="Group 59">
            <a:extLst>
              <a:ext uri="{FF2B5EF4-FFF2-40B4-BE49-F238E27FC236}">
                <a16:creationId xmlns:a16="http://schemas.microsoft.com/office/drawing/2014/main" id="{A3662C13-BCD9-608D-7520-9FF02AE7D7DE}"/>
              </a:ext>
            </a:extLst>
          </p:cNvPr>
          <p:cNvGrpSpPr>
            <a:grpSpLocks/>
          </p:cNvGrpSpPr>
          <p:nvPr/>
        </p:nvGrpSpPr>
        <p:grpSpPr bwMode="auto">
          <a:xfrm>
            <a:off x="3694113" y="-176213"/>
            <a:ext cx="901700" cy="1768476"/>
            <a:chOff x="6153150" y="2946400"/>
            <a:chExt cx="901700" cy="1682749"/>
          </a:xfrm>
        </p:grpSpPr>
        <p:grpSp>
          <p:nvGrpSpPr>
            <p:cNvPr id="64" name="Group 85">
              <a:extLst>
                <a:ext uri="{FF2B5EF4-FFF2-40B4-BE49-F238E27FC236}">
                  <a16:creationId xmlns:a16="http://schemas.microsoft.com/office/drawing/2014/main" id="{D25983CC-D6D1-A250-99B9-7CD7B2BD9221}"/>
                </a:ext>
              </a:extLst>
            </p:cNvPr>
            <p:cNvGrpSpPr>
              <a:grpSpLocks/>
            </p:cNvGrpSpPr>
            <p:nvPr/>
          </p:nvGrpSpPr>
          <p:grpSpPr bwMode="auto">
            <a:xfrm>
              <a:off x="6153150" y="3681413"/>
              <a:ext cx="901700" cy="947736"/>
              <a:chOff x="1557" y="1007"/>
              <a:chExt cx="2105" cy="1949"/>
            </a:xfrm>
          </p:grpSpPr>
          <p:grpSp>
            <p:nvGrpSpPr>
              <p:cNvPr id="68" name="Group 87">
                <a:extLst>
                  <a:ext uri="{FF2B5EF4-FFF2-40B4-BE49-F238E27FC236}">
                    <a16:creationId xmlns:a16="http://schemas.microsoft.com/office/drawing/2014/main" id="{48D5F573-195A-0AE4-188A-EACFA5CBEC5F}"/>
                  </a:ext>
                </a:extLst>
              </p:cNvPr>
              <p:cNvGrpSpPr>
                <a:grpSpLocks/>
              </p:cNvGrpSpPr>
              <p:nvPr/>
            </p:nvGrpSpPr>
            <p:grpSpPr bwMode="auto">
              <a:xfrm>
                <a:off x="1557" y="1209"/>
                <a:ext cx="2105" cy="1421"/>
                <a:chOff x="578" y="2316"/>
                <a:chExt cx="2105" cy="1421"/>
              </a:xfrm>
            </p:grpSpPr>
            <p:sp>
              <p:nvSpPr>
                <p:cNvPr id="74" name="Freeform 88" descr="Cork">
                  <a:extLst>
                    <a:ext uri="{FF2B5EF4-FFF2-40B4-BE49-F238E27FC236}">
                      <a16:creationId xmlns:a16="http://schemas.microsoft.com/office/drawing/2014/main" id="{3B38A69E-D40E-4BCF-4095-5439E72FAB3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75" name="Freeform 89" descr="Cork">
                  <a:extLst>
                    <a:ext uri="{FF2B5EF4-FFF2-40B4-BE49-F238E27FC236}">
                      <a16:creationId xmlns:a16="http://schemas.microsoft.com/office/drawing/2014/main" id="{1918D2F7-7451-5B5A-ED7A-EB496C2DF192}"/>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69" name="Freeform 91">
                <a:extLst>
                  <a:ext uri="{FF2B5EF4-FFF2-40B4-BE49-F238E27FC236}">
                    <a16:creationId xmlns:a16="http://schemas.microsoft.com/office/drawing/2014/main" id="{46A12B34-A101-FCAF-6B29-B88AFB364BA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70" name="Freeform 92">
                <a:extLst>
                  <a:ext uri="{FF2B5EF4-FFF2-40B4-BE49-F238E27FC236}">
                    <a16:creationId xmlns:a16="http://schemas.microsoft.com/office/drawing/2014/main" id="{88FED109-7931-8BA1-7F26-57FD5FB19698}"/>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71" name="Freeform 93">
                <a:extLst>
                  <a:ext uri="{FF2B5EF4-FFF2-40B4-BE49-F238E27FC236}">
                    <a16:creationId xmlns:a16="http://schemas.microsoft.com/office/drawing/2014/main" id="{34EC1309-ABC6-2D4D-4C96-81846349A572}"/>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72" name="Freeform 94">
                <a:extLst>
                  <a:ext uri="{FF2B5EF4-FFF2-40B4-BE49-F238E27FC236}">
                    <a16:creationId xmlns:a16="http://schemas.microsoft.com/office/drawing/2014/main" id="{53B002BE-E8C5-53E8-D381-77FCC5D7445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73" name="Freeform 95">
                <a:extLst>
                  <a:ext uri="{FF2B5EF4-FFF2-40B4-BE49-F238E27FC236}">
                    <a16:creationId xmlns:a16="http://schemas.microsoft.com/office/drawing/2014/main" id="{09258BD4-8165-75E0-A7AC-D7BD7E782268}"/>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65" name="Group 98">
              <a:extLst>
                <a:ext uri="{FF2B5EF4-FFF2-40B4-BE49-F238E27FC236}">
                  <a16:creationId xmlns:a16="http://schemas.microsoft.com/office/drawing/2014/main" id="{7D04F59F-4C9D-7BA3-3378-E01E9F67D138}"/>
                </a:ext>
              </a:extLst>
            </p:cNvPr>
            <p:cNvGrpSpPr>
              <a:grpSpLocks/>
            </p:cNvGrpSpPr>
            <p:nvPr/>
          </p:nvGrpSpPr>
          <p:grpSpPr bwMode="auto">
            <a:xfrm>
              <a:off x="6192842" y="2946400"/>
              <a:ext cx="717551" cy="1408113"/>
              <a:chOff x="3925" y="1840"/>
              <a:chExt cx="452" cy="887"/>
            </a:xfrm>
          </p:grpSpPr>
          <p:sp>
            <p:nvSpPr>
              <p:cNvPr id="66" name="Rectangle 96">
                <a:extLst>
                  <a:ext uri="{FF2B5EF4-FFF2-40B4-BE49-F238E27FC236}">
                    <a16:creationId xmlns:a16="http://schemas.microsoft.com/office/drawing/2014/main" id="{6043F6B9-03E5-923D-8EA7-216274CF874A}"/>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67" name="Rectangle 97">
                <a:extLst>
                  <a:ext uri="{FF2B5EF4-FFF2-40B4-BE49-F238E27FC236}">
                    <a16:creationId xmlns:a16="http://schemas.microsoft.com/office/drawing/2014/main" id="{C53F6461-0996-E9D7-D095-909DEAB8FDEE}"/>
                  </a:ext>
                </a:extLst>
              </p:cNvPr>
              <p:cNvSpPr>
                <a:spLocks noChangeArrowheads="1"/>
              </p:cNvSpPr>
              <p:nvPr/>
            </p:nvSpPr>
            <p:spPr bwMode="auto">
              <a:xfrm>
                <a:off x="3925" y="2341"/>
                <a:ext cx="452"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3600" i="1" dirty="0">
                    <a:solidFill>
                      <a:srgbClr val="000000"/>
                    </a:solidFill>
                    <a:latin typeface="Kosher-Normal" charset="0"/>
                  </a:rPr>
                  <a:t>AC</a:t>
                </a:r>
                <a:endParaRPr lang="en-US" sz="2000" i="1" dirty="0">
                  <a:solidFill>
                    <a:srgbClr val="000000"/>
                  </a:solidFill>
                  <a:latin typeface="Helvetica" charset="0"/>
                </a:endParaRPr>
              </a:p>
            </p:txBody>
          </p:sp>
        </p:grpSp>
      </p:grpSp>
      <p:sp>
        <p:nvSpPr>
          <p:cNvPr id="34818"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Helvetica" charset="0"/>
            </a:endParaRPr>
          </a:p>
        </p:txBody>
      </p:sp>
      <p:sp>
        <p:nvSpPr>
          <p:cNvPr id="34819"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34820"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4821"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4822"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34824"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34825"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a:p>
        </p:txBody>
      </p:sp>
      <p:sp>
        <p:nvSpPr>
          <p:cNvPr id="34826"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pic>
        <p:nvPicPr>
          <p:cNvPr id="34827" name="Picture 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8"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a:p>
        </p:txBody>
      </p:sp>
      <p:sp>
        <p:nvSpPr>
          <p:cNvPr id="34829"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802869" name="Text Box 53"/>
          <p:cNvSpPr txBox="1">
            <a:spLocks noChangeArrowheads="1"/>
          </p:cNvSpPr>
          <p:nvPr/>
        </p:nvSpPr>
        <p:spPr bwMode="auto">
          <a:xfrm>
            <a:off x="5030788" y="1865313"/>
            <a:ext cx="4572000" cy="4288546"/>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Helvetica" charset="0"/>
            </a:endParaRPr>
          </a:p>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ldhabi" panose="01000000000000000000" pitchFamily="2" charset="-78"/>
                <a:cs typeface="Aldhabi" panose="01000000000000000000" pitchFamily="2" charset="-78"/>
              </a:rPr>
              <a:t>۵</a:t>
            </a:r>
            <a:r>
              <a:rPr lang="ar-JO" sz="3200" b="1" dirty="0">
                <a:solidFill>
                  <a:srgbClr val="FFEA18"/>
                </a:solidFill>
                <a:latin typeface="Arial" panose="020B0604020202020204" pitchFamily="34" charset="0"/>
                <a:cs typeface="Arial" panose="020B0604020202020204" pitchFamily="34" charset="0"/>
              </a:rPr>
              <a:t>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Kosher-Normal"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4831" name="Text Box 56"/>
          <p:cNvSpPr txBox="1">
            <a:spLocks noChangeArrowheads="1"/>
          </p:cNvSpPr>
          <p:nvPr/>
        </p:nvSpPr>
        <p:spPr bwMode="auto">
          <a:xfrm>
            <a:off x="9050338" y="7342188"/>
            <a:ext cx="2397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 </a:t>
            </a:r>
          </a:p>
        </p:txBody>
      </p:sp>
      <p:sp>
        <p:nvSpPr>
          <p:cNvPr id="802873" name="Oval 57"/>
          <p:cNvSpPr>
            <a:spLocks noChangeArrowheads="1"/>
          </p:cNvSpPr>
          <p:nvPr/>
        </p:nvSpPr>
        <p:spPr bwMode="auto">
          <a:xfrm>
            <a:off x="1254125" y="4511675"/>
            <a:ext cx="3305175" cy="79216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ea typeface="+mn-ea"/>
              <a:cs typeface="+mn-cs"/>
            </a:endParaRPr>
          </a:p>
        </p:txBody>
      </p:sp>
      <p:sp>
        <p:nvSpPr>
          <p:cNvPr id="34834" name="Text Box 60"/>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p>
        </p:txBody>
      </p:sp>
      <p:sp>
        <p:nvSpPr>
          <p:cNvPr id="34835" name="Text Box 61"/>
          <p:cNvSpPr txBox="1">
            <a:spLocks noChangeArrowheads="1"/>
          </p:cNvSpPr>
          <p:nvPr/>
        </p:nvSpPr>
        <p:spPr bwMode="auto">
          <a:xfrm>
            <a:off x="9015413" y="734853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16</a:t>
            </a:r>
          </a:p>
        </p:txBody>
      </p:sp>
      <p:sp>
        <p:nvSpPr>
          <p:cNvPr id="802881" name="Rectangle 65"/>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Black" charset="0"/>
              </a:rPr>
              <a:t> </a:t>
            </a:r>
            <a:endParaRPr lang="en-US" b="1" u="sng">
              <a:solidFill>
                <a:schemeClr val="bg1"/>
              </a:solidFill>
              <a:latin typeface="Arial Black" charset="0"/>
            </a:endParaRPr>
          </a:p>
        </p:txBody>
      </p:sp>
      <p:sp>
        <p:nvSpPr>
          <p:cNvPr id="802882" name="Rectangle 66"/>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Black" charset="0"/>
              </a:rPr>
              <a:t> </a:t>
            </a:r>
            <a:endParaRPr lang="en-US" b="1" u="sng">
              <a:solidFill>
                <a:schemeClr val="bg1"/>
              </a:solidFill>
              <a:latin typeface="Arial Black" charset="0"/>
            </a:endParaRPr>
          </a:p>
        </p:txBody>
      </p:sp>
      <p:sp>
        <p:nvSpPr>
          <p:cNvPr id="802883" name="Rectangle 67"/>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2884" name="Text Box 68"/>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2885" name="AutoShape 69"/>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ea typeface="+mn-ea"/>
              <a:cs typeface="+mn-cs"/>
            </a:endParaRPr>
          </a:p>
        </p:txBody>
      </p:sp>
      <p:sp>
        <p:nvSpPr>
          <p:cNvPr id="34841" name="Line 70"/>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4842" name="Line 71"/>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4843" name="Line 72"/>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34844" name="Line 73"/>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802890" name="Rectangle 74"/>
          <p:cNvSpPr>
            <a:spLocks noChangeArrowheads="1"/>
          </p:cNvSpPr>
          <p:nvPr/>
        </p:nvSpPr>
        <p:spPr bwMode="auto">
          <a:xfrm>
            <a:off x="2460275" y="4570412"/>
            <a:ext cx="892873"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ctr">
              <a:defRPr/>
            </a:pPr>
            <a:r>
              <a:rPr lang="ar-JO" sz="4000" b="1" dirty="0">
                <a:latin typeface="Arial" panose="020B0604020202020204" pitchFamily="34" charset="0"/>
                <a:cs typeface="Arial" panose="020B0604020202020204" pitchFamily="34" charset="0"/>
              </a:rPr>
              <a:t>نزوح</a:t>
            </a:r>
            <a:endParaRPr lang="en-US" sz="4000" dirty="0">
              <a:latin typeface="Arial" panose="020B0604020202020204" pitchFamily="34" charset="0"/>
              <a:cs typeface="Arial" panose="020B0604020202020204" pitchFamily="34" charset="0"/>
            </a:endParaRPr>
          </a:p>
        </p:txBody>
      </p:sp>
      <p:sp>
        <p:nvSpPr>
          <p:cNvPr id="34847" name="Text Box 79"/>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dirty="0">
              <a:latin typeface="Arial" panose="020B0604020202020204" pitchFamily="34" charset="0"/>
              <a:cs typeface="Arial" panose="020B0604020202020204" pitchFamily="34" charset="0"/>
            </a:endParaRPr>
          </a:p>
        </p:txBody>
      </p:sp>
      <p:sp>
        <p:nvSpPr>
          <p:cNvPr id="802908" name="Text Box 92"/>
          <p:cNvSpPr txBox="1">
            <a:spLocks noChangeArrowheads="1"/>
          </p:cNvSpPr>
          <p:nvPr/>
        </p:nvSpPr>
        <p:spPr bwMode="auto">
          <a:xfrm>
            <a:off x="6688855" y="4681537"/>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EA18"/>
                </a:solidFill>
                <a:latin typeface="Kosher-Normal" charset="0"/>
                <a:ea typeface="+mn-ea"/>
                <a:cs typeface="+mn-cs"/>
              </a:rPr>
              <a:t>أو</a:t>
            </a:r>
            <a:endParaRPr lang="en-US" sz="2800" b="1" dirty="0">
              <a:solidFill>
                <a:srgbClr val="FFEA18"/>
              </a:solidFill>
              <a:latin typeface="Kosher-Normal" charset="0"/>
              <a:ea typeface="+mn-ea"/>
              <a:cs typeface="+mn-cs"/>
            </a:endParaRPr>
          </a:p>
        </p:txBody>
      </p:sp>
      <p:grpSp>
        <p:nvGrpSpPr>
          <p:cNvPr id="34849" name="Group 57"/>
          <p:cNvGrpSpPr>
            <a:grpSpLocks/>
          </p:cNvGrpSpPr>
          <p:nvPr/>
        </p:nvGrpSpPr>
        <p:grpSpPr bwMode="auto">
          <a:xfrm>
            <a:off x="3721100" y="5580063"/>
            <a:ext cx="901700" cy="1768475"/>
            <a:chOff x="6153150" y="2946400"/>
            <a:chExt cx="901700" cy="1682749"/>
          </a:xfrm>
        </p:grpSpPr>
        <p:grpSp>
          <p:nvGrpSpPr>
            <p:cNvPr id="34850" name="Group 85"/>
            <p:cNvGrpSpPr>
              <a:grpSpLocks/>
            </p:cNvGrpSpPr>
            <p:nvPr/>
          </p:nvGrpSpPr>
          <p:grpSpPr bwMode="auto">
            <a:xfrm>
              <a:off x="6153150" y="3681413"/>
              <a:ext cx="901700" cy="947736"/>
              <a:chOff x="1557" y="1007"/>
              <a:chExt cx="2105" cy="1949"/>
            </a:xfrm>
          </p:grpSpPr>
          <p:grpSp>
            <p:nvGrpSpPr>
              <p:cNvPr id="34854" name="Group 87"/>
              <p:cNvGrpSpPr>
                <a:grpSpLocks/>
              </p:cNvGrpSpPr>
              <p:nvPr/>
            </p:nvGrpSpPr>
            <p:grpSpPr bwMode="auto">
              <a:xfrm>
                <a:off x="1557" y="1209"/>
                <a:ext cx="2105" cy="1421"/>
                <a:chOff x="578" y="2316"/>
                <a:chExt cx="2105" cy="1421"/>
              </a:xfrm>
            </p:grpSpPr>
            <p:sp>
              <p:nvSpPr>
                <p:cNvPr id="3486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3486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3485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485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485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485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485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34851" name="Group 98"/>
            <p:cNvGrpSpPr>
              <a:grpSpLocks/>
            </p:cNvGrpSpPr>
            <p:nvPr/>
          </p:nvGrpSpPr>
          <p:grpSpPr bwMode="auto">
            <a:xfrm>
              <a:off x="6192838" y="2946400"/>
              <a:ext cx="671513" cy="1408113"/>
              <a:chOff x="3925" y="1840"/>
              <a:chExt cx="423" cy="887"/>
            </a:xfrm>
          </p:grpSpPr>
          <p:sp>
            <p:nvSpPr>
              <p:cNvPr id="61"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62" name="Rectangle 97"/>
              <p:cNvSpPr>
                <a:spLocks noChangeArrowheads="1"/>
              </p:cNvSpPr>
              <p:nvPr/>
            </p:nvSpPr>
            <p:spPr bwMode="auto">
              <a:xfrm>
                <a:off x="3925" y="2341"/>
                <a:ext cx="423"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3600" i="1">
                    <a:solidFill>
                      <a:srgbClr val="000000"/>
                    </a:solidFill>
                    <a:latin typeface="Kosher-Normal" charset="0"/>
                  </a:rPr>
                  <a:t>LC</a:t>
                </a:r>
                <a:endParaRPr lang="en-US" sz="2000" i="1">
                  <a:solidFill>
                    <a:srgbClr val="000000"/>
                  </a:solidFill>
                  <a:latin typeface="Helvetica" charset="0"/>
                </a:endParaRPr>
              </a:p>
            </p:txBody>
          </p:sp>
        </p:grpSp>
      </p:grpSp>
      <p:pic>
        <p:nvPicPr>
          <p:cNvPr id="60" name="Picture 59">
            <a:extLst>
              <a:ext uri="{FF2B5EF4-FFF2-40B4-BE49-F238E27FC236}">
                <a16:creationId xmlns:a16="http://schemas.microsoft.com/office/drawing/2014/main" id="{C46AAB51-1FBF-50CE-592D-F1BE508193AB}"/>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59" name="Rectangle 81">
            <a:extLst>
              <a:ext uri="{FF2B5EF4-FFF2-40B4-BE49-F238E27FC236}">
                <a16:creationId xmlns:a16="http://schemas.microsoft.com/office/drawing/2014/main" id="{A671BC51-C67F-3517-3BF8-5A3071CE8667}"/>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dirty="0">
              <a:solidFill>
                <a:schemeClr val="hlink"/>
              </a:solidFill>
              <a:latin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02873"/>
                                        </p:tgtEl>
                                        <p:attrNameLst>
                                          <p:attrName>style.visibility</p:attrName>
                                        </p:attrNameLst>
                                      </p:cBhvr>
                                      <p:to>
                                        <p:strVal val="visible"/>
                                      </p:to>
                                    </p:set>
                                    <p:animEffect transition="in" filter="fade">
                                      <p:cBhvr>
                                        <p:cTn id="7" dur="1000"/>
                                        <p:tgtEl>
                                          <p:spTgt spid="802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287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36867"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36868"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6869"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6870"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36872"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36873"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6874"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36875"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76"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6877"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04917" name="Text Box 53"/>
          <p:cNvSpPr txBox="1">
            <a:spLocks noChangeArrowheads="1"/>
          </p:cNvSpPr>
          <p:nvPr/>
        </p:nvSpPr>
        <p:spPr bwMode="auto">
          <a:xfrm>
            <a:off x="5030788" y="1865313"/>
            <a:ext cx="4572000" cy="4265783"/>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6879" name="Text Box 56"/>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04921" name="Oval 57"/>
          <p:cNvSpPr>
            <a:spLocks noChangeArrowheads="1"/>
          </p:cNvSpPr>
          <p:nvPr/>
        </p:nvSpPr>
        <p:spPr bwMode="auto">
          <a:xfrm>
            <a:off x="1247775" y="5184775"/>
            <a:ext cx="3305175" cy="79216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04924" name="Rectangle 60"/>
          <p:cNvSpPr>
            <a:spLocks noChangeArrowheads="1"/>
          </p:cNvSpPr>
          <p:nvPr/>
        </p:nvSpPr>
        <p:spPr bwMode="auto">
          <a:xfrm>
            <a:off x="6727825" y="641350"/>
            <a:ext cx="2706688" cy="326756"/>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endParaRPr lang="en-US" sz="1400" b="1" u="sng">
              <a:solidFill>
                <a:srgbClr val="66FFFF"/>
              </a:solidFill>
              <a:latin typeface="Arial" panose="020B0604020202020204" pitchFamily="34" charset="0"/>
              <a:ea typeface="+mn-ea"/>
              <a:cs typeface="Arial" panose="020B0604020202020204" pitchFamily="34" charset="0"/>
            </a:endParaRPr>
          </a:p>
        </p:txBody>
      </p:sp>
      <p:sp>
        <p:nvSpPr>
          <p:cNvPr id="36883" name="Text Box 61"/>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36884" name="Text Box 62"/>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17</a:t>
            </a:r>
          </a:p>
        </p:txBody>
      </p:sp>
      <p:sp>
        <p:nvSpPr>
          <p:cNvPr id="804932" name="Rectangle 68"/>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4933" name="Rectangle 69"/>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4934" name="Rectangle 70"/>
          <p:cNvSpPr>
            <a:spLocks noChangeArrowheads="1"/>
          </p:cNvSpPr>
          <p:nvPr/>
        </p:nvSpPr>
        <p:spPr bwMode="auto">
          <a:xfrm>
            <a:off x="6289675" y="584200"/>
            <a:ext cx="3571875"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4935" name="Text Box 71"/>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4936" name="AutoShape 72"/>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36890" name="Line 73"/>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6891" name="Line 74"/>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dirty="0">
              <a:latin typeface="Arial" panose="020B0604020202020204" pitchFamily="34" charset="0"/>
              <a:cs typeface="Arial" panose="020B0604020202020204" pitchFamily="34" charset="0"/>
            </a:endParaRPr>
          </a:p>
        </p:txBody>
      </p:sp>
      <p:sp>
        <p:nvSpPr>
          <p:cNvPr id="36892" name="Line 75"/>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6893" name="Line 76"/>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6894" name="Rectangle 77"/>
          <p:cNvSpPr>
            <a:spLocks noChangeArrowheads="1"/>
          </p:cNvSpPr>
          <p:nvPr/>
        </p:nvSpPr>
        <p:spPr bwMode="auto">
          <a:xfrm>
            <a:off x="2477762" y="4591050"/>
            <a:ext cx="888064"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latin typeface="Arial" panose="020B0604020202020204" pitchFamily="34" charset="0"/>
                <a:cs typeface="Arial" panose="020B0604020202020204" pitchFamily="34" charset="0"/>
              </a:rPr>
              <a:t>نزوح</a:t>
            </a:r>
            <a:endParaRPr lang="en-US" sz="4000" dirty="0">
              <a:latin typeface="Arial" panose="020B0604020202020204" pitchFamily="34" charset="0"/>
              <a:cs typeface="Arial" panose="020B0604020202020204" pitchFamily="34" charset="0"/>
            </a:endParaRPr>
          </a:p>
        </p:txBody>
      </p:sp>
      <p:sp>
        <p:nvSpPr>
          <p:cNvPr id="804942" name="Rectangle 78"/>
          <p:cNvSpPr>
            <a:spLocks noChangeArrowheads="1"/>
          </p:cNvSpPr>
          <p:nvPr/>
        </p:nvSpPr>
        <p:spPr bwMode="auto">
          <a:xfrm>
            <a:off x="1820863" y="5229225"/>
            <a:ext cx="2201862" cy="6096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chemeClr val="hlink"/>
                </a:solidFill>
                <a:latin typeface="Arial" panose="020B0604020202020204" pitchFamily="34" charset="0"/>
                <a:cs typeface="Arial" panose="020B0604020202020204" pitchFamily="34" charset="0"/>
              </a:rPr>
              <a:t>سفر اللاويين</a:t>
            </a:r>
            <a:endParaRPr lang="en-US" sz="4000" dirty="0">
              <a:solidFill>
                <a:schemeClr val="hlink"/>
              </a:solidFill>
              <a:latin typeface="Arial" panose="020B0604020202020204" pitchFamily="34" charset="0"/>
              <a:cs typeface="Arial" panose="020B0604020202020204" pitchFamily="34" charset="0"/>
            </a:endParaRPr>
          </a:p>
        </p:txBody>
      </p:sp>
      <p:sp>
        <p:nvSpPr>
          <p:cNvPr id="36897" name="Text Box 82"/>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dirty="0">
              <a:latin typeface="Arial" panose="020B0604020202020204" pitchFamily="34" charset="0"/>
              <a:cs typeface="Arial" panose="020B0604020202020204" pitchFamily="34" charset="0"/>
            </a:endParaRPr>
          </a:p>
        </p:txBody>
      </p:sp>
      <p:sp>
        <p:nvSpPr>
          <p:cNvPr id="804959" name="Text Box 95"/>
          <p:cNvSpPr txBox="1">
            <a:spLocks noChangeArrowheads="1"/>
          </p:cNvSpPr>
          <p:nvPr/>
        </p:nvSpPr>
        <p:spPr bwMode="auto">
          <a:xfrm>
            <a:off x="6727825" y="459105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grpSp>
        <p:nvGrpSpPr>
          <p:cNvPr id="77" name="Group 51">
            <a:extLst>
              <a:ext uri="{FF2B5EF4-FFF2-40B4-BE49-F238E27FC236}">
                <a16:creationId xmlns:a16="http://schemas.microsoft.com/office/drawing/2014/main" id="{C36444E5-59F3-3B77-9C77-E1D0BF3AB318}"/>
              </a:ext>
            </a:extLst>
          </p:cNvPr>
          <p:cNvGrpSpPr>
            <a:grpSpLocks/>
          </p:cNvGrpSpPr>
          <p:nvPr/>
        </p:nvGrpSpPr>
        <p:grpSpPr bwMode="auto">
          <a:xfrm>
            <a:off x="3694113" y="-176213"/>
            <a:ext cx="901700" cy="1768476"/>
            <a:chOff x="6153150" y="2946400"/>
            <a:chExt cx="901700" cy="1682749"/>
          </a:xfrm>
        </p:grpSpPr>
        <p:grpSp>
          <p:nvGrpSpPr>
            <p:cNvPr id="78" name="Group 85">
              <a:extLst>
                <a:ext uri="{FF2B5EF4-FFF2-40B4-BE49-F238E27FC236}">
                  <a16:creationId xmlns:a16="http://schemas.microsoft.com/office/drawing/2014/main" id="{F7F7D979-8EBA-2AFF-E487-C5F5FBF9CED3}"/>
                </a:ext>
              </a:extLst>
            </p:cNvPr>
            <p:cNvGrpSpPr>
              <a:grpSpLocks/>
            </p:cNvGrpSpPr>
            <p:nvPr/>
          </p:nvGrpSpPr>
          <p:grpSpPr bwMode="auto">
            <a:xfrm>
              <a:off x="6153150" y="3681413"/>
              <a:ext cx="901700" cy="947736"/>
              <a:chOff x="1557" y="1007"/>
              <a:chExt cx="2105" cy="1949"/>
            </a:xfrm>
          </p:grpSpPr>
          <p:grpSp>
            <p:nvGrpSpPr>
              <p:cNvPr id="82" name="Group 87">
                <a:extLst>
                  <a:ext uri="{FF2B5EF4-FFF2-40B4-BE49-F238E27FC236}">
                    <a16:creationId xmlns:a16="http://schemas.microsoft.com/office/drawing/2014/main" id="{3AB2FE5C-3708-2459-E46F-8E5F5A1F0641}"/>
                  </a:ext>
                </a:extLst>
              </p:cNvPr>
              <p:cNvGrpSpPr>
                <a:grpSpLocks/>
              </p:cNvGrpSpPr>
              <p:nvPr/>
            </p:nvGrpSpPr>
            <p:grpSpPr bwMode="auto">
              <a:xfrm>
                <a:off x="1557" y="1209"/>
                <a:ext cx="2105" cy="1421"/>
                <a:chOff x="578" y="2316"/>
                <a:chExt cx="2105" cy="1421"/>
              </a:xfrm>
            </p:grpSpPr>
            <p:sp>
              <p:nvSpPr>
                <p:cNvPr id="88" name="Freeform 88" descr="Cork">
                  <a:extLst>
                    <a:ext uri="{FF2B5EF4-FFF2-40B4-BE49-F238E27FC236}">
                      <a16:creationId xmlns:a16="http://schemas.microsoft.com/office/drawing/2014/main" id="{A7D2040C-3693-E807-077A-C4D617E9E3DB}"/>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89" name="Freeform 89" descr="Cork">
                  <a:extLst>
                    <a:ext uri="{FF2B5EF4-FFF2-40B4-BE49-F238E27FC236}">
                      <a16:creationId xmlns:a16="http://schemas.microsoft.com/office/drawing/2014/main" id="{1BD5056E-CF39-9DD3-C562-7027119A75F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83" name="Freeform 91">
                <a:extLst>
                  <a:ext uri="{FF2B5EF4-FFF2-40B4-BE49-F238E27FC236}">
                    <a16:creationId xmlns:a16="http://schemas.microsoft.com/office/drawing/2014/main" id="{87405B14-5C04-4DC1-D835-782E1CD0FF37}"/>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4" name="Freeform 92">
                <a:extLst>
                  <a:ext uri="{FF2B5EF4-FFF2-40B4-BE49-F238E27FC236}">
                    <a16:creationId xmlns:a16="http://schemas.microsoft.com/office/drawing/2014/main" id="{83D9DE93-B29F-18C3-D075-D2AA56886778}"/>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5" name="Freeform 93">
                <a:extLst>
                  <a:ext uri="{FF2B5EF4-FFF2-40B4-BE49-F238E27FC236}">
                    <a16:creationId xmlns:a16="http://schemas.microsoft.com/office/drawing/2014/main" id="{20AF83A3-F773-1D7B-9697-A1A5A0D6C1EA}"/>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6" name="Freeform 94">
                <a:extLst>
                  <a:ext uri="{FF2B5EF4-FFF2-40B4-BE49-F238E27FC236}">
                    <a16:creationId xmlns:a16="http://schemas.microsoft.com/office/drawing/2014/main" id="{C4A0F0F8-3481-BFFC-1469-410866EBDB0A}"/>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7" name="Freeform 95">
                <a:extLst>
                  <a:ext uri="{FF2B5EF4-FFF2-40B4-BE49-F238E27FC236}">
                    <a16:creationId xmlns:a16="http://schemas.microsoft.com/office/drawing/2014/main" id="{598E961E-9F7C-42AD-D0E8-AA400EEF36C3}"/>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79" name="Group 98">
              <a:extLst>
                <a:ext uri="{FF2B5EF4-FFF2-40B4-BE49-F238E27FC236}">
                  <a16:creationId xmlns:a16="http://schemas.microsoft.com/office/drawing/2014/main" id="{246B9D90-C704-6DB7-59F1-1D319AE02E75}"/>
                </a:ext>
              </a:extLst>
            </p:cNvPr>
            <p:cNvGrpSpPr>
              <a:grpSpLocks/>
            </p:cNvGrpSpPr>
            <p:nvPr/>
          </p:nvGrpSpPr>
          <p:grpSpPr bwMode="auto">
            <a:xfrm>
              <a:off x="6192838" y="2946400"/>
              <a:ext cx="715963" cy="1408113"/>
              <a:chOff x="3925" y="1840"/>
              <a:chExt cx="451" cy="887"/>
            </a:xfrm>
          </p:grpSpPr>
          <p:sp>
            <p:nvSpPr>
              <p:cNvPr id="80" name="Rectangle 96">
                <a:extLst>
                  <a:ext uri="{FF2B5EF4-FFF2-40B4-BE49-F238E27FC236}">
                    <a16:creationId xmlns:a16="http://schemas.microsoft.com/office/drawing/2014/main" id="{9E71EBA8-2797-F89B-D30E-2EBAA04C570E}"/>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81" name="Rectangle 97">
                <a:extLst>
                  <a:ext uri="{FF2B5EF4-FFF2-40B4-BE49-F238E27FC236}">
                    <a16:creationId xmlns:a16="http://schemas.microsoft.com/office/drawing/2014/main" id="{1C6BB24E-FF80-72ED-5095-3D74F3CE2531}"/>
                  </a:ext>
                </a:extLst>
              </p:cNvPr>
              <p:cNvSpPr>
                <a:spLocks noChangeArrowheads="1"/>
              </p:cNvSpPr>
              <p:nvPr/>
            </p:nvSpPr>
            <p:spPr bwMode="auto">
              <a:xfrm>
                <a:off x="3925" y="2341"/>
                <a:ext cx="451"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3600" i="1" dirty="0">
                    <a:solidFill>
                      <a:srgbClr val="000000"/>
                    </a:solidFill>
                    <a:latin typeface="Kosher-Normal" charset="0"/>
                  </a:rPr>
                  <a:t>AC</a:t>
                </a:r>
                <a:endParaRPr lang="en-US" sz="2000" i="1" dirty="0">
                  <a:solidFill>
                    <a:srgbClr val="000000"/>
                  </a:solidFill>
                  <a:latin typeface="Helvetica" charset="0"/>
                </a:endParaRPr>
              </a:p>
            </p:txBody>
          </p:sp>
        </p:grpSp>
      </p:grpSp>
      <p:pic>
        <p:nvPicPr>
          <p:cNvPr id="61" name="Picture 60">
            <a:extLst>
              <a:ext uri="{FF2B5EF4-FFF2-40B4-BE49-F238E27FC236}">
                <a16:creationId xmlns:a16="http://schemas.microsoft.com/office/drawing/2014/main" id="{B997E476-4300-7920-B9F7-23A62BFEC29C}"/>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grpSp>
        <p:nvGrpSpPr>
          <p:cNvPr id="90" name="Group 64">
            <a:extLst>
              <a:ext uri="{FF2B5EF4-FFF2-40B4-BE49-F238E27FC236}">
                <a16:creationId xmlns:a16="http://schemas.microsoft.com/office/drawing/2014/main" id="{49353292-83F0-757C-8AAD-BC7445D57673}"/>
              </a:ext>
            </a:extLst>
          </p:cNvPr>
          <p:cNvGrpSpPr>
            <a:grpSpLocks/>
          </p:cNvGrpSpPr>
          <p:nvPr/>
        </p:nvGrpSpPr>
        <p:grpSpPr bwMode="auto">
          <a:xfrm>
            <a:off x="3721100" y="5580063"/>
            <a:ext cx="901700" cy="1768475"/>
            <a:chOff x="6153150" y="2946400"/>
            <a:chExt cx="901700" cy="1682749"/>
          </a:xfrm>
        </p:grpSpPr>
        <p:grpSp>
          <p:nvGrpSpPr>
            <p:cNvPr id="91" name="Group 85">
              <a:extLst>
                <a:ext uri="{FF2B5EF4-FFF2-40B4-BE49-F238E27FC236}">
                  <a16:creationId xmlns:a16="http://schemas.microsoft.com/office/drawing/2014/main" id="{27B1195E-77D7-D429-78E4-E1C02AC94781}"/>
                </a:ext>
              </a:extLst>
            </p:cNvPr>
            <p:cNvGrpSpPr>
              <a:grpSpLocks/>
            </p:cNvGrpSpPr>
            <p:nvPr/>
          </p:nvGrpSpPr>
          <p:grpSpPr bwMode="auto">
            <a:xfrm>
              <a:off x="6153150" y="3681413"/>
              <a:ext cx="901700" cy="947736"/>
              <a:chOff x="1557" y="1007"/>
              <a:chExt cx="2105" cy="1949"/>
            </a:xfrm>
          </p:grpSpPr>
          <p:grpSp>
            <p:nvGrpSpPr>
              <p:cNvPr id="95" name="Group 87">
                <a:extLst>
                  <a:ext uri="{FF2B5EF4-FFF2-40B4-BE49-F238E27FC236}">
                    <a16:creationId xmlns:a16="http://schemas.microsoft.com/office/drawing/2014/main" id="{84A0E73D-BF72-C7A1-B1F2-DB9D24CEEAE5}"/>
                  </a:ext>
                </a:extLst>
              </p:cNvPr>
              <p:cNvGrpSpPr>
                <a:grpSpLocks/>
              </p:cNvGrpSpPr>
              <p:nvPr/>
            </p:nvGrpSpPr>
            <p:grpSpPr bwMode="auto">
              <a:xfrm>
                <a:off x="1557" y="1209"/>
                <a:ext cx="2105" cy="1421"/>
                <a:chOff x="578" y="2316"/>
                <a:chExt cx="2105" cy="1421"/>
              </a:xfrm>
            </p:grpSpPr>
            <p:sp>
              <p:nvSpPr>
                <p:cNvPr id="101" name="Freeform 88" descr="Cork">
                  <a:extLst>
                    <a:ext uri="{FF2B5EF4-FFF2-40B4-BE49-F238E27FC236}">
                      <a16:creationId xmlns:a16="http://schemas.microsoft.com/office/drawing/2014/main" id="{2BC49C04-402C-1788-AB61-45EA628D9EA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02" name="Freeform 89" descr="Cork">
                  <a:extLst>
                    <a:ext uri="{FF2B5EF4-FFF2-40B4-BE49-F238E27FC236}">
                      <a16:creationId xmlns:a16="http://schemas.microsoft.com/office/drawing/2014/main" id="{AB007E5F-4B7B-5826-4E48-0EDAFCCAF82C}"/>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96" name="Freeform 91">
                <a:extLst>
                  <a:ext uri="{FF2B5EF4-FFF2-40B4-BE49-F238E27FC236}">
                    <a16:creationId xmlns:a16="http://schemas.microsoft.com/office/drawing/2014/main" id="{0D038E76-BA01-8396-A56F-13F2A873ED09}"/>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7" name="Freeform 92">
                <a:extLst>
                  <a:ext uri="{FF2B5EF4-FFF2-40B4-BE49-F238E27FC236}">
                    <a16:creationId xmlns:a16="http://schemas.microsoft.com/office/drawing/2014/main" id="{9A2A2663-9A9C-7A9E-730E-F53CA65C7FF8}"/>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8" name="Freeform 93">
                <a:extLst>
                  <a:ext uri="{FF2B5EF4-FFF2-40B4-BE49-F238E27FC236}">
                    <a16:creationId xmlns:a16="http://schemas.microsoft.com/office/drawing/2014/main" id="{C9B65677-34FA-8982-48E3-AFF257D45F2A}"/>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9" name="Freeform 94">
                <a:extLst>
                  <a:ext uri="{FF2B5EF4-FFF2-40B4-BE49-F238E27FC236}">
                    <a16:creationId xmlns:a16="http://schemas.microsoft.com/office/drawing/2014/main" id="{E4CF3867-AB47-8F20-FCC7-8796D13EADEA}"/>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0" name="Freeform 95">
                <a:extLst>
                  <a:ext uri="{FF2B5EF4-FFF2-40B4-BE49-F238E27FC236}">
                    <a16:creationId xmlns:a16="http://schemas.microsoft.com/office/drawing/2014/main" id="{6B4F5142-57CD-962A-B1D4-58B57C85DA1D}"/>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92" name="Group 98">
              <a:extLst>
                <a:ext uri="{FF2B5EF4-FFF2-40B4-BE49-F238E27FC236}">
                  <a16:creationId xmlns:a16="http://schemas.microsoft.com/office/drawing/2014/main" id="{DCC08996-15EA-2909-2C04-F8EABDEC8639}"/>
                </a:ext>
              </a:extLst>
            </p:cNvPr>
            <p:cNvGrpSpPr>
              <a:grpSpLocks/>
            </p:cNvGrpSpPr>
            <p:nvPr/>
          </p:nvGrpSpPr>
          <p:grpSpPr bwMode="auto">
            <a:xfrm>
              <a:off x="6192838" y="2946400"/>
              <a:ext cx="671513" cy="1408113"/>
              <a:chOff x="3925" y="1840"/>
              <a:chExt cx="423" cy="887"/>
            </a:xfrm>
          </p:grpSpPr>
          <p:sp>
            <p:nvSpPr>
              <p:cNvPr id="93" name="Rectangle 96">
                <a:extLst>
                  <a:ext uri="{FF2B5EF4-FFF2-40B4-BE49-F238E27FC236}">
                    <a16:creationId xmlns:a16="http://schemas.microsoft.com/office/drawing/2014/main" id="{0D954134-DAB2-FC64-BEBE-5E260384E86B}"/>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94" name="Rectangle 97">
                <a:extLst>
                  <a:ext uri="{FF2B5EF4-FFF2-40B4-BE49-F238E27FC236}">
                    <a16:creationId xmlns:a16="http://schemas.microsoft.com/office/drawing/2014/main" id="{FAA7E555-96C5-6031-4D6D-45E3C1F420F6}"/>
                  </a:ext>
                </a:extLst>
              </p:cNvPr>
              <p:cNvSpPr>
                <a:spLocks noChangeArrowheads="1"/>
              </p:cNvSpPr>
              <p:nvPr/>
            </p:nvSpPr>
            <p:spPr bwMode="auto">
              <a:xfrm>
                <a:off x="3925" y="2341"/>
                <a:ext cx="423"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3600" i="1">
                    <a:solidFill>
                      <a:srgbClr val="000000"/>
                    </a:solidFill>
                    <a:latin typeface="Kosher-Normal" charset="0"/>
                  </a:rPr>
                  <a:t>LC</a:t>
                </a:r>
                <a:endParaRPr lang="en-US" sz="2000" i="1">
                  <a:solidFill>
                    <a:srgbClr val="000000"/>
                  </a:solidFill>
                  <a:latin typeface="Helvetica" charset="0"/>
                </a:endParaRPr>
              </a:p>
            </p:txBody>
          </p:sp>
        </p:grpSp>
      </p:grpSp>
      <p:sp>
        <p:nvSpPr>
          <p:cNvPr id="103" name="Rectangle 81">
            <a:extLst>
              <a:ext uri="{FF2B5EF4-FFF2-40B4-BE49-F238E27FC236}">
                <a16:creationId xmlns:a16="http://schemas.microsoft.com/office/drawing/2014/main" id="{C0F8CE3D-A233-787F-5F92-07C822329E6B}"/>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dirty="0">
              <a:solidFill>
                <a:schemeClr val="hlink"/>
              </a:solidFill>
              <a:latin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4921"/>
                                        </p:tgtEl>
                                        <p:attrNameLst>
                                          <p:attrName>style.visibility</p:attrName>
                                        </p:attrNameLst>
                                      </p:cBhvr>
                                      <p:to>
                                        <p:strVal val="visible"/>
                                      </p:to>
                                    </p:set>
                                    <p:animEffect transition="in" filter="fade">
                                      <p:cBhvr>
                                        <p:cTn id="7" dur="1000"/>
                                        <p:tgtEl>
                                          <p:spTgt spid="804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492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38915"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38916"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8917"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8918"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38920"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38921"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8922"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38923"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24"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38925"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06965" name="Text Box 53"/>
          <p:cNvSpPr txBox="1">
            <a:spLocks noChangeArrowheads="1"/>
          </p:cNvSpPr>
          <p:nvPr/>
        </p:nvSpPr>
        <p:spPr bwMode="auto">
          <a:xfrm>
            <a:off x="5030788" y="1865313"/>
            <a:ext cx="4572000" cy="3133165"/>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8927" name="Text Box 56"/>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06969" name="Oval 57"/>
          <p:cNvSpPr>
            <a:spLocks noChangeArrowheads="1"/>
          </p:cNvSpPr>
          <p:nvPr/>
        </p:nvSpPr>
        <p:spPr bwMode="auto">
          <a:xfrm>
            <a:off x="1254125" y="5826125"/>
            <a:ext cx="3305175" cy="79216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06971" name="Rectangle 59"/>
          <p:cNvSpPr>
            <a:spLocks noChangeArrowheads="1"/>
          </p:cNvSpPr>
          <p:nvPr/>
        </p:nvSpPr>
        <p:spPr bwMode="auto">
          <a:xfrm>
            <a:off x="6727825" y="641350"/>
            <a:ext cx="2706688" cy="326756"/>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endParaRPr lang="en-US" sz="1400" b="1" u="sng">
              <a:solidFill>
                <a:srgbClr val="66FFFF"/>
              </a:solidFill>
              <a:latin typeface="Arial" panose="020B0604020202020204" pitchFamily="34" charset="0"/>
              <a:ea typeface="+mn-ea"/>
              <a:cs typeface="Arial" panose="020B0604020202020204" pitchFamily="34" charset="0"/>
            </a:endParaRPr>
          </a:p>
        </p:txBody>
      </p:sp>
      <p:sp>
        <p:nvSpPr>
          <p:cNvPr id="38931" name="Text Box 60"/>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38932" name="Text Box 61"/>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18</a:t>
            </a:r>
          </a:p>
        </p:txBody>
      </p:sp>
      <p:sp>
        <p:nvSpPr>
          <p:cNvPr id="806977" name="Rectangle 65"/>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6978" name="Rectangle 66"/>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6979" name="Rectangle 67"/>
          <p:cNvSpPr>
            <a:spLocks noChangeArrowheads="1"/>
          </p:cNvSpPr>
          <p:nvPr/>
        </p:nvSpPr>
        <p:spPr bwMode="auto">
          <a:xfrm>
            <a:off x="6289675" y="584200"/>
            <a:ext cx="3571875"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6980" name="Text Box 68"/>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6981" name="AutoShape 69"/>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38938" name="Line 70"/>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8939" name="Line 71"/>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8940" name="Line 72"/>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8941" name="Line 73"/>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8942" name="Rectangle 74"/>
          <p:cNvSpPr>
            <a:spLocks noChangeArrowheads="1"/>
          </p:cNvSpPr>
          <p:nvPr/>
        </p:nvSpPr>
        <p:spPr bwMode="auto">
          <a:xfrm>
            <a:off x="2477762" y="4591050"/>
            <a:ext cx="888064"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latin typeface="Arial" panose="020B0604020202020204" pitchFamily="34" charset="0"/>
                <a:cs typeface="Arial" panose="020B0604020202020204" pitchFamily="34" charset="0"/>
              </a:rPr>
              <a:t>نزوح</a:t>
            </a:r>
            <a:endParaRPr lang="en-US" sz="4000" dirty="0">
              <a:latin typeface="Arial" panose="020B0604020202020204" pitchFamily="34" charset="0"/>
              <a:cs typeface="Arial" panose="020B0604020202020204" pitchFamily="34" charset="0"/>
            </a:endParaRPr>
          </a:p>
        </p:txBody>
      </p:sp>
      <p:sp>
        <p:nvSpPr>
          <p:cNvPr id="38943" name="Rectangle 75"/>
          <p:cNvSpPr>
            <a:spLocks noChangeArrowheads="1"/>
          </p:cNvSpPr>
          <p:nvPr/>
        </p:nvSpPr>
        <p:spPr bwMode="auto">
          <a:xfrm>
            <a:off x="1820863" y="5229225"/>
            <a:ext cx="220186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defRPr/>
            </a:pPr>
            <a:r>
              <a:rPr lang="ar-JO" sz="4000" b="1" dirty="0">
                <a:latin typeface="Arial" panose="020B0604020202020204" pitchFamily="34" charset="0"/>
                <a:cs typeface="Arial" panose="020B0604020202020204" pitchFamily="34" charset="0"/>
              </a:rPr>
              <a:t>سفر اللاويين</a:t>
            </a:r>
            <a:endParaRPr lang="en-US" sz="4000" dirty="0">
              <a:latin typeface="Arial" panose="020B0604020202020204" pitchFamily="34" charset="0"/>
              <a:cs typeface="Arial" panose="020B0604020202020204" pitchFamily="34" charset="0"/>
            </a:endParaRPr>
          </a:p>
        </p:txBody>
      </p:sp>
      <p:sp>
        <p:nvSpPr>
          <p:cNvPr id="806988" name="Rectangle 76"/>
          <p:cNvSpPr>
            <a:spLocks noChangeArrowheads="1"/>
          </p:cNvSpPr>
          <p:nvPr/>
        </p:nvSpPr>
        <p:spPr bwMode="auto">
          <a:xfrm>
            <a:off x="2537875" y="5896975"/>
            <a:ext cx="767839"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chemeClr val="hlink"/>
                </a:solidFill>
                <a:latin typeface="Arial" panose="020B0604020202020204" pitchFamily="34" charset="0"/>
                <a:cs typeface="Arial" panose="020B0604020202020204" pitchFamily="34" charset="0"/>
              </a:rPr>
              <a:t>العدد</a:t>
            </a:r>
            <a:endParaRPr lang="en-US" sz="4000" dirty="0">
              <a:solidFill>
                <a:schemeClr val="hlink"/>
              </a:solidFill>
              <a:latin typeface="Arial" panose="020B0604020202020204" pitchFamily="34" charset="0"/>
              <a:cs typeface="Arial" panose="020B0604020202020204" pitchFamily="34" charset="0"/>
            </a:endParaRPr>
          </a:p>
        </p:txBody>
      </p:sp>
      <p:sp>
        <p:nvSpPr>
          <p:cNvPr id="38946" name="Text Box 79"/>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dirty="0">
              <a:latin typeface="Arial" panose="020B0604020202020204" pitchFamily="34" charset="0"/>
              <a:cs typeface="Arial" panose="020B0604020202020204" pitchFamily="34" charset="0"/>
            </a:endParaRPr>
          </a:p>
        </p:txBody>
      </p:sp>
      <p:sp>
        <p:nvSpPr>
          <p:cNvPr id="807004" name="Text Box 92"/>
          <p:cNvSpPr txBox="1">
            <a:spLocks noChangeArrowheads="1"/>
          </p:cNvSpPr>
          <p:nvPr/>
        </p:nvSpPr>
        <p:spPr bwMode="auto">
          <a:xfrm>
            <a:off x="6727825" y="3687825"/>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grpSp>
        <p:nvGrpSpPr>
          <p:cNvPr id="78" name="Group 51">
            <a:extLst>
              <a:ext uri="{FF2B5EF4-FFF2-40B4-BE49-F238E27FC236}">
                <a16:creationId xmlns:a16="http://schemas.microsoft.com/office/drawing/2014/main" id="{F01840FC-8612-01A0-2EF6-FD36E98BFCC4}"/>
              </a:ext>
            </a:extLst>
          </p:cNvPr>
          <p:cNvGrpSpPr>
            <a:grpSpLocks/>
          </p:cNvGrpSpPr>
          <p:nvPr/>
        </p:nvGrpSpPr>
        <p:grpSpPr bwMode="auto">
          <a:xfrm>
            <a:off x="3694113" y="-176213"/>
            <a:ext cx="901700" cy="1768476"/>
            <a:chOff x="6153150" y="2946400"/>
            <a:chExt cx="901700" cy="1682749"/>
          </a:xfrm>
        </p:grpSpPr>
        <p:grpSp>
          <p:nvGrpSpPr>
            <p:cNvPr id="79" name="Group 85">
              <a:extLst>
                <a:ext uri="{FF2B5EF4-FFF2-40B4-BE49-F238E27FC236}">
                  <a16:creationId xmlns:a16="http://schemas.microsoft.com/office/drawing/2014/main" id="{D04C80D7-5B63-CB95-4806-FEC034708CE3}"/>
                </a:ext>
              </a:extLst>
            </p:cNvPr>
            <p:cNvGrpSpPr>
              <a:grpSpLocks/>
            </p:cNvGrpSpPr>
            <p:nvPr/>
          </p:nvGrpSpPr>
          <p:grpSpPr bwMode="auto">
            <a:xfrm>
              <a:off x="6153150" y="3681413"/>
              <a:ext cx="901700" cy="947736"/>
              <a:chOff x="1557" y="1007"/>
              <a:chExt cx="2105" cy="1949"/>
            </a:xfrm>
          </p:grpSpPr>
          <p:grpSp>
            <p:nvGrpSpPr>
              <p:cNvPr id="83" name="Group 87">
                <a:extLst>
                  <a:ext uri="{FF2B5EF4-FFF2-40B4-BE49-F238E27FC236}">
                    <a16:creationId xmlns:a16="http://schemas.microsoft.com/office/drawing/2014/main" id="{67C137BC-11EB-076B-9C1C-8D251F9F0AF4}"/>
                  </a:ext>
                </a:extLst>
              </p:cNvPr>
              <p:cNvGrpSpPr>
                <a:grpSpLocks/>
              </p:cNvGrpSpPr>
              <p:nvPr/>
            </p:nvGrpSpPr>
            <p:grpSpPr bwMode="auto">
              <a:xfrm>
                <a:off x="1557" y="1209"/>
                <a:ext cx="2105" cy="1421"/>
                <a:chOff x="578" y="2316"/>
                <a:chExt cx="2105" cy="1421"/>
              </a:xfrm>
            </p:grpSpPr>
            <p:sp>
              <p:nvSpPr>
                <p:cNvPr id="89" name="Freeform 88" descr="Cork">
                  <a:extLst>
                    <a:ext uri="{FF2B5EF4-FFF2-40B4-BE49-F238E27FC236}">
                      <a16:creationId xmlns:a16="http://schemas.microsoft.com/office/drawing/2014/main" id="{3FE99E0F-B926-5EA6-14B1-C32402B31F54}"/>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90" name="Freeform 89" descr="Cork">
                  <a:extLst>
                    <a:ext uri="{FF2B5EF4-FFF2-40B4-BE49-F238E27FC236}">
                      <a16:creationId xmlns:a16="http://schemas.microsoft.com/office/drawing/2014/main" id="{8C7B2AA4-85E9-FE8F-9535-44A007912A51}"/>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84" name="Freeform 91">
                <a:extLst>
                  <a:ext uri="{FF2B5EF4-FFF2-40B4-BE49-F238E27FC236}">
                    <a16:creationId xmlns:a16="http://schemas.microsoft.com/office/drawing/2014/main" id="{3440F1D9-1370-DCBF-AC0B-15BEEE0038E9}"/>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5" name="Freeform 92">
                <a:extLst>
                  <a:ext uri="{FF2B5EF4-FFF2-40B4-BE49-F238E27FC236}">
                    <a16:creationId xmlns:a16="http://schemas.microsoft.com/office/drawing/2014/main" id="{B0CAA62E-50A8-8AAB-1AFA-568B60DA7CA5}"/>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6" name="Freeform 93">
                <a:extLst>
                  <a:ext uri="{FF2B5EF4-FFF2-40B4-BE49-F238E27FC236}">
                    <a16:creationId xmlns:a16="http://schemas.microsoft.com/office/drawing/2014/main" id="{EABB3493-CF8B-D1EA-0C99-0D6BC1D7AD5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7" name="Freeform 94">
                <a:extLst>
                  <a:ext uri="{FF2B5EF4-FFF2-40B4-BE49-F238E27FC236}">
                    <a16:creationId xmlns:a16="http://schemas.microsoft.com/office/drawing/2014/main" id="{8DDC489F-B584-1536-12A6-0BB6500113AE}"/>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8" name="Freeform 95">
                <a:extLst>
                  <a:ext uri="{FF2B5EF4-FFF2-40B4-BE49-F238E27FC236}">
                    <a16:creationId xmlns:a16="http://schemas.microsoft.com/office/drawing/2014/main" id="{0EFFC92B-EE25-4C31-22DE-98A9360A3B8E}"/>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80" name="Group 98">
              <a:extLst>
                <a:ext uri="{FF2B5EF4-FFF2-40B4-BE49-F238E27FC236}">
                  <a16:creationId xmlns:a16="http://schemas.microsoft.com/office/drawing/2014/main" id="{AB123983-0948-66E6-973D-B699D4E1BC2E}"/>
                </a:ext>
              </a:extLst>
            </p:cNvPr>
            <p:cNvGrpSpPr>
              <a:grpSpLocks/>
            </p:cNvGrpSpPr>
            <p:nvPr/>
          </p:nvGrpSpPr>
          <p:grpSpPr bwMode="auto">
            <a:xfrm>
              <a:off x="6192838" y="2946400"/>
              <a:ext cx="715963" cy="1408113"/>
              <a:chOff x="3925" y="1840"/>
              <a:chExt cx="451" cy="887"/>
            </a:xfrm>
          </p:grpSpPr>
          <p:sp>
            <p:nvSpPr>
              <p:cNvPr id="81" name="Rectangle 96">
                <a:extLst>
                  <a:ext uri="{FF2B5EF4-FFF2-40B4-BE49-F238E27FC236}">
                    <a16:creationId xmlns:a16="http://schemas.microsoft.com/office/drawing/2014/main" id="{9311DB6F-03D8-18C2-3CF0-8B41FD663C15}"/>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82" name="Rectangle 97">
                <a:extLst>
                  <a:ext uri="{FF2B5EF4-FFF2-40B4-BE49-F238E27FC236}">
                    <a16:creationId xmlns:a16="http://schemas.microsoft.com/office/drawing/2014/main" id="{90A166F6-FA15-717C-DE93-7B2C7954EF4E}"/>
                  </a:ext>
                </a:extLst>
              </p:cNvPr>
              <p:cNvSpPr>
                <a:spLocks noChangeArrowheads="1"/>
              </p:cNvSpPr>
              <p:nvPr/>
            </p:nvSpPr>
            <p:spPr bwMode="auto">
              <a:xfrm>
                <a:off x="3925" y="2341"/>
                <a:ext cx="451"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3600" i="1" dirty="0">
                    <a:solidFill>
                      <a:srgbClr val="000000"/>
                    </a:solidFill>
                    <a:latin typeface="Kosher-Normal" charset="0"/>
                  </a:rPr>
                  <a:t>AC</a:t>
                </a:r>
                <a:endParaRPr lang="en-US" sz="2000" i="1" dirty="0">
                  <a:solidFill>
                    <a:srgbClr val="000000"/>
                  </a:solidFill>
                  <a:latin typeface="Helvetica" charset="0"/>
                </a:endParaRPr>
              </a:p>
            </p:txBody>
          </p:sp>
        </p:grpSp>
      </p:grpSp>
      <p:grpSp>
        <p:nvGrpSpPr>
          <p:cNvPr id="91" name="Group 64">
            <a:extLst>
              <a:ext uri="{FF2B5EF4-FFF2-40B4-BE49-F238E27FC236}">
                <a16:creationId xmlns:a16="http://schemas.microsoft.com/office/drawing/2014/main" id="{4D3594AF-3CFB-37D5-8ADA-660FECA53DC7}"/>
              </a:ext>
            </a:extLst>
          </p:cNvPr>
          <p:cNvGrpSpPr>
            <a:grpSpLocks/>
          </p:cNvGrpSpPr>
          <p:nvPr/>
        </p:nvGrpSpPr>
        <p:grpSpPr bwMode="auto">
          <a:xfrm>
            <a:off x="3721100" y="5580063"/>
            <a:ext cx="901700" cy="1768475"/>
            <a:chOff x="6153150" y="2946400"/>
            <a:chExt cx="901700" cy="1682749"/>
          </a:xfrm>
        </p:grpSpPr>
        <p:grpSp>
          <p:nvGrpSpPr>
            <p:cNvPr id="92" name="Group 85">
              <a:extLst>
                <a:ext uri="{FF2B5EF4-FFF2-40B4-BE49-F238E27FC236}">
                  <a16:creationId xmlns:a16="http://schemas.microsoft.com/office/drawing/2014/main" id="{8080CDD0-DE8D-EFA2-9D33-D98274858961}"/>
                </a:ext>
              </a:extLst>
            </p:cNvPr>
            <p:cNvGrpSpPr>
              <a:grpSpLocks/>
            </p:cNvGrpSpPr>
            <p:nvPr/>
          </p:nvGrpSpPr>
          <p:grpSpPr bwMode="auto">
            <a:xfrm>
              <a:off x="6153150" y="3681413"/>
              <a:ext cx="901700" cy="947736"/>
              <a:chOff x="1557" y="1007"/>
              <a:chExt cx="2105" cy="1949"/>
            </a:xfrm>
          </p:grpSpPr>
          <p:grpSp>
            <p:nvGrpSpPr>
              <p:cNvPr id="96" name="Group 87">
                <a:extLst>
                  <a:ext uri="{FF2B5EF4-FFF2-40B4-BE49-F238E27FC236}">
                    <a16:creationId xmlns:a16="http://schemas.microsoft.com/office/drawing/2014/main" id="{7FF84AD3-E043-6F87-D8CD-AB3A51710D22}"/>
                  </a:ext>
                </a:extLst>
              </p:cNvPr>
              <p:cNvGrpSpPr>
                <a:grpSpLocks/>
              </p:cNvGrpSpPr>
              <p:nvPr/>
            </p:nvGrpSpPr>
            <p:grpSpPr bwMode="auto">
              <a:xfrm>
                <a:off x="1557" y="1209"/>
                <a:ext cx="2105" cy="1421"/>
                <a:chOff x="578" y="2316"/>
                <a:chExt cx="2105" cy="1421"/>
              </a:xfrm>
            </p:grpSpPr>
            <p:sp>
              <p:nvSpPr>
                <p:cNvPr id="102" name="Freeform 88" descr="Cork">
                  <a:extLst>
                    <a:ext uri="{FF2B5EF4-FFF2-40B4-BE49-F238E27FC236}">
                      <a16:creationId xmlns:a16="http://schemas.microsoft.com/office/drawing/2014/main" id="{2E28CD63-501C-C226-4898-6A0FE452149A}"/>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03" name="Freeform 89" descr="Cork">
                  <a:extLst>
                    <a:ext uri="{FF2B5EF4-FFF2-40B4-BE49-F238E27FC236}">
                      <a16:creationId xmlns:a16="http://schemas.microsoft.com/office/drawing/2014/main" id="{9508F392-32FD-B958-A7C0-620F4F281172}"/>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97" name="Freeform 91">
                <a:extLst>
                  <a:ext uri="{FF2B5EF4-FFF2-40B4-BE49-F238E27FC236}">
                    <a16:creationId xmlns:a16="http://schemas.microsoft.com/office/drawing/2014/main" id="{0CE8349B-53C1-43D8-BE46-917C8424111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8" name="Freeform 92">
                <a:extLst>
                  <a:ext uri="{FF2B5EF4-FFF2-40B4-BE49-F238E27FC236}">
                    <a16:creationId xmlns:a16="http://schemas.microsoft.com/office/drawing/2014/main" id="{0D743E4D-EE98-01B1-D80E-68C66F8837CC}"/>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9" name="Freeform 93">
                <a:extLst>
                  <a:ext uri="{FF2B5EF4-FFF2-40B4-BE49-F238E27FC236}">
                    <a16:creationId xmlns:a16="http://schemas.microsoft.com/office/drawing/2014/main" id="{F5E37569-2664-F644-B524-7CCAE21E6D6E}"/>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0" name="Freeform 94">
                <a:extLst>
                  <a:ext uri="{FF2B5EF4-FFF2-40B4-BE49-F238E27FC236}">
                    <a16:creationId xmlns:a16="http://schemas.microsoft.com/office/drawing/2014/main" id="{0CA307FB-4996-DFBB-5E42-9A26608C0F7D}"/>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1" name="Freeform 95">
                <a:extLst>
                  <a:ext uri="{FF2B5EF4-FFF2-40B4-BE49-F238E27FC236}">
                    <a16:creationId xmlns:a16="http://schemas.microsoft.com/office/drawing/2014/main" id="{B14DDAE9-5AAF-1BAE-1B97-677B55A77C8D}"/>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93" name="Group 98">
              <a:extLst>
                <a:ext uri="{FF2B5EF4-FFF2-40B4-BE49-F238E27FC236}">
                  <a16:creationId xmlns:a16="http://schemas.microsoft.com/office/drawing/2014/main" id="{A5B84BF1-1778-2BE5-8B41-D775A5E0A9EC}"/>
                </a:ext>
              </a:extLst>
            </p:cNvPr>
            <p:cNvGrpSpPr>
              <a:grpSpLocks/>
            </p:cNvGrpSpPr>
            <p:nvPr/>
          </p:nvGrpSpPr>
          <p:grpSpPr bwMode="auto">
            <a:xfrm>
              <a:off x="6192838" y="2946400"/>
              <a:ext cx="671513" cy="1408113"/>
              <a:chOff x="3925" y="1840"/>
              <a:chExt cx="423" cy="887"/>
            </a:xfrm>
          </p:grpSpPr>
          <p:sp>
            <p:nvSpPr>
              <p:cNvPr id="94" name="Rectangle 96">
                <a:extLst>
                  <a:ext uri="{FF2B5EF4-FFF2-40B4-BE49-F238E27FC236}">
                    <a16:creationId xmlns:a16="http://schemas.microsoft.com/office/drawing/2014/main" id="{72ED3F17-04F8-D59C-A910-C4C1124C4964}"/>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95" name="Rectangle 97">
                <a:extLst>
                  <a:ext uri="{FF2B5EF4-FFF2-40B4-BE49-F238E27FC236}">
                    <a16:creationId xmlns:a16="http://schemas.microsoft.com/office/drawing/2014/main" id="{0889C0F1-5C1C-57C0-3481-06939A84A91D}"/>
                  </a:ext>
                </a:extLst>
              </p:cNvPr>
              <p:cNvSpPr>
                <a:spLocks noChangeArrowheads="1"/>
              </p:cNvSpPr>
              <p:nvPr/>
            </p:nvSpPr>
            <p:spPr bwMode="auto">
              <a:xfrm>
                <a:off x="3925" y="2341"/>
                <a:ext cx="423"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3600" i="1">
                    <a:solidFill>
                      <a:srgbClr val="000000"/>
                    </a:solidFill>
                    <a:latin typeface="Kosher-Normal" charset="0"/>
                  </a:rPr>
                  <a:t>LC</a:t>
                </a:r>
                <a:endParaRPr lang="en-US" sz="2000" i="1">
                  <a:solidFill>
                    <a:srgbClr val="000000"/>
                  </a:solidFill>
                  <a:latin typeface="Helvetica" charset="0"/>
                </a:endParaRPr>
              </a:p>
            </p:txBody>
          </p:sp>
        </p:grpSp>
      </p:grpSp>
      <p:pic>
        <p:nvPicPr>
          <p:cNvPr id="62" name="Picture 61">
            <a:extLst>
              <a:ext uri="{FF2B5EF4-FFF2-40B4-BE49-F238E27FC236}">
                <a16:creationId xmlns:a16="http://schemas.microsoft.com/office/drawing/2014/main" id="{C398A8B4-3882-13E5-E61A-35718D3E3EB2}"/>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04" name="Rectangle 81">
            <a:extLst>
              <a:ext uri="{FF2B5EF4-FFF2-40B4-BE49-F238E27FC236}">
                <a16:creationId xmlns:a16="http://schemas.microsoft.com/office/drawing/2014/main" id="{D7738514-EC74-948C-6D69-8683F5F47E37}"/>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dirty="0">
              <a:solidFill>
                <a:schemeClr val="hlink"/>
              </a:solidFill>
              <a:latin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6969"/>
                                        </p:tgtEl>
                                        <p:attrNameLst>
                                          <p:attrName>style.visibility</p:attrName>
                                        </p:attrNameLst>
                                      </p:cBhvr>
                                      <p:to>
                                        <p:strVal val="visible"/>
                                      </p:to>
                                    </p:set>
                                    <p:animEffect transition="in" filter="fade">
                                      <p:cBhvr>
                                        <p:cTn id="7" dur="1000"/>
                                        <p:tgtEl>
                                          <p:spTgt spid="806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696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40964"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40965"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0966"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40968"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40969"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40970"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40971"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72"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40973"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0975" name="Text Box 56"/>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09019" name="Rectangle 59"/>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40978" name="Text Box 60"/>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0979" name="Text Box 61"/>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19</a:t>
            </a:r>
          </a:p>
        </p:txBody>
      </p:sp>
      <p:sp>
        <p:nvSpPr>
          <p:cNvPr id="809025" name="Rectangle 65"/>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9026" name="Rectangle 66"/>
          <p:cNvSpPr>
            <a:spLocks noChangeArrowheads="1"/>
          </p:cNvSpPr>
          <p:nvPr/>
        </p:nvSpPr>
        <p:spPr bwMode="auto">
          <a:xfrm>
            <a:off x="6289675" y="584200"/>
            <a:ext cx="3571875"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9027" name="Text Box 67"/>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9028" name="AutoShape 68"/>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40984" name="Line 69"/>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0985" name="Line 70"/>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0986" name="Line 71"/>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0987" name="Line 72"/>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0988" name="Line 78"/>
          <p:cNvSpPr>
            <a:spLocks noChangeShapeType="1"/>
          </p:cNvSpPr>
          <p:nvPr/>
        </p:nvSpPr>
        <p:spPr bwMode="auto">
          <a:xfrm>
            <a:off x="1687513" y="1347788"/>
            <a:ext cx="2625725" cy="1587"/>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0989" name="Rectangle 79"/>
          <p:cNvSpPr>
            <a:spLocks noChangeArrowheads="1"/>
          </p:cNvSpPr>
          <p:nvPr/>
        </p:nvSpPr>
        <p:spPr bwMode="auto">
          <a:xfrm>
            <a:off x="2419871" y="4591050"/>
            <a:ext cx="892873"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نزوح</a:t>
            </a:r>
            <a:endParaRPr lang="en-US" sz="4000" dirty="0">
              <a:latin typeface="Arial" panose="020B0604020202020204" pitchFamily="34" charset="0"/>
              <a:cs typeface="Arial" panose="020B0604020202020204" pitchFamily="34" charset="0"/>
            </a:endParaRPr>
          </a:p>
        </p:txBody>
      </p:sp>
      <p:sp>
        <p:nvSpPr>
          <p:cNvPr id="40990" name="Rectangle 80"/>
          <p:cNvSpPr>
            <a:spLocks noChangeArrowheads="1"/>
          </p:cNvSpPr>
          <p:nvPr/>
        </p:nvSpPr>
        <p:spPr bwMode="auto">
          <a:xfrm>
            <a:off x="1791494" y="5229225"/>
            <a:ext cx="2149627"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سفر اللاويين</a:t>
            </a:r>
          </a:p>
        </p:txBody>
      </p:sp>
      <p:sp>
        <p:nvSpPr>
          <p:cNvPr id="40991" name="Rectangle 81"/>
          <p:cNvSpPr>
            <a:spLocks noChangeArrowheads="1"/>
          </p:cNvSpPr>
          <p:nvPr/>
        </p:nvSpPr>
        <p:spPr bwMode="auto">
          <a:xfrm>
            <a:off x="2481587" y="5902325"/>
            <a:ext cx="769441"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العدد</a:t>
            </a:r>
            <a:endParaRPr lang="en-US" sz="4000" dirty="0">
              <a:latin typeface="Arial" panose="020B0604020202020204" pitchFamily="34" charset="0"/>
              <a:cs typeface="Arial" panose="020B0604020202020204" pitchFamily="34" charset="0"/>
            </a:endParaRPr>
          </a:p>
        </p:txBody>
      </p:sp>
      <p:sp>
        <p:nvSpPr>
          <p:cNvPr id="809043" name="Rectangle 83"/>
          <p:cNvSpPr>
            <a:spLocks noChangeArrowheads="1"/>
          </p:cNvSpPr>
          <p:nvPr/>
        </p:nvSpPr>
        <p:spPr bwMode="auto">
          <a:xfrm>
            <a:off x="2556928" y="6563314"/>
            <a:ext cx="618759" cy="49244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3200" b="1" dirty="0">
                <a:solidFill>
                  <a:schemeClr val="hlink"/>
                </a:solidFill>
                <a:latin typeface="Arial" panose="020B0604020202020204" pitchFamily="34" charset="0"/>
                <a:cs typeface="Arial" panose="020B0604020202020204" pitchFamily="34" charset="0"/>
              </a:rPr>
              <a:t>تثنية</a:t>
            </a:r>
            <a:endParaRPr lang="en-US" sz="3200" dirty="0">
              <a:solidFill>
                <a:schemeClr val="hlink"/>
              </a:solidFill>
              <a:latin typeface="Arial" panose="020B0604020202020204" pitchFamily="34" charset="0"/>
              <a:cs typeface="Arial" panose="020B0604020202020204" pitchFamily="34" charset="0"/>
            </a:endParaRPr>
          </a:p>
        </p:txBody>
      </p:sp>
      <p:sp>
        <p:nvSpPr>
          <p:cNvPr id="40994" name="Text Box 84"/>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dirty="0">
              <a:latin typeface="Arial" panose="020B0604020202020204" pitchFamily="34" charset="0"/>
              <a:cs typeface="Arial" panose="020B0604020202020204" pitchFamily="34" charset="0"/>
            </a:endParaRPr>
          </a:p>
        </p:txBody>
      </p:sp>
      <p:sp>
        <p:nvSpPr>
          <p:cNvPr id="809017" name="Oval 57"/>
          <p:cNvSpPr>
            <a:spLocks noChangeArrowheads="1"/>
          </p:cNvSpPr>
          <p:nvPr/>
        </p:nvSpPr>
        <p:spPr bwMode="auto">
          <a:xfrm>
            <a:off x="1254125" y="6411913"/>
            <a:ext cx="3305175" cy="79216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09057" name="Text Box 97"/>
          <p:cNvSpPr txBox="1">
            <a:spLocks noChangeArrowheads="1"/>
          </p:cNvSpPr>
          <p:nvPr/>
        </p:nvSpPr>
        <p:spPr bwMode="auto">
          <a:xfrm>
            <a:off x="6767513" y="415290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62" name="Text Box 53"/>
          <p:cNvSpPr txBox="1">
            <a:spLocks noChangeArrowheads="1"/>
          </p:cNvSpPr>
          <p:nvPr/>
        </p:nvSpPr>
        <p:spPr bwMode="auto">
          <a:xfrm>
            <a:off x="5030788" y="2592991"/>
            <a:ext cx="4543425" cy="2831544"/>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square">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endParaRPr lang="ar-JO" altLang="ja-JP"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grpSp>
        <p:nvGrpSpPr>
          <p:cNvPr id="79" name="Group 51">
            <a:extLst>
              <a:ext uri="{FF2B5EF4-FFF2-40B4-BE49-F238E27FC236}">
                <a16:creationId xmlns:a16="http://schemas.microsoft.com/office/drawing/2014/main" id="{3A1793CD-B926-8A9C-946C-81D6942BA847}"/>
              </a:ext>
            </a:extLst>
          </p:cNvPr>
          <p:cNvGrpSpPr>
            <a:grpSpLocks/>
          </p:cNvGrpSpPr>
          <p:nvPr/>
        </p:nvGrpSpPr>
        <p:grpSpPr bwMode="auto">
          <a:xfrm>
            <a:off x="3694113" y="-176213"/>
            <a:ext cx="901700" cy="1768476"/>
            <a:chOff x="6153150" y="2946400"/>
            <a:chExt cx="901700" cy="1682749"/>
          </a:xfrm>
        </p:grpSpPr>
        <p:grpSp>
          <p:nvGrpSpPr>
            <p:cNvPr id="80" name="Group 85">
              <a:extLst>
                <a:ext uri="{FF2B5EF4-FFF2-40B4-BE49-F238E27FC236}">
                  <a16:creationId xmlns:a16="http://schemas.microsoft.com/office/drawing/2014/main" id="{DC64D043-F8DC-7677-38F6-2C5B2A090B0F}"/>
                </a:ext>
              </a:extLst>
            </p:cNvPr>
            <p:cNvGrpSpPr>
              <a:grpSpLocks/>
            </p:cNvGrpSpPr>
            <p:nvPr/>
          </p:nvGrpSpPr>
          <p:grpSpPr bwMode="auto">
            <a:xfrm>
              <a:off x="6153150" y="3681413"/>
              <a:ext cx="901700" cy="947736"/>
              <a:chOff x="1557" y="1007"/>
              <a:chExt cx="2105" cy="1949"/>
            </a:xfrm>
          </p:grpSpPr>
          <p:grpSp>
            <p:nvGrpSpPr>
              <p:cNvPr id="84" name="Group 87">
                <a:extLst>
                  <a:ext uri="{FF2B5EF4-FFF2-40B4-BE49-F238E27FC236}">
                    <a16:creationId xmlns:a16="http://schemas.microsoft.com/office/drawing/2014/main" id="{684FA9ED-3160-D6CB-ED98-78B168279760}"/>
                  </a:ext>
                </a:extLst>
              </p:cNvPr>
              <p:cNvGrpSpPr>
                <a:grpSpLocks/>
              </p:cNvGrpSpPr>
              <p:nvPr/>
            </p:nvGrpSpPr>
            <p:grpSpPr bwMode="auto">
              <a:xfrm>
                <a:off x="1557" y="1209"/>
                <a:ext cx="2105" cy="1421"/>
                <a:chOff x="578" y="2316"/>
                <a:chExt cx="2105" cy="1421"/>
              </a:xfrm>
            </p:grpSpPr>
            <p:sp>
              <p:nvSpPr>
                <p:cNvPr id="90" name="Freeform 88" descr="Cork">
                  <a:extLst>
                    <a:ext uri="{FF2B5EF4-FFF2-40B4-BE49-F238E27FC236}">
                      <a16:creationId xmlns:a16="http://schemas.microsoft.com/office/drawing/2014/main" id="{9EC54D20-6435-91D5-171B-14508E9367A0}"/>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91" name="Freeform 89" descr="Cork">
                  <a:extLst>
                    <a:ext uri="{FF2B5EF4-FFF2-40B4-BE49-F238E27FC236}">
                      <a16:creationId xmlns:a16="http://schemas.microsoft.com/office/drawing/2014/main" id="{F9D6A89D-F67D-0D5C-AF1C-680037A91C8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85" name="Freeform 91">
                <a:extLst>
                  <a:ext uri="{FF2B5EF4-FFF2-40B4-BE49-F238E27FC236}">
                    <a16:creationId xmlns:a16="http://schemas.microsoft.com/office/drawing/2014/main" id="{180F3594-FE16-1E08-011B-7E6D170970C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6" name="Freeform 92">
                <a:extLst>
                  <a:ext uri="{FF2B5EF4-FFF2-40B4-BE49-F238E27FC236}">
                    <a16:creationId xmlns:a16="http://schemas.microsoft.com/office/drawing/2014/main" id="{125F1910-4B6E-3881-30D6-1DEACD12D1E9}"/>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7" name="Freeform 93">
                <a:extLst>
                  <a:ext uri="{FF2B5EF4-FFF2-40B4-BE49-F238E27FC236}">
                    <a16:creationId xmlns:a16="http://schemas.microsoft.com/office/drawing/2014/main" id="{85BA24AE-4F6F-EB6C-AF51-3CF87FF52C47}"/>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8" name="Freeform 94">
                <a:extLst>
                  <a:ext uri="{FF2B5EF4-FFF2-40B4-BE49-F238E27FC236}">
                    <a16:creationId xmlns:a16="http://schemas.microsoft.com/office/drawing/2014/main" id="{C31E879E-9052-8238-4D20-C413B8E4C38F}"/>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9" name="Freeform 95">
                <a:extLst>
                  <a:ext uri="{FF2B5EF4-FFF2-40B4-BE49-F238E27FC236}">
                    <a16:creationId xmlns:a16="http://schemas.microsoft.com/office/drawing/2014/main" id="{CBD59921-48C7-F38E-FCBB-5899003B8D18}"/>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81" name="Group 98">
              <a:extLst>
                <a:ext uri="{FF2B5EF4-FFF2-40B4-BE49-F238E27FC236}">
                  <a16:creationId xmlns:a16="http://schemas.microsoft.com/office/drawing/2014/main" id="{95875596-7D33-2DFE-941C-EAC3187EE302}"/>
                </a:ext>
              </a:extLst>
            </p:cNvPr>
            <p:cNvGrpSpPr>
              <a:grpSpLocks/>
            </p:cNvGrpSpPr>
            <p:nvPr/>
          </p:nvGrpSpPr>
          <p:grpSpPr bwMode="auto">
            <a:xfrm>
              <a:off x="6192838" y="2946400"/>
              <a:ext cx="715963" cy="1408113"/>
              <a:chOff x="3925" y="1840"/>
              <a:chExt cx="451" cy="887"/>
            </a:xfrm>
          </p:grpSpPr>
          <p:sp>
            <p:nvSpPr>
              <p:cNvPr id="82" name="Rectangle 96">
                <a:extLst>
                  <a:ext uri="{FF2B5EF4-FFF2-40B4-BE49-F238E27FC236}">
                    <a16:creationId xmlns:a16="http://schemas.microsoft.com/office/drawing/2014/main" id="{2696B519-8637-C79B-1423-60B26D3D886F}"/>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83" name="Rectangle 97">
                <a:extLst>
                  <a:ext uri="{FF2B5EF4-FFF2-40B4-BE49-F238E27FC236}">
                    <a16:creationId xmlns:a16="http://schemas.microsoft.com/office/drawing/2014/main" id="{6188474C-D20E-9996-09FE-AF63C0D1F44E}"/>
                  </a:ext>
                </a:extLst>
              </p:cNvPr>
              <p:cNvSpPr>
                <a:spLocks noChangeArrowheads="1"/>
              </p:cNvSpPr>
              <p:nvPr/>
            </p:nvSpPr>
            <p:spPr bwMode="auto">
              <a:xfrm>
                <a:off x="3925" y="2341"/>
                <a:ext cx="451"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3600" i="1" dirty="0">
                    <a:solidFill>
                      <a:srgbClr val="000000"/>
                    </a:solidFill>
                    <a:latin typeface="Kosher-Normal" charset="0"/>
                  </a:rPr>
                  <a:t>AC</a:t>
                </a:r>
                <a:endParaRPr lang="en-US" sz="2000" i="1" dirty="0">
                  <a:solidFill>
                    <a:srgbClr val="000000"/>
                  </a:solidFill>
                  <a:latin typeface="Helvetica" charset="0"/>
                </a:endParaRPr>
              </a:p>
            </p:txBody>
          </p:sp>
        </p:grpSp>
      </p:grpSp>
      <p:grpSp>
        <p:nvGrpSpPr>
          <p:cNvPr id="92" name="Group 64">
            <a:extLst>
              <a:ext uri="{FF2B5EF4-FFF2-40B4-BE49-F238E27FC236}">
                <a16:creationId xmlns:a16="http://schemas.microsoft.com/office/drawing/2014/main" id="{0679BD79-C72A-A0AE-C1F8-BB8845BC37D2}"/>
              </a:ext>
            </a:extLst>
          </p:cNvPr>
          <p:cNvGrpSpPr>
            <a:grpSpLocks/>
          </p:cNvGrpSpPr>
          <p:nvPr/>
        </p:nvGrpSpPr>
        <p:grpSpPr bwMode="auto">
          <a:xfrm>
            <a:off x="3721100" y="5580063"/>
            <a:ext cx="901700" cy="1768475"/>
            <a:chOff x="6153150" y="2946400"/>
            <a:chExt cx="901700" cy="1682749"/>
          </a:xfrm>
        </p:grpSpPr>
        <p:grpSp>
          <p:nvGrpSpPr>
            <p:cNvPr id="93" name="Group 85">
              <a:extLst>
                <a:ext uri="{FF2B5EF4-FFF2-40B4-BE49-F238E27FC236}">
                  <a16:creationId xmlns:a16="http://schemas.microsoft.com/office/drawing/2014/main" id="{160A5B83-8F94-8863-DF6E-CADC568033BE}"/>
                </a:ext>
              </a:extLst>
            </p:cNvPr>
            <p:cNvGrpSpPr>
              <a:grpSpLocks/>
            </p:cNvGrpSpPr>
            <p:nvPr/>
          </p:nvGrpSpPr>
          <p:grpSpPr bwMode="auto">
            <a:xfrm>
              <a:off x="6153150" y="3681413"/>
              <a:ext cx="901700" cy="947736"/>
              <a:chOff x="1557" y="1007"/>
              <a:chExt cx="2105" cy="1949"/>
            </a:xfrm>
          </p:grpSpPr>
          <p:grpSp>
            <p:nvGrpSpPr>
              <p:cNvPr id="97" name="Group 87">
                <a:extLst>
                  <a:ext uri="{FF2B5EF4-FFF2-40B4-BE49-F238E27FC236}">
                    <a16:creationId xmlns:a16="http://schemas.microsoft.com/office/drawing/2014/main" id="{540FBB01-0822-7A1D-70C5-7F5DA045806E}"/>
                  </a:ext>
                </a:extLst>
              </p:cNvPr>
              <p:cNvGrpSpPr>
                <a:grpSpLocks/>
              </p:cNvGrpSpPr>
              <p:nvPr/>
            </p:nvGrpSpPr>
            <p:grpSpPr bwMode="auto">
              <a:xfrm>
                <a:off x="1557" y="1209"/>
                <a:ext cx="2105" cy="1421"/>
                <a:chOff x="578" y="2316"/>
                <a:chExt cx="2105" cy="1421"/>
              </a:xfrm>
            </p:grpSpPr>
            <p:sp>
              <p:nvSpPr>
                <p:cNvPr id="103" name="Freeform 88" descr="Cork">
                  <a:extLst>
                    <a:ext uri="{FF2B5EF4-FFF2-40B4-BE49-F238E27FC236}">
                      <a16:creationId xmlns:a16="http://schemas.microsoft.com/office/drawing/2014/main" id="{6D30B28C-895F-9985-5409-9A13B53699BB}"/>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04" name="Freeform 89" descr="Cork">
                  <a:extLst>
                    <a:ext uri="{FF2B5EF4-FFF2-40B4-BE49-F238E27FC236}">
                      <a16:creationId xmlns:a16="http://schemas.microsoft.com/office/drawing/2014/main" id="{E5EB9D2A-51D6-3BD7-0D68-FCFCE0A7C5A0}"/>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98" name="Freeform 91">
                <a:extLst>
                  <a:ext uri="{FF2B5EF4-FFF2-40B4-BE49-F238E27FC236}">
                    <a16:creationId xmlns:a16="http://schemas.microsoft.com/office/drawing/2014/main" id="{0721FA08-5A20-87AC-FE55-DAB67AB4F4A2}"/>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9" name="Freeform 92">
                <a:extLst>
                  <a:ext uri="{FF2B5EF4-FFF2-40B4-BE49-F238E27FC236}">
                    <a16:creationId xmlns:a16="http://schemas.microsoft.com/office/drawing/2014/main" id="{6D256FEC-BED7-1F19-2D12-96F4B5DD908D}"/>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0" name="Freeform 93">
                <a:extLst>
                  <a:ext uri="{FF2B5EF4-FFF2-40B4-BE49-F238E27FC236}">
                    <a16:creationId xmlns:a16="http://schemas.microsoft.com/office/drawing/2014/main" id="{6E01BECA-D789-677F-04B1-B6E76CD0DFE7}"/>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1" name="Freeform 94">
                <a:extLst>
                  <a:ext uri="{FF2B5EF4-FFF2-40B4-BE49-F238E27FC236}">
                    <a16:creationId xmlns:a16="http://schemas.microsoft.com/office/drawing/2014/main" id="{49A719EE-8130-B203-6117-34A3AFFE98B9}"/>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2" name="Freeform 95">
                <a:extLst>
                  <a:ext uri="{FF2B5EF4-FFF2-40B4-BE49-F238E27FC236}">
                    <a16:creationId xmlns:a16="http://schemas.microsoft.com/office/drawing/2014/main" id="{F795DBAC-E9C5-88F3-F06B-42080E4BBF38}"/>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94" name="Group 98">
              <a:extLst>
                <a:ext uri="{FF2B5EF4-FFF2-40B4-BE49-F238E27FC236}">
                  <a16:creationId xmlns:a16="http://schemas.microsoft.com/office/drawing/2014/main" id="{212B1FEE-08A8-86E3-9408-9312D4984BFC}"/>
                </a:ext>
              </a:extLst>
            </p:cNvPr>
            <p:cNvGrpSpPr>
              <a:grpSpLocks/>
            </p:cNvGrpSpPr>
            <p:nvPr/>
          </p:nvGrpSpPr>
          <p:grpSpPr bwMode="auto">
            <a:xfrm>
              <a:off x="6192838" y="2946400"/>
              <a:ext cx="671513" cy="1408113"/>
              <a:chOff x="3925" y="1840"/>
              <a:chExt cx="423" cy="887"/>
            </a:xfrm>
          </p:grpSpPr>
          <p:sp>
            <p:nvSpPr>
              <p:cNvPr id="95" name="Rectangle 96">
                <a:extLst>
                  <a:ext uri="{FF2B5EF4-FFF2-40B4-BE49-F238E27FC236}">
                    <a16:creationId xmlns:a16="http://schemas.microsoft.com/office/drawing/2014/main" id="{42C86298-D2E1-F154-C2FB-8452EC35946A}"/>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96" name="Rectangle 97">
                <a:extLst>
                  <a:ext uri="{FF2B5EF4-FFF2-40B4-BE49-F238E27FC236}">
                    <a16:creationId xmlns:a16="http://schemas.microsoft.com/office/drawing/2014/main" id="{C4348C54-6CD5-3EF9-F79E-342C8DFA39C4}"/>
                  </a:ext>
                </a:extLst>
              </p:cNvPr>
              <p:cNvSpPr>
                <a:spLocks noChangeArrowheads="1"/>
              </p:cNvSpPr>
              <p:nvPr/>
            </p:nvSpPr>
            <p:spPr bwMode="auto">
              <a:xfrm>
                <a:off x="3925" y="2341"/>
                <a:ext cx="423"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3600" i="1">
                    <a:solidFill>
                      <a:srgbClr val="000000"/>
                    </a:solidFill>
                    <a:latin typeface="Kosher-Normal" charset="0"/>
                  </a:rPr>
                  <a:t>LC</a:t>
                </a:r>
                <a:endParaRPr lang="en-US" sz="2000" i="1">
                  <a:solidFill>
                    <a:srgbClr val="000000"/>
                  </a:solidFill>
                  <a:latin typeface="Helvetica" charset="0"/>
                </a:endParaRPr>
              </a:p>
            </p:txBody>
          </p:sp>
        </p:grpSp>
      </p:grpSp>
      <p:pic>
        <p:nvPicPr>
          <p:cNvPr id="63" name="Picture 62">
            <a:extLst>
              <a:ext uri="{FF2B5EF4-FFF2-40B4-BE49-F238E27FC236}">
                <a16:creationId xmlns:a16="http://schemas.microsoft.com/office/drawing/2014/main" id="{5936AFD9-61F1-C80D-96F8-C7921B8BAF8A}"/>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05" name="Rectangle 81">
            <a:extLst>
              <a:ext uri="{FF2B5EF4-FFF2-40B4-BE49-F238E27FC236}">
                <a16:creationId xmlns:a16="http://schemas.microsoft.com/office/drawing/2014/main" id="{36699300-9021-BC5E-A8D4-9AD8901ACA30}"/>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dirty="0">
              <a:solidFill>
                <a:schemeClr val="hlink"/>
              </a:solidFill>
              <a:latin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9017"/>
                                        </p:tgtEl>
                                        <p:attrNameLst>
                                          <p:attrName>style.visibility</p:attrName>
                                        </p:attrNameLst>
                                      </p:cBhvr>
                                      <p:to>
                                        <p:strVal val="visible"/>
                                      </p:to>
                                    </p:set>
                                    <p:animEffect transition="in" filter="fade">
                                      <p:cBhvr>
                                        <p:cTn id="7" dur="1000"/>
                                        <p:tgtEl>
                                          <p:spTgt spid="809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03" y="0"/>
            <a:ext cx="10076935" cy="782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1"/>
          <p:cNvSpPr txBox="1">
            <a:spLocks noChangeArrowheads="1"/>
          </p:cNvSpPr>
          <p:nvPr/>
        </p:nvSpPr>
        <p:spPr bwMode="auto">
          <a:xfrm rot="21121774">
            <a:off x="-75088" y="1929439"/>
            <a:ext cx="10058400" cy="4042381"/>
          </a:xfrm>
          <a:prstGeom prst="rect">
            <a:avLst/>
          </a:prstGeom>
          <a:noFill/>
          <a:ln w="9525">
            <a:noFill/>
            <a:miter lim="800000"/>
            <a:headEnd/>
            <a:tailEnd/>
          </a:ln>
          <a:effectLst>
            <a:outerShdw dist="35921" dir="2700000" algn="ctr" rotWithShape="0">
              <a:srgbClr val="808080">
                <a:alpha val="74997"/>
              </a:srgbClr>
            </a:outerShdw>
          </a:effectLst>
        </p:spPr>
        <p:txBody>
          <a:bodyPr lIns="101846" tIns="50923" rIns="101846" bIns="50923">
            <a:spAutoFit/>
            <a:scene3d>
              <a:camera prst="perspectiveFront" fov="1800000">
                <a:rot lat="1140000" lon="1620000" rev="0"/>
              </a:camera>
              <a:lightRig rig="threePt" dir="t"/>
            </a:scene3d>
            <a:sp3d z="6350"/>
          </a:bodyPr>
          <a:lstStyle>
            <a:lvl1pPr>
              <a:defRPr sz="900">
                <a:solidFill>
                  <a:srgbClr val="FFA27C"/>
                </a:solidFill>
                <a:latin typeface="Arial" charset="0"/>
                <a:ea typeface="ＭＳ Ｐゴシック" charset="0"/>
                <a:cs typeface="ＭＳ Ｐゴシック" charset="0"/>
              </a:defRPr>
            </a:lvl1pPr>
            <a:lvl2pPr marL="37931725" indent="-37474525">
              <a:defRPr sz="900">
                <a:solidFill>
                  <a:srgbClr val="FFA27C"/>
                </a:solidFill>
                <a:latin typeface="Arial" charset="0"/>
                <a:ea typeface="ＭＳ Ｐゴシック" charset="0"/>
              </a:defRPr>
            </a:lvl2pPr>
            <a:lvl3pPr>
              <a:defRPr sz="900">
                <a:solidFill>
                  <a:srgbClr val="FFA27C"/>
                </a:solidFill>
                <a:latin typeface="Arial" charset="0"/>
                <a:ea typeface="ＭＳ Ｐゴシック" charset="0"/>
              </a:defRPr>
            </a:lvl3pPr>
            <a:lvl4pPr>
              <a:defRPr sz="900">
                <a:solidFill>
                  <a:srgbClr val="FFA27C"/>
                </a:solidFill>
                <a:latin typeface="Arial" charset="0"/>
                <a:ea typeface="ＭＳ Ｐゴシック" charset="0"/>
              </a:defRPr>
            </a:lvl4pPr>
            <a:lvl5pPr>
              <a:defRPr sz="900">
                <a:solidFill>
                  <a:srgbClr val="FFA27C"/>
                </a:solidFill>
                <a:latin typeface="Arial" charset="0"/>
                <a:ea typeface="ＭＳ Ｐゴシック" charset="0"/>
              </a:defRPr>
            </a:lvl5pPr>
            <a:lvl6pPr marL="457200" eaLnBrk="0" fontAlgn="base" hangingPunct="0">
              <a:spcBef>
                <a:spcPct val="0"/>
              </a:spcBef>
              <a:spcAft>
                <a:spcPct val="0"/>
              </a:spcAft>
              <a:defRPr sz="900">
                <a:solidFill>
                  <a:srgbClr val="FFA27C"/>
                </a:solidFill>
                <a:latin typeface="Arial" charset="0"/>
                <a:ea typeface="ＭＳ Ｐゴシック" charset="0"/>
              </a:defRPr>
            </a:lvl6pPr>
            <a:lvl7pPr marL="914400" eaLnBrk="0" fontAlgn="base" hangingPunct="0">
              <a:spcBef>
                <a:spcPct val="0"/>
              </a:spcBef>
              <a:spcAft>
                <a:spcPct val="0"/>
              </a:spcAft>
              <a:defRPr sz="900">
                <a:solidFill>
                  <a:srgbClr val="FFA27C"/>
                </a:solidFill>
                <a:latin typeface="Arial" charset="0"/>
                <a:ea typeface="ＭＳ Ｐゴシック" charset="0"/>
              </a:defRPr>
            </a:lvl7pPr>
            <a:lvl8pPr marL="1371600" eaLnBrk="0" fontAlgn="base" hangingPunct="0">
              <a:spcBef>
                <a:spcPct val="0"/>
              </a:spcBef>
              <a:spcAft>
                <a:spcPct val="0"/>
              </a:spcAft>
              <a:defRPr sz="900">
                <a:solidFill>
                  <a:srgbClr val="FFA27C"/>
                </a:solidFill>
                <a:latin typeface="Arial" charset="0"/>
                <a:ea typeface="ＭＳ Ｐゴシック" charset="0"/>
              </a:defRPr>
            </a:lvl8pPr>
            <a:lvl9pPr marL="1828800" eaLnBrk="0" fontAlgn="base" hangingPunct="0">
              <a:spcBef>
                <a:spcPct val="0"/>
              </a:spcBef>
              <a:spcAft>
                <a:spcPct val="0"/>
              </a:spcAft>
              <a:defRPr sz="900">
                <a:solidFill>
                  <a:srgbClr val="FFA27C"/>
                </a:solidFill>
                <a:latin typeface="Arial" charset="0"/>
                <a:ea typeface="ＭＳ Ｐゴシック" charset="0"/>
              </a:defRPr>
            </a:lvl9pPr>
          </a:lstStyle>
          <a:p>
            <a:pPr algn="l" eaLnBrk="1" hangingPunct="1">
              <a:defRPr/>
            </a:pPr>
            <a:r>
              <a:rPr lang="ar-JO" sz="12800" b="1" dirty="0">
                <a:solidFill>
                  <a:srgbClr val="FFFF00"/>
                </a:solidFill>
                <a:effectLst>
                  <a:outerShdw blurRad="50800" dist="101600" dir="2700000" algn="tl" rotWithShape="0">
                    <a:srgbClr val="000000"/>
                  </a:outerShdw>
                </a:effectLst>
                <a:latin typeface="Arial" panose="020B0604020202020204" pitchFamily="34" charset="0"/>
                <a:cs typeface="Arial" panose="020B0604020202020204" pitchFamily="34" charset="0"/>
              </a:rPr>
              <a:t>الكتاب المقدس ... في الأساس</a:t>
            </a:r>
            <a:endParaRPr lang="en-US" sz="12800" b="1" dirty="0">
              <a:solidFill>
                <a:srgbClr val="FFFF00"/>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175107" name="Text Box 22"/>
          <p:cNvSpPr txBox="1">
            <a:spLocks noChangeArrowheads="1"/>
          </p:cNvSpPr>
          <p:nvPr/>
        </p:nvSpPr>
        <p:spPr bwMode="auto">
          <a:xfrm>
            <a:off x="294876" y="5966392"/>
            <a:ext cx="1027095" cy="2567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1846" tIns="50923" rIns="101846" bIns="50923"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algn="ctr">
              <a:spcBef>
                <a:spcPct val="50000"/>
              </a:spcBef>
            </a:pPr>
            <a:r>
              <a:rPr lang="en-US" sz="1000" b="1" i="0" dirty="0">
                <a:solidFill>
                  <a:srgbClr val="FFFFFF"/>
                </a:solidFill>
                <a:latin typeface="Arial" panose="020B0604020202020204" pitchFamily="34" charset="0"/>
                <a:cs typeface="Arial" panose="020B0604020202020204" pitchFamily="34" charset="0"/>
              </a:rPr>
              <a:t>©2006 TBBMI</a:t>
            </a:r>
          </a:p>
        </p:txBody>
      </p:sp>
    </p:spTree>
    <p:extLst>
      <p:ext uri="{BB962C8B-B14F-4D97-AF65-F5344CB8AC3E}">
        <p14:creationId xmlns:p14="http://schemas.microsoft.com/office/powerpoint/2010/main" val="1916607897"/>
      </p:ext>
    </p:extLst>
  </p:cSld>
  <p:clrMapOvr>
    <a:masterClrMapping/>
  </p:clrMapOvr>
  <p:transition spd="med">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1"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43012"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43013"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3014"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3015"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43017"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43018"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43019"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43020"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21"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43022"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11061" name="Text Box 53"/>
          <p:cNvSpPr txBox="1">
            <a:spLocks noChangeArrowheads="1"/>
          </p:cNvSpPr>
          <p:nvPr/>
        </p:nvSpPr>
        <p:spPr bwMode="auto">
          <a:xfrm>
            <a:off x="5030788" y="1865313"/>
            <a:ext cx="4572000" cy="3713162"/>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43024" name="Text Box 57"/>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11066" name="Rectangle 58"/>
          <p:cNvSpPr>
            <a:spLocks noChangeArrowheads="1"/>
          </p:cNvSpPr>
          <p:nvPr/>
        </p:nvSpPr>
        <p:spPr bwMode="auto">
          <a:xfrm>
            <a:off x="519113" y="288925"/>
            <a:ext cx="4256087" cy="7145338"/>
          </a:xfrm>
          <a:prstGeom prst="rect">
            <a:avLst/>
          </a:prstGeom>
          <a:noFill/>
          <a:ln w="203200" cmpd="tri">
            <a:solidFill>
              <a:schemeClr val="hlink"/>
            </a:solidFill>
            <a:miter lim="800000"/>
            <a:headEnd/>
            <a:tailEnd/>
          </a:ln>
          <a:effectLst>
            <a:outerShdw blurRad="63500" dist="71842" dir="2700000" algn="ctr" rotWithShape="0">
              <a:schemeClr val="tx1">
                <a:alpha val="74998"/>
              </a:schemeClr>
            </a:outerShdw>
          </a:effectLst>
        </p:spPr>
        <p:txBody>
          <a:bodyPr wrap="none" anchor="ctr"/>
          <a:lstStyle/>
          <a:p>
            <a:pPr algn="ctr">
              <a:defRPr/>
            </a:pPr>
            <a:endParaRPr lang="en-US" sz="1800" b="1">
              <a:solidFill>
                <a:schemeClr val="hlink"/>
              </a:solidFill>
              <a:latin typeface="Arial" panose="020B0604020202020204" pitchFamily="34" charset="0"/>
              <a:ea typeface="+mn-ea"/>
              <a:cs typeface="Arial" panose="020B0604020202020204" pitchFamily="34" charset="0"/>
            </a:endParaRPr>
          </a:p>
        </p:txBody>
      </p:sp>
      <p:sp>
        <p:nvSpPr>
          <p:cNvPr id="811068" name="Rectangle 60"/>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43028" name="Text Box 61"/>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3029" name="Text Box 62"/>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20</a:t>
            </a:r>
          </a:p>
        </p:txBody>
      </p:sp>
      <p:sp>
        <p:nvSpPr>
          <p:cNvPr id="811076" name="Rectangle 68"/>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11077" name="Rectangle 69"/>
          <p:cNvSpPr>
            <a:spLocks noChangeArrowheads="1"/>
          </p:cNvSpPr>
          <p:nvPr/>
        </p:nvSpPr>
        <p:spPr bwMode="auto">
          <a:xfrm>
            <a:off x="6289675" y="584200"/>
            <a:ext cx="3571875"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11078" name="Text Box 70"/>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11079" name="AutoShape 71"/>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43034" name="Line 72"/>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3035" name="Line 73"/>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3036" name="Line 74"/>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3037" name="Line 75"/>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3038" name="Rectangle 81"/>
          <p:cNvSpPr>
            <a:spLocks noChangeArrowheads="1"/>
          </p:cNvSpPr>
          <p:nvPr/>
        </p:nvSpPr>
        <p:spPr bwMode="auto">
          <a:xfrm>
            <a:off x="2267832" y="4591050"/>
            <a:ext cx="1248740"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الخروج</a:t>
            </a:r>
            <a:endParaRPr lang="en-US" sz="4000" dirty="0">
              <a:latin typeface="Arial" panose="020B0604020202020204" pitchFamily="34" charset="0"/>
              <a:cs typeface="Arial" panose="020B0604020202020204" pitchFamily="34" charset="0"/>
            </a:endParaRPr>
          </a:p>
        </p:txBody>
      </p:sp>
      <p:sp>
        <p:nvSpPr>
          <p:cNvPr id="43039" name="Rectangle 82"/>
          <p:cNvSpPr>
            <a:spLocks noChangeArrowheads="1"/>
          </p:cNvSpPr>
          <p:nvPr/>
        </p:nvSpPr>
        <p:spPr bwMode="auto">
          <a:xfrm>
            <a:off x="2239780" y="5229225"/>
            <a:ext cx="1304844"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اللاويين</a:t>
            </a:r>
            <a:endParaRPr lang="en-US" sz="4000" dirty="0">
              <a:latin typeface="Arial" panose="020B0604020202020204" pitchFamily="34" charset="0"/>
              <a:cs typeface="Arial" panose="020B0604020202020204" pitchFamily="34" charset="0"/>
            </a:endParaRPr>
          </a:p>
        </p:txBody>
      </p:sp>
      <p:sp>
        <p:nvSpPr>
          <p:cNvPr id="43040" name="Rectangle 83"/>
          <p:cNvSpPr>
            <a:spLocks noChangeArrowheads="1"/>
          </p:cNvSpPr>
          <p:nvPr/>
        </p:nvSpPr>
        <p:spPr bwMode="auto">
          <a:xfrm>
            <a:off x="2507482" y="5902325"/>
            <a:ext cx="769441"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العدد</a:t>
            </a:r>
            <a:endParaRPr lang="en-US" sz="4000" dirty="0">
              <a:latin typeface="Arial" panose="020B0604020202020204" pitchFamily="34" charset="0"/>
              <a:cs typeface="Arial" panose="020B0604020202020204" pitchFamily="34" charset="0"/>
            </a:endParaRPr>
          </a:p>
        </p:txBody>
      </p:sp>
      <p:sp>
        <p:nvSpPr>
          <p:cNvPr id="43042" name="Rectangle 85"/>
          <p:cNvSpPr>
            <a:spLocks noChangeArrowheads="1"/>
          </p:cNvSpPr>
          <p:nvPr/>
        </p:nvSpPr>
        <p:spPr bwMode="auto">
          <a:xfrm>
            <a:off x="2489849" y="6554788"/>
            <a:ext cx="804707" cy="4924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3200" b="1" dirty="0">
                <a:solidFill>
                  <a:srgbClr val="000000"/>
                </a:solidFill>
                <a:latin typeface="Arial" panose="020B0604020202020204" pitchFamily="34" charset="0"/>
                <a:cs typeface="Arial" panose="020B0604020202020204" pitchFamily="34" charset="0"/>
              </a:rPr>
              <a:t>التثنية</a:t>
            </a:r>
            <a:endParaRPr lang="en-US" sz="3200" dirty="0">
              <a:latin typeface="Arial" panose="020B0604020202020204" pitchFamily="34" charset="0"/>
              <a:cs typeface="Arial" panose="020B0604020202020204" pitchFamily="34" charset="0"/>
            </a:endParaRPr>
          </a:p>
        </p:txBody>
      </p:sp>
      <p:sp>
        <p:nvSpPr>
          <p:cNvPr id="43043" name="Text Box 86"/>
          <p:cNvSpPr txBox="1">
            <a:spLocks noChangeArrowheads="1"/>
          </p:cNvSpPr>
          <p:nvPr/>
        </p:nvSpPr>
        <p:spPr bwMode="auto">
          <a:xfrm rot="-5400000">
            <a:off x="-550863" y="3406776"/>
            <a:ext cx="3128963"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dirty="0">
              <a:latin typeface="Arial" panose="020B0604020202020204" pitchFamily="34" charset="0"/>
              <a:cs typeface="Arial" panose="020B0604020202020204" pitchFamily="34" charset="0"/>
            </a:endParaRPr>
          </a:p>
        </p:txBody>
      </p:sp>
      <p:sp>
        <p:nvSpPr>
          <p:cNvPr id="811107" name="Text Box 99"/>
          <p:cNvSpPr txBox="1">
            <a:spLocks noChangeArrowheads="1"/>
          </p:cNvSpPr>
          <p:nvPr/>
        </p:nvSpPr>
        <p:spPr bwMode="auto">
          <a:xfrm>
            <a:off x="6767513" y="415290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grpSp>
        <p:nvGrpSpPr>
          <p:cNvPr id="78" name="Group 51">
            <a:extLst>
              <a:ext uri="{FF2B5EF4-FFF2-40B4-BE49-F238E27FC236}">
                <a16:creationId xmlns:a16="http://schemas.microsoft.com/office/drawing/2014/main" id="{8DACF024-D878-1497-118C-2D642170BBF3}"/>
              </a:ext>
            </a:extLst>
          </p:cNvPr>
          <p:cNvGrpSpPr>
            <a:grpSpLocks/>
          </p:cNvGrpSpPr>
          <p:nvPr/>
        </p:nvGrpSpPr>
        <p:grpSpPr bwMode="auto">
          <a:xfrm>
            <a:off x="3694113" y="-176213"/>
            <a:ext cx="901700" cy="1768476"/>
            <a:chOff x="6153150" y="2946400"/>
            <a:chExt cx="901700" cy="1682749"/>
          </a:xfrm>
        </p:grpSpPr>
        <p:grpSp>
          <p:nvGrpSpPr>
            <p:cNvPr id="79" name="Group 85">
              <a:extLst>
                <a:ext uri="{FF2B5EF4-FFF2-40B4-BE49-F238E27FC236}">
                  <a16:creationId xmlns:a16="http://schemas.microsoft.com/office/drawing/2014/main" id="{E9C8A996-DC5B-C1DE-C8E1-7B8A22EB4D25}"/>
                </a:ext>
              </a:extLst>
            </p:cNvPr>
            <p:cNvGrpSpPr>
              <a:grpSpLocks/>
            </p:cNvGrpSpPr>
            <p:nvPr/>
          </p:nvGrpSpPr>
          <p:grpSpPr bwMode="auto">
            <a:xfrm>
              <a:off x="6153150" y="3681413"/>
              <a:ext cx="901700" cy="947736"/>
              <a:chOff x="1557" y="1007"/>
              <a:chExt cx="2105" cy="1949"/>
            </a:xfrm>
          </p:grpSpPr>
          <p:grpSp>
            <p:nvGrpSpPr>
              <p:cNvPr id="83" name="Group 87">
                <a:extLst>
                  <a:ext uri="{FF2B5EF4-FFF2-40B4-BE49-F238E27FC236}">
                    <a16:creationId xmlns:a16="http://schemas.microsoft.com/office/drawing/2014/main" id="{26DB650D-786D-5791-D90F-C870CF386E82}"/>
                  </a:ext>
                </a:extLst>
              </p:cNvPr>
              <p:cNvGrpSpPr>
                <a:grpSpLocks/>
              </p:cNvGrpSpPr>
              <p:nvPr/>
            </p:nvGrpSpPr>
            <p:grpSpPr bwMode="auto">
              <a:xfrm>
                <a:off x="1557" y="1209"/>
                <a:ext cx="2105" cy="1421"/>
                <a:chOff x="578" y="2316"/>
                <a:chExt cx="2105" cy="1421"/>
              </a:xfrm>
            </p:grpSpPr>
            <p:sp>
              <p:nvSpPr>
                <p:cNvPr id="89" name="Freeform 88" descr="Cork">
                  <a:extLst>
                    <a:ext uri="{FF2B5EF4-FFF2-40B4-BE49-F238E27FC236}">
                      <a16:creationId xmlns:a16="http://schemas.microsoft.com/office/drawing/2014/main" id="{574C91D7-53B0-3DFF-61CB-73FAF4978863}"/>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90" name="Freeform 89" descr="Cork">
                  <a:extLst>
                    <a:ext uri="{FF2B5EF4-FFF2-40B4-BE49-F238E27FC236}">
                      <a16:creationId xmlns:a16="http://schemas.microsoft.com/office/drawing/2014/main" id="{14E378C2-A4B1-C2E2-7DAA-371EBEA8EEC3}"/>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84" name="Freeform 91">
                <a:extLst>
                  <a:ext uri="{FF2B5EF4-FFF2-40B4-BE49-F238E27FC236}">
                    <a16:creationId xmlns:a16="http://schemas.microsoft.com/office/drawing/2014/main" id="{DD7B84D3-AAD0-1EC5-EF13-7F61F2D3FA04}"/>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5" name="Freeform 92">
                <a:extLst>
                  <a:ext uri="{FF2B5EF4-FFF2-40B4-BE49-F238E27FC236}">
                    <a16:creationId xmlns:a16="http://schemas.microsoft.com/office/drawing/2014/main" id="{D1615B33-7B98-8074-4CCE-E8A1181EDD3A}"/>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6" name="Freeform 93">
                <a:extLst>
                  <a:ext uri="{FF2B5EF4-FFF2-40B4-BE49-F238E27FC236}">
                    <a16:creationId xmlns:a16="http://schemas.microsoft.com/office/drawing/2014/main" id="{A30C25E4-D004-40F7-8B27-0E666DA049B7}"/>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7" name="Freeform 94">
                <a:extLst>
                  <a:ext uri="{FF2B5EF4-FFF2-40B4-BE49-F238E27FC236}">
                    <a16:creationId xmlns:a16="http://schemas.microsoft.com/office/drawing/2014/main" id="{55F4AC86-68C4-863B-0365-10C5828AD492}"/>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88" name="Freeform 95">
                <a:extLst>
                  <a:ext uri="{FF2B5EF4-FFF2-40B4-BE49-F238E27FC236}">
                    <a16:creationId xmlns:a16="http://schemas.microsoft.com/office/drawing/2014/main" id="{9761DED2-A308-8EB9-039B-D0C2F0871EE6}"/>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80" name="Group 98">
              <a:extLst>
                <a:ext uri="{FF2B5EF4-FFF2-40B4-BE49-F238E27FC236}">
                  <a16:creationId xmlns:a16="http://schemas.microsoft.com/office/drawing/2014/main" id="{89DD55E0-8177-C684-09CC-63BD0DF645CB}"/>
                </a:ext>
              </a:extLst>
            </p:cNvPr>
            <p:cNvGrpSpPr>
              <a:grpSpLocks/>
            </p:cNvGrpSpPr>
            <p:nvPr/>
          </p:nvGrpSpPr>
          <p:grpSpPr bwMode="auto">
            <a:xfrm>
              <a:off x="6192838" y="2946400"/>
              <a:ext cx="715963" cy="1408113"/>
              <a:chOff x="3925" y="1840"/>
              <a:chExt cx="451" cy="887"/>
            </a:xfrm>
          </p:grpSpPr>
          <p:sp>
            <p:nvSpPr>
              <p:cNvPr id="81" name="Rectangle 96">
                <a:extLst>
                  <a:ext uri="{FF2B5EF4-FFF2-40B4-BE49-F238E27FC236}">
                    <a16:creationId xmlns:a16="http://schemas.microsoft.com/office/drawing/2014/main" id="{D9B75D0C-7C84-12A2-8449-BBE91858E890}"/>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82" name="Rectangle 97">
                <a:extLst>
                  <a:ext uri="{FF2B5EF4-FFF2-40B4-BE49-F238E27FC236}">
                    <a16:creationId xmlns:a16="http://schemas.microsoft.com/office/drawing/2014/main" id="{E0FD7A85-AD83-4F33-E1EC-DD76C7437E71}"/>
                  </a:ext>
                </a:extLst>
              </p:cNvPr>
              <p:cNvSpPr>
                <a:spLocks noChangeArrowheads="1"/>
              </p:cNvSpPr>
              <p:nvPr/>
            </p:nvSpPr>
            <p:spPr bwMode="auto">
              <a:xfrm>
                <a:off x="3925" y="2341"/>
                <a:ext cx="451"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3600" i="1" dirty="0">
                    <a:solidFill>
                      <a:srgbClr val="000000"/>
                    </a:solidFill>
                    <a:latin typeface="Kosher-Normal" charset="0"/>
                  </a:rPr>
                  <a:t>AC</a:t>
                </a:r>
                <a:endParaRPr lang="en-US" sz="2000" i="1" dirty="0">
                  <a:solidFill>
                    <a:srgbClr val="000000"/>
                  </a:solidFill>
                  <a:latin typeface="Helvetica" charset="0"/>
                </a:endParaRPr>
              </a:p>
            </p:txBody>
          </p:sp>
        </p:grpSp>
      </p:grpSp>
      <p:grpSp>
        <p:nvGrpSpPr>
          <p:cNvPr id="91" name="Group 64">
            <a:extLst>
              <a:ext uri="{FF2B5EF4-FFF2-40B4-BE49-F238E27FC236}">
                <a16:creationId xmlns:a16="http://schemas.microsoft.com/office/drawing/2014/main" id="{088F9E38-B4CD-6B29-C896-D948ACA4368C}"/>
              </a:ext>
            </a:extLst>
          </p:cNvPr>
          <p:cNvGrpSpPr>
            <a:grpSpLocks/>
          </p:cNvGrpSpPr>
          <p:nvPr/>
        </p:nvGrpSpPr>
        <p:grpSpPr bwMode="auto">
          <a:xfrm>
            <a:off x="3721100" y="5580063"/>
            <a:ext cx="901700" cy="1768475"/>
            <a:chOff x="6153150" y="2946400"/>
            <a:chExt cx="901700" cy="1682749"/>
          </a:xfrm>
        </p:grpSpPr>
        <p:grpSp>
          <p:nvGrpSpPr>
            <p:cNvPr id="92" name="Group 85">
              <a:extLst>
                <a:ext uri="{FF2B5EF4-FFF2-40B4-BE49-F238E27FC236}">
                  <a16:creationId xmlns:a16="http://schemas.microsoft.com/office/drawing/2014/main" id="{B3E199ED-79C5-BDAA-2B1D-751A19333955}"/>
                </a:ext>
              </a:extLst>
            </p:cNvPr>
            <p:cNvGrpSpPr>
              <a:grpSpLocks/>
            </p:cNvGrpSpPr>
            <p:nvPr/>
          </p:nvGrpSpPr>
          <p:grpSpPr bwMode="auto">
            <a:xfrm>
              <a:off x="6153150" y="3681413"/>
              <a:ext cx="901700" cy="947736"/>
              <a:chOff x="1557" y="1007"/>
              <a:chExt cx="2105" cy="1949"/>
            </a:xfrm>
          </p:grpSpPr>
          <p:grpSp>
            <p:nvGrpSpPr>
              <p:cNvPr id="96" name="Group 87">
                <a:extLst>
                  <a:ext uri="{FF2B5EF4-FFF2-40B4-BE49-F238E27FC236}">
                    <a16:creationId xmlns:a16="http://schemas.microsoft.com/office/drawing/2014/main" id="{96414970-3145-F580-3479-71225F23F7E3}"/>
                  </a:ext>
                </a:extLst>
              </p:cNvPr>
              <p:cNvGrpSpPr>
                <a:grpSpLocks/>
              </p:cNvGrpSpPr>
              <p:nvPr/>
            </p:nvGrpSpPr>
            <p:grpSpPr bwMode="auto">
              <a:xfrm>
                <a:off x="1557" y="1209"/>
                <a:ext cx="2105" cy="1421"/>
                <a:chOff x="578" y="2316"/>
                <a:chExt cx="2105" cy="1421"/>
              </a:xfrm>
            </p:grpSpPr>
            <p:sp>
              <p:nvSpPr>
                <p:cNvPr id="102" name="Freeform 88" descr="Cork">
                  <a:extLst>
                    <a:ext uri="{FF2B5EF4-FFF2-40B4-BE49-F238E27FC236}">
                      <a16:creationId xmlns:a16="http://schemas.microsoft.com/office/drawing/2014/main" id="{F32EDB7A-F033-08BB-C9C7-D904A98BACD1}"/>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03" name="Freeform 89" descr="Cork">
                  <a:extLst>
                    <a:ext uri="{FF2B5EF4-FFF2-40B4-BE49-F238E27FC236}">
                      <a16:creationId xmlns:a16="http://schemas.microsoft.com/office/drawing/2014/main" id="{F8B5B5D1-609D-EC6B-F4C9-21774BEA3E47}"/>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97" name="Freeform 91">
                <a:extLst>
                  <a:ext uri="{FF2B5EF4-FFF2-40B4-BE49-F238E27FC236}">
                    <a16:creationId xmlns:a16="http://schemas.microsoft.com/office/drawing/2014/main" id="{A66E63CE-732F-A450-19EE-5FED0697869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8" name="Freeform 92">
                <a:extLst>
                  <a:ext uri="{FF2B5EF4-FFF2-40B4-BE49-F238E27FC236}">
                    <a16:creationId xmlns:a16="http://schemas.microsoft.com/office/drawing/2014/main" id="{C512EFDF-11CB-A048-B42C-8EDA5E2212AC}"/>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9" name="Freeform 93">
                <a:extLst>
                  <a:ext uri="{FF2B5EF4-FFF2-40B4-BE49-F238E27FC236}">
                    <a16:creationId xmlns:a16="http://schemas.microsoft.com/office/drawing/2014/main" id="{8B531173-46A1-C99F-9ADA-ACE94A403110}"/>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0" name="Freeform 94">
                <a:extLst>
                  <a:ext uri="{FF2B5EF4-FFF2-40B4-BE49-F238E27FC236}">
                    <a16:creationId xmlns:a16="http://schemas.microsoft.com/office/drawing/2014/main" id="{06F82985-0424-B85D-AC81-C81CFDCDE646}"/>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1" name="Freeform 95">
                <a:extLst>
                  <a:ext uri="{FF2B5EF4-FFF2-40B4-BE49-F238E27FC236}">
                    <a16:creationId xmlns:a16="http://schemas.microsoft.com/office/drawing/2014/main" id="{8210E05F-FE9E-11EF-56B3-2F9E334AF2C5}"/>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93" name="Group 98">
              <a:extLst>
                <a:ext uri="{FF2B5EF4-FFF2-40B4-BE49-F238E27FC236}">
                  <a16:creationId xmlns:a16="http://schemas.microsoft.com/office/drawing/2014/main" id="{5D25766A-FA0D-FBF7-13BE-BF14D086F534}"/>
                </a:ext>
              </a:extLst>
            </p:cNvPr>
            <p:cNvGrpSpPr>
              <a:grpSpLocks/>
            </p:cNvGrpSpPr>
            <p:nvPr/>
          </p:nvGrpSpPr>
          <p:grpSpPr bwMode="auto">
            <a:xfrm>
              <a:off x="6192838" y="2946400"/>
              <a:ext cx="671513" cy="1408113"/>
              <a:chOff x="3925" y="1840"/>
              <a:chExt cx="423" cy="887"/>
            </a:xfrm>
          </p:grpSpPr>
          <p:sp>
            <p:nvSpPr>
              <p:cNvPr id="94" name="Rectangle 96">
                <a:extLst>
                  <a:ext uri="{FF2B5EF4-FFF2-40B4-BE49-F238E27FC236}">
                    <a16:creationId xmlns:a16="http://schemas.microsoft.com/office/drawing/2014/main" id="{470F096B-BA16-E620-92E4-A767F5082CA8}"/>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95" name="Rectangle 97">
                <a:extLst>
                  <a:ext uri="{FF2B5EF4-FFF2-40B4-BE49-F238E27FC236}">
                    <a16:creationId xmlns:a16="http://schemas.microsoft.com/office/drawing/2014/main" id="{74DE63E7-D952-6DF0-A0DD-2349CF436032}"/>
                  </a:ext>
                </a:extLst>
              </p:cNvPr>
              <p:cNvSpPr>
                <a:spLocks noChangeArrowheads="1"/>
              </p:cNvSpPr>
              <p:nvPr/>
            </p:nvSpPr>
            <p:spPr bwMode="auto">
              <a:xfrm>
                <a:off x="3925" y="2341"/>
                <a:ext cx="423"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3600" i="1">
                    <a:solidFill>
                      <a:srgbClr val="000000"/>
                    </a:solidFill>
                    <a:latin typeface="Kosher-Normal" charset="0"/>
                  </a:rPr>
                  <a:t>LC</a:t>
                </a:r>
                <a:endParaRPr lang="en-US" sz="2000" i="1">
                  <a:solidFill>
                    <a:srgbClr val="000000"/>
                  </a:solidFill>
                  <a:latin typeface="Helvetica" charset="0"/>
                </a:endParaRPr>
              </a:p>
            </p:txBody>
          </p:sp>
        </p:grpSp>
      </p:grpSp>
      <p:pic>
        <p:nvPicPr>
          <p:cNvPr id="62" name="Picture 61">
            <a:extLst>
              <a:ext uri="{FF2B5EF4-FFF2-40B4-BE49-F238E27FC236}">
                <a16:creationId xmlns:a16="http://schemas.microsoft.com/office/drawing/2014/main" id="{822614A7-4259-D3D8-6D11-C6A0968DC41B}"/>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04" name="Rectangle 81">
            <a:extLst>
              <a:ext uri="{FF2B5EF4-FFF2-40B4-BE49-F238E27FC236}">
                <a16:creationId xmlns:a16="http://schemas.microsoft.com/office/drawing/2014/main" id="{82E37DAE-A24C-F417-D24E-0F2AD51AB6A6}"/>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dirty="0">
              <a:solidFill>
                <a:schemeClr val="hlink"/>
              </a:solidFill>
              <a:latin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11066"/>
                                        </p:tgtEl>
                                        <p:attrNameLst>
                                          <p:attrName>style.visibility</p:attrName>
                                        </p:attrNameLst>
                                      </p:cBhvr>
                                      <p:to>
                                        <p:strVal val="visible"/>
                                      </p:to>
                                    </p:set>
                                    <p:animEffect transition="in" filter="wipe(up)">
                                      <p:cBhvr>
                                        <p:cTn id="7" dur="2000"/>
                                        <p:tgtEl>
                                          <p:spTgt spid="811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1066" grpId="0" animBg="1"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45058"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45059"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5060" name="Line 8"/>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5061"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45063"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45064"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45065"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45066"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67"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grpSp>
        <p:nvGrpSpPr>
          <p:cNvPr id="45068" name="Group 84"/>
          <p:cNvGrpSpPr>
            <a:grpSpLocks/>
          </p:cNvGrpSpPr>
          <p:nvPr/>
        </p:nvGrpSpPr>
        <p:grpSpPr bwMode="auto">
          <a:xfrm>
            <a:off x="6024563" y="1873250"/>
            <a:ext cx="2693987" cy="3125788"/>
            <a:chOff x="1084" y="711"/>
            <a:chExt cx="2950" cy="2769"/>
          </a:xfrm>
        </p:grpSpPr>
        <p:grpSp>
          <p:nvGrpSpPr>
            <p:cNvPr id="45132" name="Group 85"/>
            <p:cNvGrpSpPr>
              <a:grpSpLocks/>
            </p:cNvGrpSpPr>
            <p:nvPr/>
          </p:nvGrpSpPr>
          <p:grpSpPr bwMode="auto">
            <a:xfrm>
              <a:off x="1084" y="711"/>
              <a:ext cx="2950" cy="2769"/>
              <a:chOff x="2707" y="548"/>
              <a:chExt cx="2950" cy="2769"/>
            </a:xfrm>
          </p:grpSpPr>
          <p:grpSp>
            <p:nvGrpSpPr>
              <p:cNvPr id="45138" name="Group 86"/>
              <p:cNvGrpSpPr>
                <a:grpSpLocks/>
              </p:cNvGrpSpPr>
              <p:nvPr/>
            </p:nvGrpSpPr>
            <p:grpSpPr bwMode="auto">
              <a:xfrm>
                <a:off x="3180" y="1046"/>
                <a:ext cx="2105" cy="1421"/>
                <a:chOff x="578" y="2316"/>
                <a:chExt cx="2105" cy="1421"/>
              </a:xfrm>
            </p:grpSpPr>
            <p:sp>
              <p:nvSpPr>
                <p:cNvPr id="45140" name="Freeform 87"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1872831462 h 90"/>
                    <a:gd name="T6" fmla="*/ 2147483647 w 592"/>
                    <a:gd name="T7" fmla="*/ 1672524621 h 90"/>
                    <a:gd name="T8" fmla="*/ 2147483647 w 592"/>
                    <a:gd name="T9" fmla="*/ 1781886225 h 90"/>
                    <a:gd name="T10" fmla="*/ 2147483647 w 592"/>
                    <a:gd name="T11" fmla="*/ 2092954661 h 90"/>
                    <a:gd name="T12" fmla="*/ 2147483647 w 592"/>
                    <a:gd name="T13" fmla="*/ 2147483647 h 90"/>
                    <a:gd name="T14" fmla="*/ 2147483647 w 592"/>
                    <a:gd name="T15" fmla="*/ 2147483647 h 90"/>
                    <a:gd name="T16" fmla="*/ 2147483647 w 592"/>
                    <a:gd name="T17" fmla="*/ 2147483647 h 90"/>
                    <a:gd name="T18" fmla="*/ 2147483647 w 592"/>
                    <a:gd name="T19" fmla="*/ 846678548 h 90"/>
                    <a:gd name="T20" fmla="*/ 2147483647 w 592"/>
                    <a:gd name="T21" fmla="*/ 0 h 90"/>
                    <a:gd name="T22" fmla="*/ 2147483647 w 592"/>
                    <a:gd name="T23" fmla="*/ 109352511 h 90"/>
                    <a:gd name="T24" fmla="*/ 2147483647 w 592"/>
                    <a:gd name="T25" fmla="*/ 1561672562 h 90"/>
                    <a:gd name="T26" fmla="*/ 2147483647 w 592"/>
                    <a:gd name="T27" fmla="*/ 1872831462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41" name="Freeform 88" descr="Cork"/>
                <p:cNvSpPr>
                  <a:spLocks/>
                </p:cNvSpPr>
                <p:nvPr/>
              </p:nvSpPr>
              <p:spPr bwMode="auto">
                <a:xfrm>
                  <a:off x="578" y="2506"/>
                  <a:ext cx="2074" cy="1231"/>
                </a:xfrm>
                <a:custGeom>
                  <a:avLst/>
                  <a:gdLst>
                    <a:gd name="T0" fmla="*/ 2147483647 w 599"/>
                    <a:gd name="T1" fmla="*/ 0 h 432"/>
                    <a:gd name="T2" fmla="*/ 2147483647 w 599"/>
                    <a:gd name="T3" fmla="*/ 318459914 h 432"/>
                    <a:gd name="T4" fmla="*/ 2147483647 w 599"/>
                    <a:gd name="T5" fmla="*/ 530761630 h 432"/>
                    <a:gd name="T6" fmla="*/ 2147483647 w 599"/>
                    <a:gd name="T7" fmla="*/ 128715191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1605573724 h 432"/>
                    <a:gd name="T60" fmla="*/ 2147483647 w 599"/>
                    <a:gd name="T61" fmla="*/ 75639007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pic>
            <p:nvPicPr>
              <p:cNvPr id="45139" name="Picture 89"/>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45133" name="Freeform 90"/>
            <p:cNvSpPr>
              <a:spLocks/>
            </p:cNvSpPr>
            <p:nvPr/>
          </p:nvSpPr>
          <p:spPr bwMode="auto">
            <a:xfrm>
              <a:off x="1616" y="2649"/>
              <a:ext cx="88" cy="277"/>
            </a:xfrm>
            <a:custGeom>
              <a:avLst/>
              <a:gdLst>
                <a:gd name="T0" fmla="*/ 130 w 85"/>
                <a:gd name="T1" fmla="*/ 15 h 318"/>
                <a:gd name="T2" fmla="*/ 114 w 85"/>
                <a:gd name="T3" fmla="*/ 7 h 318"/>
                <a:gd name="T4" fmla="*/ 86 w 85"/>
                <a:gd name="T5" fmla="*/ 3 h 318"/>
                <a:gd name="T6" fmla="*/ 98 w 85"/>
                <a:gd name="T7" fmla="*/ 7 h 318"/>
                <a:gd name="T8" fmla="*/ 114 w 85"/>
                <a:gd name="T9" fmla="*/ 3 h 318"/>
                <a:gd name="T10" fmla="*/ 67 w 85"/>
                <a:gd name="T11" fmla="*/ 3 h 318"/>
                <a:gd name="T12" fmla="*/ 67 w 85"/>
                <a:gd name="T13" fmla="*/ 3 h 318"/>
                <a:gd name="T14" fmla="*/ 86 w 85"/>
                <a:gd name="T15" fmla="*/ 18 h 318"/>
                <a:gd name="T16" fmla="*/ 51 w 85"/>
                <a:gd name="T17" fmla="*/ 15 h 318"/>
                <a:gd name="T18" fmla="*/ 67 w 85"/>
                <a:gd name="T19" fmla="*/ 12 h 318"/>
                <a:gd name="T20" fmla="*/ 86 w 85"/>
                <a:gd name="T21" fmla="*/ 15 h 318"/>
                <a:gd name="T22" fmla="*/ 67 w 85"/>
                <a:gd name="T23" fmla="*/ 10 h 318"/>
                <a:gd name="T24" fmla="*/ 86 w 85"/>
                <a:gd name="T25" fmla="*/ 15 h 318"/>
                <a:gd name="T26" fmla="*/ 67 w 85"/>
                <a:gd name="T27" fmla="*/ 11 h 318"/>
                <a:gd name="T28" fmla="*/ 86 w 85"/>
                <a:gd name="T29" fmla="*/ 14 h 318"/>
                <a:gd name="T30" fmla="*/ 98 w 85"/>
                <a:gd name="T31" fmla="*/ 16 h 318"/>
                <a:gd name="T32" fmla="*/ 130 w 85"/>
                <a:gd name="T33" fmla="*/ 19 h 318"/>
                <a:gd name="T34" fmla="*/ 144 w 85"/>
                <a:gd name="T35" fmla="*/ 22 h 318"/>
                <a:gd name="T36" fmla="*/ 130 w 85"/>
                <a:gd name="T37" fmla="*/ 26 h 318"/>
                <a:gd name="T38" fmla="*/ 114 w 85"/>
                <a:gd name="T39" fmla="*/ 25 h 318"/>
                <a:gd name="T40" fmla="*/ 98 w 85"/>
                <a:gd name="T41" fmla="*/ 30 h 318"/>
                <a:gd name="T42" fmla="*/ 67 w 85"/>
                <a:gd name="T43" fmla="*/ 28 h 318"/>
                <a:gd name="T44" fmla="*/ 51 w 85"/>
                <a:gd name="T45" fmla="*/ 19 h 318"/>
                <a:gd name="T46" fmla="*/ 39 w 85"/>
                <a:gd name="T47" fmla="*/ 24 h 318"/>
                <a:gd name="T48" fmla="*/ 5 w 85"/>
                <a:gd name="T49" fmla="*/ 20 h 318"/>
                <a:gd name="T50" fmla="*/ 67 w 85"/>
                <a:gd name="T51" fmla="*/ 14 h 318"/>
                <a:gd name="T52" fmla="*/ 114 w 85"/>
                <a:gd name="T53" fmla="*/ 16 h 318"/>
                <a:gd name="T54" fmla="*/ 130 w 85"/>
                <a:gd name="T55" fmla="*/ 21 h 318"/>
                <a:gd name="T56" fmla="*/ 114 w 85"/>
                <a:gd name="T57" fmla="*/ 18 h 318"/>
                <a:gd name="T58" fmla="*/ 114 w 85"/>
                <a:gd name="T59" fmla="*/ 3 h 318"/>
                <a:gd name="T60" fmla="*/ 86 w 85"/>
                <a:gd name="T61" fmla="*/ 3 h 318"/>
                <a:gd name="T62" fmla="*/ 39 w 85"/>
                <a:gd name="T63" fmla="*/ 3 h 318"/>
                <a:gd name="T64" fmla="*/ 67 w 85"/>
                <a:gd name="T65" fmla="*/ 9 h 318"/>
                <a:gd name="T66" fmla="*/ 98 w 85"/>
                <a:gd name="T67" fmla="*/ 13 h 318"/>
                <a:gd name="T68" fmla="*/ 130 w 85"/>
                <a:gd name="T69" fmla="*/ 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34" name="Freeform 91"/>
            <p:cNvSpPr>
              <a:spLocks/>
            </p:cNvSpPr>
            <p:nvPr/>
          </p:nvSpPr>
          <p:spPr bwMode="auto">
            <a:xfrm flipH="1">
              <a:off x="1529" y="2647"/>
              <a:ext cx="355" cy="309"/>
            </a:xfrm>
            <a:custGeom>
              <a:avLst/>
              <a:gdLst>
                <a:gd name="T0" fmla="*/ 15032 w 105"/>
                <a:gd name="T1" fmla="*/ 0 h 354"/>
                <a:gd name="T2" fmla="*/ 2222601 w 105"/>
                <a:gd name="T3" fmla="*/ 3 h 354"/>
                <a:gd name="T4" fmla="*/ 1741478 w 105"/>
                <a:gd name="T5" fmla="*/ 3 h 354"/>
                <a:gd name="T6" fmla="*/ 1999952 w 105"/>
                <a:gd name="T7" fmla="*/ 6 h 354"/>
                <a:gd name="T8" fmla="*/ 1999952 w 105"/>
                <a:gd name="T9" fmla="*/ 15 h 354"/>
                <a:gd name="T10" fmla="*/ 2322427 w 105"/>
                <a:gd name="T11" fmla="*/ 17 h 354"/>
                <a:gd name="T12" fmla="*/ 2322427 w 105"/>
                <a:gd name="T13" fmla="*/ 24 h 354"/>
                <a:gd name="T14" fmla="*/ 1999952 w 105"/>
                <a:gd name="T15" fmla="*/ 33 h 354"/>
                <a:gd name="T16" fmla="*/ 1641652 w 105"/>
                <a:gd name="T17" fmla="*/ 35 h 354"/>
                <a:gd name="T18" fmla="*/ 394466 w 105"/>
                <a:gd name="T19" fmla="*/ 31 h 354"/>
                <a:gd name="T20" fmla="*/ 207607 w 105"/>
                <a:gd name="T21" fmla="*/ 28 h 354"/>
                <a:gd name="T22" fmla="*/ 394466 w 105"/>
                <a:gd name="T23" fmla="*/ 24 h 354"/>
                <a:gd name="T24" fmla="*/ 150648 w 105"/>
                <a:gd name="T25" fmla="*/ 10 h 354"/>
                <a:gd name="T26" fmla="*/ 494292 w 105"/>
                <a:gd name="T27" fmla="*/ 4 h 354"/>
                <a:gd name="T28" fmla="*/ 101642 w 105"/>
                <a:gd name="T29" fmla="*/ 3 h 354"/>
                <a:gd name="T30" fmla="*/ 15032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35" name="Freeform 92"/>
            <p:cNvSpPr>
              <a:spLocks/>
            </p:cNvSpPr>
            <p:nvPr/>
          </p:nvSpPr>
          <p:spPr bwMode="auto">
            <a:xfrm>
              <a:off x="3008" y="2583"/>
              <a:ext cx="155" cy="328"/>
            </a:xfrm>
            <a:custGeom>
              <a:avLst/>
              <a:gdLst>
                <a:gd name="T0" fmla="*/ 275 w 149"/>
                <a:gd name="T1" fmla="*/ 3 h 376"/>
                <a:gd name="T2" fmla="*/ 261 w 149"/>
                <a:gd name="T3" fmla="*/ 10 h 376"/>
                <a:gd name="T4" fmla="*/ 243 w 149"/>
                <a:gd name="T5" fmla="*/ 13 h 376"/>
                <a:gd name="T6" fmla="*/ 239 w 149"/>
                <a:gd name="T7" fmla="*/ 14 h 376"/>
                <a:gd name="T8" fmla="*/ 204 w 149"/>
                <a:gd name="T9" fmla="*/ 24 h 376"/>
                <a:gd name="T10" fmla="*/ 161 w 149"/>
                <a:gd name="T11" fmla="*/ 31 h 376"/>
                <a:gd name="T12" fmla="*/ 130 w 149"/>
                <a:gd name="T13" fmla="*/ 35 h 376"/>
                <a:gd name="T14" fmla="*/ 108 w 149"/>
                <a:gd name="T15" fmla="*/ 35 h 376"/>
                <a:gd name="T16" fmla="*/ 35 w 149"/>
                <a:gd name="T17" fmla="*/ 37 h 376"/>
                <a:gd name="T18" fmla="*/ 2 w 149"/>
                <a:gd name="T19" fmla="*/ 33 h 376"/>
                <a:gd name="T20" fmla="*/ 5 w 149"/>
                <a:gd name="T21" fmla="*/ 31 h 376"/>
                <a:gd name="T22" fmla="*/ 8 w 149"/>
                <a:gd name="T23" fmla="*/ 22 h 376"/>
                <a:gd name="T24" fmla="*/ 38 w 149"/>
                <a:gd name="T25" fmla="*/ 19 h 376"/>
                <a:gd name="T26" fmla="*/ 64 w 149"/>
                <a:gd name="T27" fmla="*/ 10 h 376"/>
                <a:gd name="T28" fmla="*/ 82 w 149"/>
                <a:gd name="T29" fmla="*/ 8 h 376"/>
                <a:gd name="T30" fmla="*/ 156 w 149"/>
                <a:gd name="T31" fmla="*/ 3 h 376"/>
                <a:gd name="T32" fmla="*/ 239 w 149"/>
                <a:gd name="T33" fmla="*/ 3 h 376"/>
                <a:gd name="T34" fmla="*/ 27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36" name="Freeform 93"/>
            <p:cNvSpPr>
              <a:spLocks/>
            </p:cNvSpPr>
            <p:nvPr/>
          </p:nvSpPr>
          <p:spPr bwMode="auto">
            <a:xfrm>
              <a:off x="1714" y="1020"/>
              <a:ext cx="99" cy="440"/>
            </a:xfrm>
            <a:custGeom>
              <a:avLst/>
              <a:gdLst>
                <a:gd name="T0" fmla="*/ 43 w 96"/>
                <a:gd name="T1" fmla="*/ 48 h 504"/>
                <a:gd name="T2" fmla="*/ 102 w 96"/>
                <a:gd name="T3" fmla="*/ 50 h 504"/>
                <a:gd name="T4" fmla="*/ 121 w 96"/>
                <a:gd name="T5" fmla="*/ 45 h 504"/>
                <a:gd name="T6" fmla="*/ 121 w 96"/>
                <a:gd name="T7" fmla="*/ 32 h 504"/>
                <a:gd name="T8" fmla="*/ 149 w 96"/>
                <a:gd name="T9" fmla="*/ 21 h 504"/>
                <a:gd name="T10" fmla="*/ 161 w 96"/>
                <a:gd name="T11" fmla="*/ 17 h 504"/>
                <a:gd name="T12" fmla="*/ 149 w 96"/>
                <a:gd name="T13" fmla="*/ 5 h 504"/>
                <a:gd name="T14" fmla="*/ 130 w 96"/>
                <a:gd name="T15" fmla="*/ 3 h 504"/>
                <a:gd name="T16" fmla="*/ 46 w 96"/>
                <a:gd name="T17" fmla="*/ 3 h 504"/>
                <a:gd name="T18" fmla="*/ 43 w 96"/>
                <a:gd name="T19" fmla="*/ 12 h 504"/>
                <a:gd name="T20" fmla="*/ 50 w 96"/>
                <a:gd name="T21" fmla="*/ 36 h 504"/>
                <a:gd name="T22" fmla="*/ 66 w 96"/>
                <a:gd name="T23" fmla="*/ 40 h 504"/>
                <a:gd name="T24" fmla="*/ 41 w 96"/>
                <a:gd name="T25" fmla="*/ 47 h 504"/>
                <a:gd name="T26" fmla="*/ 43 w 96"/>
                <a:gd name="T27" fmla="*/ 48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37" name="Freeform 94"/>
            <p:cNvSpPr>
              <a:spLocks/>
            </p:cNvSpPr>
            <p:nvPr/>
          </p:nvSpPr>
          <p:spPr bwMode="auto">
            <a:xfrm>
              <a:off x="3431" y="1007"/>
              <a:ext cx="156" cy="358"/>
            </a:xfrm>
            <a:custGeom>
              <a:avLst/>
              <a:gdLst>
                <a:gd name="T0" fmla="*/ 5 w 150"/>
                <a:gd name="T1" fmla="*/ 38 h 410"/>
                <a:gd name="T2" fmla="*/ 79 w 150"/>
                <a:gd name="T3" fmla="*/ 41 h 410"/>
                <a:gd name="T4" fmla="*/ 156 w 150"/>
                <a:gd name="T5" fmla="*/ 39 h 410"/>
                <a:gd name="T6" fmla="*/ 182 w 150"/>
                <a:gd name="T7" fmla="*/ 36 h 410"/>
                <a:gd name="T8" fmla="*/ 224 w 150"/>
                <a:gd name="T9" fmla="*/ 27 h 410"/>
                <a:gd name="T10" fmla="*/ 250 w 150"/>
                <a:gd name="T11" fmla="*/ 22 h 410"/>
                <a:gd name="T12" fmla="*/ 264 w 150"/>
                <a:gd name="T13" fmla="*/ 19 h 410"/>
                <a:gd name="T14" fmla="*/ 270 w 150"/>
                <a:gd name="T15" fmla="*/ 11 h 410"/>
                <a:gd name="T16" fmla="*/ 281 w 150"/>
                <a:gd name="T17" fmla="*/ 10 h 410"/>
                <a:gd name="T18" fmla="*/ 285 w 150"/>
                <a:gd name="T19" fmla="*/ 4 h 410"/>
                <a:gd name="T20" fmla="*/ 253 w 150"/>
                <a:gd name="T21" fmla="*/ 0 h 410"/>
                <a:gd name="T22" fmla="*/ 182 w 150"/>
                <a:gd name="T23" fmla="*/ 3 h 410"/>
                <a:gd name="T24" fmla="*/ 150 w 150"/>
                <a:gd name="T25" fmla="*/ 5 h 410"/>
                <a:gd name="T26" fmla="*/ 129 w 150"/>
                <a:gd name="T27" fmla="*/ 14 h 410"/>
                <a:gd name="T28" fmla="*/ 112 w 150"/>
                <a:gd name="T29" fmla="*/ 16 h 410"/>
                <a:gd name="T30" fmla="*/ 82 w 150"/>
                <a:gd name="T31" fmla="*/ 22 h 410"/>
                <a:gd name="T32" fmla="*/ 79 w 150"/>
                <a:gd name="T33" fmla="*/ 23 h 410"/>
                <a:gd name="T34" fmla="*/ 64 w 150"/>
                <a:gd name="T35" fmla="*/ 23 h 410"/>
                <a:gd name="T36" fmla="*/ 60 w 150"/>
                <a:gd name="T37" fmla="*/ 25 h 410"/>
                <a:gd name="T38" fmla="*/ 54 w 150"/>
                <a:gd name="T39" fmla="*/ 26 h 410"/>
                <a:gd name="T40" fmla="*/ 33 w 150"/>
                <a:gd name="T41" fmla="*/ 34 h 410"/>
                <a:gd name="T42" fmla="*/ 10 w 150"/>
                <a:gd name="T43" fmla="*/ 38 h 410"/>
                <a:gd name="T44" fmla="*/ 2 w 150"/>
                <a:gd name="T45" fmla="*/ 39 h 410"/>
                <a:gd name="T46" fmla="*/ 5 w 150"/>
                <a:gd name="T47" fmla="*/ 38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45069"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5070" name="Text Box 62"/>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45072" name="Group 106"/>
          <p:cNvGrpSpPr>
            <a:grpSpLocks/>
          </p:cNvGrpSpPr>
          <p:nvPr/>
        </p:nvGrpSpPr>
        <p:grpSpPr bwMode="auto">
          <a:xfrm>
            <a:off x="6024563" y="4395788"/>
            <a:ext cx="2693987" cy="3125787"/>
            <a:chOff x="1084" y="711"/>
            <a:chExt cx="2950" cy="2769"/>
          </a:xfrm>
        </p:grpSpPr>
        <p:grpSp>
          <p:nvGrpSpPr>
            <p:cNvPr id="45122" name="Group 107"/>
            <p:cNvGrpSpPr>
              <a:grpSpLocks/>
            </p:cNvGrpSpPr>
            <p:nvPr/>
          </p:nvGrpSpPr>
          <p:grpSpPr bwMode="auto">
            <a:xfrm>
              <a:off x="1084" y="711"/>
              <a:ext cx="2950" cy="2769"/>
              <a:chOff x="2707" y="548"/>
              <a:chExt cx="2950" cy="2769"/>
            </a:xfrm>
          </p:grpSpPr>
          <p:grpSp>
            <p:nvGrpSpPr>
              <p:cNvPr id="45128" name="Group 108"/>
              <p:cNvGrpSpPr>
                <a:grpSpLocks/>
              </p:cNvGrpSpPr>
              <p:nvPr/>
            </p:nvGrpSpPr>
            <p:grpSpPr bwMode="auto">
              <a:xfrm>
                <a:off x="3180" y="1046"/>
                <a:ext cx="2105" cy="1421"/>
                <a:chOff x="578" y="2316"/>
                <a:chExt cx="2105" cy="1421"/>
              </a:xfrm>
            </p:grpSpPr>
            <p:sp>
              <p:nvSpPr>
                <p:cNvPr id="45130" name="Freeform 109"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1872831462 h 90"/>
                    <a:gd name="T6" fmla="*/ 2147483647 w 592"/>
                    <a:gd name="T7" fmla="*/ 1672524621 h 90"/>
                    <a:gd name="T8" fmla="*/ 2147483647 w 592"/>
                    <a:gd name="T9" fmla="*/ 1781886225 h 90"/>
                    <a:gd name="T10" fmla="*/ 2147483647 w 592"/>
                    <a:gd name="T11" fmla="*/ 2092954661 h 90"/>
                    <a:gd name="T12" fmla="*/ 2147483647 w 592"/>
                    <a:gd name="T13" fmla="*/ 2147483647 h 90"/>
                    <a:gd name="T14" fmla="*/ 2147483647 w 592"/>
                    <a:gd name="T15" fmla="*/ 2147483647 h 90"/>
                    <a:gd name="T16" fmla="*/ 2147483647 w 592"/>
                    <a:gd name="T17" fmla="*/ 2147483647 h 90"/>
                    <a:gd name="T18" fmla="*/ 2147483647 w 592"/>
                    <a:gd name="T19" fmla="*/ 846678548 h 90"/>
                    <a:gd name="T20" fmla="*/ 2147483647 w 592"/>
                    <a:gd name="T21" fmla="*/ 0 h 90"/>
                    <a:gd name="T22" fmla="*/ 2147483647 w 592"/>
                    <a:gd name="T23" fmla="*/ 109352511 h 90"/>
                    <a:gd name="T24" fmla="*/ 2147483647 w 592"/>
                    <a:gd name="T25" fmla="*/ 1561672562 h 90"/>
                    <a:gd name="T26" fmla="*/ 2147483647 w 592"/>
                    <a:gd name="T27" fmla="*/ 1872831462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31" name="Freeform 110" descr="Cork"/>
                <p:cNvSpPr>
                  <a:spLocks/>
                </p:cNvSpPr>
                <p:nvPr/>
              </p:nvSpPr>
              <p:spPr bwMode="auto">
                <a:xfrm>
                  <a:off x="578" y="2506"/>
                  <a:ext cx="2074" cy="1231"/>
                </a:xfrm>
                <a:custGeom>
                  <a:avLst/>
                  <a:gdLst>
                    <a:gd name="T0" fmla="*/ 2147483647 w 599"/>
                    <a:gd name="T1" fmla="*/ 0 h 432"/>
                    <a:gd name="T2" fmla="*/ 2147483647 w 599"/>
                    <a:gd name="T3" fmla="*/ 318459914 h 432"/>
                    <a:gd name="T4" fmla="*/ 2147483647 w 599"/>
                    <a:gd name="T5" fmla="*/ 530761630 h 432"/>
                    <a:gd name="T6" fmla="*/ 2147483647 w 599"/>
                    <a:gd name="T7" fmla="*/ 128715191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1605573724 h 432"/>
                    <a:gd name="T60" fmla="*/ 2147483647 w 599"/>
                    <a:gd name="T61" fmla="*/ 75639007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pic>
            <p:nvPicPr>
              <p:cNvPr id="45129" name="Picture 111"/>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45123" name="Freeform 112"/>
            <p:cNvSpPr>
              <a:spLocks/>
            </p:cNvSpPr>
            <p:nvPr/>
          </p:nvSpPr>
          <p:spPr bwMode="auto">
            <a:xfrm>
              <a:off x="1616" y="2649"/>
              <a:ext cx="88" cy="277"/>
            </a:xfrm>
            <a:custGeom>
              <a:avLst/>
              <a:gdLst>
                <a:gd name="T0" fmla="*/ 130 w 85"/>
                <a:gd name="T1" fmla="*/ 15 h 318"/>
                <a:gd name="T2" fmla="*/ 114 w 85"/>
                <a:gd name="T3" fmla="*/ 7 h 318"/>
                <a:gd name="T4" fmla="*/ 86 w 85"/>
                <a:gd name="T5" fmla="*/ 3 h 318"/>
                <a:gd name="T6" fmla="*/ 98 w 85"/>
                <a:gd name="T7" fmla="*/ 7 h 318"/>
                <a:gd name="T8" fmla="*/ 114 w 85"/>
                <a:gd name="T9" fmla="*/ 3 h 318"/>
                <a:gd name="T10" fmla="*/ 67 w 85"/>
                <a:gd name="T11" fmla="*/ 3 h 318"/>
                <a:gd name="T12" fmla="*/ 67 w 85"/>
                <a:gd name="T13" fmla="*/ 3 h 318"/>
                <a:gd name="T14" fmla="*/ 86 w 85"/>
                <a:gd name="T15" fmla="*/ 18 h 318"/>
                <a:gd name="T16" fmla="*/ 51 w 85"/>
                <a:gd name="T17" fmla="*/ 15 h 318"/>
                <a:gd name="T18" fmla="*/ 67 w 85"/>
                <a:gd name="T19" fmla="*/ 12 h 318"/>
                <a:gd name="T20" fmla="*/ 86 w 85"/>
                <a:gd name="T21" fmla="*/ 15 h 318"/>
                <a:gd name="T22" fmla="*/ 67 w 85"/>
                <a:gd name="T23" fmla="*/ 10 h 318"/>
                <a:gd name="T24" fmla="*/ 86 w 85"/>
                <a:gd name="T25" fmla="*/ 15 h 318"/>
                <a:gd name="T26" fmla="*/ 67 w 85"/>
                <a:gd name="T27" fmla="*/ 11 h 318"/>
                <a:gd name="T28" fmla="*/ 86 w 85"/>
                <a:gd name="T29" fmla="*/ 14 h 318"/>
                <a:gd name="T30" fmla="*/ 98 w 85"/>
                <a:gd name="T31" fmla="*/ 16 h 318"/>
                <a:gd name="T32" fmla="*/ 130 w 85"/>
                <a:gd name="T33" fmla="*/ 19 h 318"/>
                <a:gd name="T34" fmla="*/ 144 w 85"/>
                <a:gd name="T35" fmla="*/ 22 h 318"/>
                <a:gd name="T36" fmla="*/ 130 w 85"/>
                <a:gd name="T37" fmla="*/ 26 h 318"/>
                <a:gd name="T38" fmla="*/ 114 w 85"/>
                <a:gd name="T39" fmla="*/ 25 h 318"/>
                <a:gd name="T40" fmla="*/ 98 w 85"/>
                <a:gd name="T41" fmla="*/ 30 h 318"/>
                <a:gd name="T42" fmla="*/ 67 w 85"/>
                <a:gd name="T43" fmla="*/ 28 h 318"/>
                <a:gd name="T44" fmla="*/ 51 w 85"/>
                <a:gd name="T45" fmla="*/ 19 h 318"/>
                <a:gd name="T46" fmla="*/ 39 w 85"/>
                <a:gd name="T47" fmla="*/ 24 h 318"/>
                <a:gd name="T48" fmla="*/ 5 w 85"/>
                <a:gd name="T49" fmla="*/ 20 h 318"/>
                <a:gd name="T50" fmla="*/ 67 w 85"/>
                <a:gd name="T51" fmla="*/ 14 h 318"/>
                <a:gd name="T52" fmla="*/ 114 w 85"/>
                <a:gd name="T53" fmla="*/ 16 h 318"/>
                <a:gd name="T54" fmla="*/ 130 w 85"/>
                <a:gd name="T55" fmla="*/ 21 h 318"/>
                <a:gd name="T56" fmla="*/ 114 w 85"/>
                <a:gd name="T57" fmla="*/ 18 h 318"/>
                <a:gd name="T58" fmla="*/ 114 w 85"/>
                <a:gd name="T59" fmla="*/ 3 h 318"/>
                <a:gd name="T60" fmla="*/ 86 w 85"/>
                <a:gd name="T61" fmla="*/ 3 h 318"/>
                <a:gd name="T62" fmla="*/ 39 w 85"/>
                <a:gd name="T63" fmla="*/ 3 h 318"/>
                <a:gd name="T64" fmla="*/ 67 w 85"/>
                <a:gd name="T65" fmla="*/ 9 h 318"/>
                <a:gd name="T66" fmla="*/ 98 w 85"/>
                <a:gd name="T67" fmla="*/ 13 h 318"/>
                <a:gd name="T68" fmla="*/ 130 w 85"/>
                <a:gd name="T69" fmla="*/ 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24" name="Freeform 113"/>
            <p:cNvSpPr>
              <a:spLocks/>
            </p:cNvSpPr>
            <p:nvPr/>
          </p:nvSpPr>
          <p:spPr bwMode="auto">
            <a:xfrm>
              <a:off x="1485" y="2647"/>
              <a:ext cx="289" cy="309"/>
            </a:xfrm>
            <a:custGeom>
              <a:avLst/>
              <a:gdLst>
                <a:gd name="T0" fmla="*/ 3501 w 105"/>
                <a:gd name="T1" fmla="*/ 0 h 354"/>
                <a:gd name="T2" fmla="*/ 428235 w 105"/>
                <a:gd name="T3" fmla="*/ 3 h 354"/>
                <a:gd name="T4" fmla="*/ 336137 w 105"/>
                <a:gd name="T5" fmla="*/ 3 h 354"/>
                <a:gd name="T6" fmla="*/ 385265 w 105"/>
                <a:gd name="T7" fmla="*/ 6 h 354"/>
                <a:gd name="T8" fmla="*/ 385265 w 105"/>
                <a:gd name="T9" fmla="*/ 15 h 354"/>
                <a:gd name="T10" fmla="*/ 447355 w 105"/>
                <a:gd name="T11" fmla="*/ 17 h 354"/>
                <a:gd name="T12" fmla="*/ 447355 w 105"/>
                <a:gd name="T13" fmla="*/ 24 h 354"/>
                <a:gd name="T14" fmla="*/ 385265 w 105"/>
                <a:gd name="T15" fmla="*/ 33 h 354"/>
                <a:gd name="T16" fmla="*/ 316100 w 105"/>
                <a:gd name="T17" fmla="*/ 35 h 354"/>
                <a:gd name="T18" fmla="*/ 75187 w 105"/>
                <a:gd name="T19" fmla="*/ 31 h 354"/>
                <a:gd name="T20" fmla="*/ 39491 w 105"/>
                <a:gd name="T21" fmla="*/ 28 h 354"/>
                <a:gd name="T22" fmla="*/ 75187 w 105"/>
                <a:gd name="T23" fmla="*/ 24 h 354"/>
                <a:gd name="T24" fmla="*/ 30006 w 105"/>
                <a:gd name="T25" fmla="*/ 10 h 354"/>
                <a:gd name="T26" fmla="*/ 95725 w 105"/>
                <a:gd name="T27" fmla="*/ 4 h 354"/>
                <a:gd name="T28" fmla="*/ 20370 w 105"/>
                <a:gd name="T29" fmla="*/ 3 h 354"/>
                <a:gd name="T30" fmla="*/ 350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25" name="Freeform 114"/>
            <p:cNvSpPr>
              <a:spLocks/>
            </p:cNvSpPr>
            <p:nvPr/>
          </p:nvSpPr>
          <p:spPr bwMode="auto">
            <a:xfrm>
              <a:off x="3008" y="2583"/>
              <a:ext cx="155" cy="328"/>
            </a:xfrm>
            <a:custGeom>
              <a:avLst/>
              <a:gdLst>
                <a:gd name="T0" fmla="*/ 275 w 149"/>
                <a:gd name="T1" fmla="*/ 3 h 376"/>
                <a:gd name="T2" fmla="*/ 261 w 149"/>
                <a:gd name="T3" fmla="*/ 10 h 376"/>
                <a:gd name="T4" fmla="*/ 243 w 149"/>
                <a:gd name="T5" fmla="*/ 13 h 376"/>
                <a:gd name="T6" fmla="*/ 239 w 149"/>
                <a:gd name="T7" fmla="*/ 14 h 376"/>
                <a:gd name="T8" fmla="*/ 204 w 149"/>
                <a:gd name="T9" fmla="*/ 24 h 376"/>
                <a:gd name="T10" fmla="*/ 161 w 149"/>
                <a:gd name="T11" fmla="*/ 31 h 376"/>
                <a:gd name="T12" fmla="*/ 130 w 149"/>
                <a:gd name="T13" fmla="*/ 35 h 376"/>
                <a:gd name="T14" fmla="*/ 108 w 149"/>
                <a:gd name="T15" fmla="*/ 35 h 376"/>
                <a:gd name="T16" fmla="*/ 35 w 149"/>
                <a:gd name="T17" fmla="*/ 37 h 376"/>
                <a:gd name="T18" fmla="*/ 2 w 149"/>
                <a:gd name="T19" fmla="*/ 33 h 376"/>
                <a:gd name="T20" fmla="*/ 5 w 149"/>
                <a:gd name="T21" fmla="*/ 31 h 376"/>
                <a:gd name="T22" fmla="*/ 8 w 149"/>
                <a:gd name="T23" fmla="*/ 22 h 376"/>
                <a:gd name="T24" fmla="*/ 38 w 149"/>
                <a:gd name="T25" fmla="*/ 19 h 376"/>
                <a:gd name="T26" fmla="*/ 64 w 149"/>
                <a:gd name="T27" fmla="*/ 10 h 376"/>
                <a:gd name="T28" fmla="*/ 82 w 149"/>
                <a:gd name="T29" fmla="*/ 8 h 376"/>
                <a:gd name="T30" fmla="*/ 156 w 149"/>
                <a:gd name="T31" fmla="*/ 3 h 376"/>
                <a:gd name="T32" fmla="*/ 239 w 149"/>
                <a:gd name="T33" fmla="*/ 3 h 376"/>
                <a:gd name="T34" fmla="*/ 27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26" name="Freeform 115"/>
            <p:cNvSpPr>
              <a:spLocks/>
            </p:cNvSpPr>
            <p:nvPr/>
          </p:nvSpPr>
          <p:spPr bwMode="auto">
            <a:xfrm>
              <a:off x="1714" y="1020"/>
              <a:ext cx="99" cy="440"/>
            </a:xfrm>
            <a:custGeom>
              <a:avLst/>
              <a:gdLst>
                <a:gd name="T0" fmla="*/ 43 w 96"/>
                <a:gd name="T1" fmla="*/ 48 h 504"/>
                <a:gd name="T2" fmla="*/ 102 w 96"/>
                <a:gd name="T3" fmla="*/ 50 h 504"/>
                <a:gd name="T4" fmla="*/ 121 w 96"/>
                <a:gd name="T5" fmla="*/ 45 h 504"/>
                <a:gd name="T6" fmla="*/ 121 w 96"/>
                <a:gd name="T7" fmla="*/ 32 h 504"/>
                <a:gd name="T8" fmla="*/ 149 w 96"/>
                <a:gd name="T9" fmla="*/ 21 h 504"/>
                <a:gd name="T10" fmla="*/ 161 w 96"/>
                <a:gd name="T11" fmla="*/ 17 h 504"/>
                <a:gd name="T12" fmla="*/ 149 w 96"/>
                <a:gd name="T13" fmla="*/ 5 h 504"/>
                <a:gd name="T14" fmla="*/ 130 w 96"/>
                <a:gd name="T15" fmla="*/ 3 h 504"/>
                <a:gd name="T16" fmla="*/ 46 w 96"/>
                <a:gd name="T17" fmla="*/ 3 h 504"/>
                <a:gd name="T18" fmla="*/ 43 w 96"/>
                <a:gd name="T19" fmla="*/ 12 h 504"/>
                <a:gd name="T20" fmla="*/ 50 w 96"/>
                <a:gd name="T21" fmla="*/ 36 h 504"/>
                <a:gd name="T22" fmla="*/ 66 w 96"/>
                <a:gd name="T23" fmla="*/ 40 h 504"/>
                <a:gd name="T24" fmla="*/ 41 w 96"/>
                <a:gd name="T25" fmla="*/ 47 h 504"/>
                <a:gd name="T26" fmla="*/ 43 w 96"/>
                <a:gd name="T27" fmla="*/ 48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27" name="Freeform 116"/>
            <p:cNvSpPr>
              <a:spLocks/>
            </p:cNvSpPr>
            <p:nvPr/>
          </p:nvSpPr>
          <p:spPr bwMode="auto">
            <a:xfrm>
              <a:off x="3431" y="1007"/>
              <a:ext cx="156" cy="358"/>
            </a:xfrm>
            <a:custGeom>
              <a:avLst/>
              <a:gdLst>
                <a:gd name="T0" fmla="*/ 5 w 150"/>
                <a:gd name="T1" fmla="*/ 38 h 410"/>
                <a:gd name="T2" fmla="*/ 79 w 150"/>
                <a:gd name="T3" fmla="*/ 41 h 410"/>
                <a:gd name="T4" fmla="*/ 156 w 150"/>
                <a:gd name="T5" fmla="*/ 39 h 410"/>
                <a:gd name="T6" fmla="*/ 182 w 150"/>
                <a:gd name="T7" fmla="*/ 36 h 410"/>
                <a:gd name="T8" fmla="*/ 224 w 150"/>
                <a:gd name="T9" fmla="*/ 27 h 410"/>
                <a:gd name="T10" fmla="*/ 250 w 150"/>
                <a:gd name="T11" fmla="*/ 22 h 410"/>
                <a:gd name="T12" fmla="*/ 264 w 150"/>
                <a:gd name="T13" fmla="*/ 19 h 410"/>
                <a:gd name="T14" fmla="*/ 270 w 150"/>
                <a:gd name="T15" fmla="*/ 11 h 410"/>
                <a:gd name="T16" fmla="*/ 281 w 150"/>
                <a:gd name="T17" fmla="*/ 10 h 410"/>
                <a:gd name="T18" fmla="*/ 285 w 150"/>
                <a:gd name="T19" fmla="*/ 4 h 410"/>
                <a:gd name="T20" fmla="*/ 253 w 150"/>
                <a:gd name="T21" fmla="*/ 0 h 410"/>
                <a:gd name="T22" fmla="*/ 182 w 150"/>
                <a:gd name="T23" fmla="*/ 3 h 410"/>
                <a:gd name="T24" fmla="*/ 150 w 150"/>
                <a:gd name="T25" fmla="*/ 5 h 410"/>
                <a:gd name="T26" fmla="*/ 129 w 150"/>
                <a:gd name="T27" fmla="*/ 14 h 410"/>
                <a:gd name="T28" fmla="*/ 112 w 150"/>
                <a:gd name="T29" fmla="*/ 16 h 410"/>
                <a:gd name="T30" fmla="*/ 82 w 150"/>
                <a:gd name="T31" fmla="*/ 22 h 410"/>
                <a:gd name="T32" fmla="*/ 79 w 150"/>
                <a:gd name="T33" fmla="*/ 23 h 410"/>
                <a:gd name="T34" fmla="*/ 64 w 150"/>
                <a:gd name="T35" fmla="*/ 23 h 410"/>
                <a:gd name="T36" fmla="*/ 60 w 150"/>
                <a:gd name="T37" fmla="*/ 25 h 410"/>
                <a:gd name="T38" fmla="*/ 54 w 150"/>
                <a:gd name="T39" fmla="*/ 26 h 410"/>
                <a:gd name="T40" fmla="*/ 33 w 150"/>
                <a:gd name="T41" fmla="*/ 34 h 410"/>
                <a:gd name="T42" fmla="*/ 10 w 150"/>
                <a:gd name="T43" fmla="*/ 38 h 410"/>
                <a:gd name="T44" fmla="*/ 2 w 150"/>
                <a:gd name="T45" fmla="*/ 39 h 410"/>
                <a:gd name="T46" fmla="*/ 5 w 150"/>
                <a:gd name="T47" fmla="*/ 38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45073" name="Text Box 117"/>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5074" name="Text Box 118"/>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21</a:t>
            </a:r>
          </a:p>
        </p:txBody>
      </p:sp>
      <p:sp>
        <p:nvSpPr>
          <p:cNvPr id="813175" name="Rectangle 119"/>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45076" name="Text Box 121"/>
          <p:cNvSpPr txBox="1">
            <a:spLocks noChangeArrowheads="1"/>
          </p:cNvSpPr>
          <p:nvPr/>
        </p:nvSpPr>
        <p:spPr bwMode="auto">
          <a:xfrm>
            <a:off x="9578975" y="727392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3</a:t>
            </a:r>
          </a:p>
        </p:txBody>
      </p:sp>
      <p:sp>
        <p:nvSpPr>
          <p:cNvPr id="813178" name="Rectangle 122"/>
          <p:cNvSpPr>
            <a:spLocks noChangeArrowheads="1"/>
          </p:cNvSpPr>
          <p:nvPr/>
        </p:nvSpPr>
        <p:spPr bwMode="auto">
          <a:xfrm>
            <a:off x="6289675" y="584200"/>
            <a:ext cx="3571875"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45078" name="Line 124"/>
          <p:cNvSpPr>
            <a:spLocks noChangeShapeType="1"/>
          </p:cNvSpPr>
          <p:nvPr/>
        </p:nvSpPr>
        <p:spPr bwMode="auto">
          <a:xfrm>
            <a:off x="1600200" y="130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5079" name="Line 125"/>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5080" name="Line 126"/>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5081" name="Line 129"/>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5087" name="Text Box 136"/>
          <p:cNvSpPr txBox="1">
            <a:spLocks noChangeArrowheads="1"/>
          </p:cNvSpPr>
          <p:nvPr/>
        </p:nvSpPr>
        <p:spPr bwMode="auto">
          <a:xfrm rot="-5400000">
            <a:off x="-549274" y="3405187"/>
            <a:ext cx="3128962"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dirty="0">
              <a:latin typeface="Arial" panose="020B0604020202020204" pitchFamily="34" charset="0"/>
              <a:cs typeface="Arial" panose="020B0604020202020204" pitchFamily="34" charset="0"/>
            </a:endParaRPr>
          </a:p>
        </p:txBody>
      </p:sp>
      <p:grpSp>
        <p:nvGrpSpPr>
          <p:cNvPr id="8" name="Group 159"/>
          <p:cNvGrpSpPr>
            <a:grpSpLocks/>
          </p:cNvGrpSpPr>
          <p:nvPr/>
        </p:nvGrpSpPr>
        <p:grpSpPr bwMode="auto">
          <a:xfrm>
            <a:off x="4770437" y="4408489"/>
            <a:ext cx="4076701" cy="2063750"/>
            <a:chOff x="3005" y="2777"/>
            <a:chExt cx="2568" cy="1300"/>
          </a:xfrm>
        </p:grpSpPr>
        <p:sp>
          <p:nvSpPr>
            <p:cNvPr id="813110" name="Rectangle 54"/>
            <p:cNvSpPr>
              <a:spLocks noChangeArrowheads="1"/>
            </p:cNvSpPr>
            <p:nvPr/>
          </p:nvSpPr>
          <p:spPr bwMode="auto">
            <a:xfrm>
              <a:off x="3671" y="2777"/>
              <a:ext cx="1902" cy="780"/>
            </a:xfrm>
            <a:prstGeom prst="rect">
              <a:avLst/>
            </a:prstGeom>
            <a:noFill/>
            <a:ln w="12700">
              <a:noFill/>
              <a:miter lim="800000"/>
              <a:headEnd/>
              <a:tailEnd/>
            </a:ln>
            <a:effectLst>
              <a:outerShdw blurRad="63500" dist="81320" dir="3080412" algn="ctr" rotWithShape="0">
                <a:schemeClr val="tx1">
                  <a:alpha val="74998"/>
                </a:schemeClr>
              </a:outerShdw>
            </a:effectLst>
          </p:spPr>
          <p:txBody>
            <a:bodyPr wrap="none">
              <a:spAutoFit/>
            </a:bodyPr>
            <a:lstStyle/>
            <a:p>
              <a:pPr algn="ctr">
                <a:lnSpc>
                  <a:spcPct val="40000"/>
                </a:lnSpc>
                <a:spcBef>
                  <a:spcPct val="50000"/>
                </a:spcBef>
                <a:defRPr/>
              </a:pPr>
              <a:endParaRPr lang="en-US" sz="3600" b="1" dirty="0">
                <a:solidFill>
                  <a:srgbClr val="66FFFF"/>
                </a:solidFill>
                <a:latin typeface="Arial" panose="020B0604020202020204" pitchFamily="34" charset="0"/>
                <a:cs typeface="Arial" panose="020B0604020202020204" pitchFamily="34" charset="0"/>
              </a:endParaRPr>
            </a:p>
            <a:p>
              <a:pPr algn="ctr">
                <a:lnSpc>
                  <a:spcPct val="4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عهد الأرض</a:t>
              </a:r>
            </a:p>
            <a:p>
              <a:pPr algn="ctr">
                <a:lnSpc>
                  <a:spcPct val="40000"/>
                </a:lnSpc>
                <a:spcBef>
                  <a:spcPct val="50000"/>
                </a:spcBef>
                <a:defRPr/>
              </a:pPr>
              <a:r>
                <a:rPr lang="ar-JO" sz="2800" b="1" dirty="0">
                  <a:solidFill>
                    <a:schemeClr val="bg1"/>
                  </a:solidFill>
                  <a:latin typeface="Arial" panose="020B0604020202020204" pitchFamily="34" charset="0"/>
                  <a:cs typeface="Arial" panose="020B0604020202020204" pitchFamily="34" charset="0"/>
                </a:rPr>
                <a:t>سفر التثنية 30: 1-10</a:t>
              </a:r>
              <a:endParaRPr lang="en-US" sz="1800" b="1" dirty="0">
                <a:solidFill>
                  <a:schemeClr val="bg1"/>
                </a:solidFill>
                <a:latin typeface="Arial" panose="020B0604020202020204" pitchFamily="34" charset="0"/>
                <a:cs typeface="Arial" panose="020B0604020202020204" pitchFamily="34" charset="0"/>
              </a:endParaRPr>
            </a:p>
          </p:txBody>
        </p:sp>
        <p:sp>
          <p:nvSpPr>
            <p:cNvPr id="813120" name="AutoShape 64"/>
            <p:cNvSpPr>
              <a:spLocks noChangeArrowheads="1"/>
            </p:cNvSpPr>
            <p:nvPr/>
          </p:nvSpPr>
          <p:spPr bwMode="auto">
            <a:xfrm rot="20250079">
              <a:off x="3005" y="3722"/>
              <a:ext cx="807" cy="35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nvGrpSpPr>
          <p:cNvPr id="45091" name="Group 85"/>
          <p:cNvGrpSpPr>
            <a:grpSpLocks/>
          </p:cNvGrpSpPr>
          <p:nvPr/>
        </p:nvGrpSpPr>
        <p:grpSpPr bwMode="auto">
          <a:xfrm>
            <a:off x="3721100" y="5580063"/>
            <a:ext cx="930275" cy="1768475"/>
            <a:chOff x="6153150" y="2946400"/>
            <a:chExt cx="930275" cy="1682749"/>
          </a:xfrm>
        </p:grpSpPr>
        <p:grpSp>
          <p:nvGrpSpPr>
            <p:cNvPr id="45094" name="Group 85"/>
            <p:cNvGrpSpPr>
              <a:grpSpLocks/>
            </p:cNvGrpSpPr>
            <p:nvPr/>
          </p:nvGrpSpPr>
          <p:grpSpPr bwMode="auto">
            <a:xfrm>
              <a:off x="6153150" y="3681413"/>
              <a:ext cx="901700" cy="947736"/>
              <a:chOff x="1557" y="1007"/>
              <a:chExt cx="2105" cy="1949"/>
            </a:xfrm>
          </p:grpSpPr>
          <p:grpSp>
            <p:nvGrpSpPr>
              <p:cNvPr id="45098" name="Group 87"/>
              <p:cNvGrpSpPr>
                <a:grpSpLocks/>
              </p:cNvGrpSpPr>
              <p:nvPr/>
            </p:nvGrpSpPr>
            <p:grpSpPr bwMode="auto">
              <a:xfrm>
                <a:off x="1557" y="1209"/>
                <a:ext cx="2105" cy="1421"/>
                <a:chOff x="578" y="2316"/>
                <a:chExt cx="2105" cy="1421"/>
              </a:xfrm>
            </p:grpSpPr>
            <p:sp>
              <p:nvSpPr>
                <p:cNvPr id="45104"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05"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45099"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00"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01"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02"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03"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45095" name="Group 98"/>
            <p:cNvGrpSpPr>
              <a:grpSpLocks/>
            </p:cNvGrpSpPr>
            <p:nvPr/>
          </p:nvGrpSpPr>
          <p:grpSpPr bwMode="auto">
            <a:xfrm>
              <a:off x="6192837" y="2946400"/>
              <a:ext cx="890588" cy="1408113"/>
              <a:chOff x="3925" y="1840"/>
              <a:chExt cx="561" cy="887"/>
            </a:xfrm>
          </p:grpSpPr>
          <p:sp>
            <p:nvSpPr>
              <p:cNvPr id="89"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90" name="Rectangle 97"/>
              <p:cNvSpPr>
                <a:spLocks noChangeArrowheads="1"/>
              </p:cNvSpPr>
              <p:nvPr/>
            </p:nvSpPr>
            <p:spPr bwMode="auto">
              <a:xfrm>
                <a:off x="3925" y="2341"/>
                <a:ext cx="561"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3600" i="1" dirty="0">
                    <a:solidFill>
                      <a:srgbClr val="000000"/>
                    </a:solidFill>
                    <a:latin typeface="Arial" panose="020B0604020202020204" pitchFamily="34" charset="0"/>
                    <a:cs typeface="Arial" panose="020B0604020202020204" pitchFamily="34" charset="0"/>
                  </a:rPr>
                  <a:t>LC</a:t>
                </a:r>
                <a:endParaRPr lang="en-US" sz="2000" i="1" dirty="0">
                  <a:solidFill>
                    <a:srgbClr val="000000"/>
                  </a:solidFill>
                  <a:latin typeface="Arial" panose="020B0604020202020204" pitchFamily="34" charset="0"/>
                  <a:cs typeface="Arial" panose="020B0604020202020204" pitchFamily="34" charset="0"/>
                </a:endParaRPr>
              </a:p>
            </p:txBody>
          </p:sp>
        </p:grpSp>
      </p:grpSp>
      <p:sp>
        <p:nvSpPr>
          <p:cNvPr id="813119" name="Oval 63"/>
          <p:cNvSpPr>
            <a:spLocks noChangeArrowheads="1"/>
          </p:cNvSpPr>
          <p:nvPr/>
        </p:nvSpPr>
        <p:spPr bwMode="auto">
          <a:xfrm>
            <a:off x="3590925" y="6175375"/>
            <a:ext cx="1090613" cy="1038225"/>
          </a:xfrm>
          <a:prstGeom prst="ellipse">
            <a:avLst/>
          </a:prstGeom>
          <a:noFill/>
          <a:ln w="76200">
            <a:solidFill>
              <a:schemeClr val="hlink"/>
            </a:solidFill>
            <a:round/>
            <a:headEnd/>
            <a:tailEnd/>
          </a:ln>
          <a:effectLst>
            <a:outerShdw blurRad="63500" dist="107763" dir="2700000" algn="ctr" rotWithShape="0">
              <a:schemeClr val="tx1">
                <a:alpha val="74998"/>
              </a:schemeClr>
            </a:outerShdw>
          </a:effectLst>
        </p:spPr>
        <p:txBody>
          <a:bodyPr wrap="none" anchor="ctr"/>
          <a:lstStyle/>
          <a:p>
            <a:pPr algn="ctr">
              <a:defRPr/>
            </a:pPr>
            <a:endParaRPr lang="en-US" sz="1400">
              <a:latin typeface="Arial" panose="020B0604020202020204" pitchFamily="34" charset="0"/>
              <a:ea typeface="+mn-ea"/>
              <a:cs typeface="Arial" panose="020B0604020202020204" pitchFamily="34" charset="0"/>
            </a:endParaRPr>
          </a:p>
        </p:txBody>
      </p:sp>
      <p:pic>
        <p:nvPicPr>
          <p:cNvPr id="87" name="Picture 86">
            <a:extLst>
              <a:ext uri="{FF2B5EF4-FFF2-40B4-BE49-F238E27FC236}">
                <a16:creationId xmlns:a16="http://schemas.microsoft.com/office/drawing/2014/main" id="{29750EBF-4E41-612D-DAE7-7636B1FACD60}"/>
              </a:ext>
            </a:extLst>
          </p:cNvPr>
          <p:cNvPicPr>
            <a:picLocks noChangeAspect="1"/>
          </p:cNvPicPr>
          <p:nvPr/>
        </p:nvPicPr>
        <p:blipFill>
          <a:blip r:embed="rId6"/>
          <a:stretch>
            <a:fillRect/>
          </a:stretch>
        </p:blipFill>
        <p:spPr>
          <a:xfrm>
            <a:off x="4250812" y="192261"/>
            <a:ext cx="2201937" cy="1711482"/>
          </a:xfrm>
          <a:prstGeom prst="rect">
            <a:avLst/>
          </a:prstGeom>
          <a:ln w="82550">
            <a:solidFill>
              <a:srgbClr val="1722CD"/>
            </a:solidFill>
          </a:ln>
        </p:spPr>
      </p:pic>
      <p:grpSp>
        <p:nvGrpSpPr>
          <p:cNvPr id="45090" name="Group 72"/>
          <p:cNvGrpSpPr>
            <a:grpSpLocks/>
          </p:cNvGrpSpPr>
          <p:nvPr/>
        </p:nvGrpSpPr>
        <p:grpSpPr bwMode="auto">
          <a:xfrm>
            <a:off x="3694113" y="-176213"/>
            <a:ext cx="901700" cy="1768476"/>
            <a:chOff x="6153150" y="2946400"/>
            <a:chExt cx="901700" cy="1682749"/>
          </a:xfrm>
        </p:grpSpPr>
        <p:grpSp>
          <p:nvGrpSpPr>
            <p:cNvPr id="45106" name="Group 85"/>
            <p:cNvGrpSpPr>
              <a:grpSpLocks/>
            </p:cNvGrpSpPr>
            <p:nvPr/>
          </p:nvGrpSpPr>
          <p:grpSpPr bwMode="auto">
            <a:xfrm>
              <a:off x="6153150" y="3681413"/>
              <a:ext cx="901700" cy="947736"/>
              <a:chOff x="1557" y="1007"/>
              <a:chExt cx="2105" cy="1949"/>
            </a:xfrm>
          </p:grpSpPr>
          <p:grpSp>
            <p:nvGrpSpPr>
              <p:cNvPr id="45110" name="Group 87"/>
              <p:cNvGrpSpPr>
                <a:grpSpLocks/>
              </p:cNvGrpSpPr>
              <p:nvPr/>
            </p:nvGrpSpPr>
            <p:grpSpPr bwMode="auto">
              <a:xfrm>
                <a:off x="1557" y="1209"/>
                <a:ext cx="2105" cy="1421"/>
                <a:chOff x="578" y="2316"/>
                <a:chExt cx="2105" cy="1421"/>
              </a:xfrm>
            </p:grpSpPr>
            <p:sp>
              <p:nvSpPr>
                <p:cNvPr id="45116"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17"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45111"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12"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13"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14"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5115"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45107" name="Group 98"/>
            <p:cNvGrpSpPr>
              <a:grpSpLocks/>
            </p:cNvGrpSpPr>
            <p:nvPr/>
          </p:nvGrpSpPr>
          <p:grpSpPr bwMode="auto">
            <a:xfrm>
              <a:off x="6192841" y="2946400"/>
              <a:ext cx="822326" cy="1408113"/>
              <a:chOff x="3925" y="1840"/>
              <a:chExt cx="518" cy="887"/>
            </a:xfrm>
          </p:grpSpPr>
          <p:sp>
            <p:nvSpPr>
              <p:cNvPr id="76" name="Rectangle 97"/>
              <p:cNvSpPr>
                <a:spLocks noChangeArrowheads="1"/>
              </p:cNvSpPr>
              <p:nvPr/>
            </p:nvSpPr>
            <p:spPr bwMode="auto">
              <a:xfrm>
                <a:off x="3925" y="2341"/>
                <a:ext cx="518" cy="386"/>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3600" i="1" dirty="0">
                    <a:solidFill>
                      <a:srgbClr val="000000"/>
                    </a:solidFill>
                    <a:latin typeface="Arial" panose="020B0604020202020204" pitchFamily="34" charset="0"/>
                    <a:cs typeface="Arial" panose="020B0604020202020204" pitchFamily="34" charset="0"/>
                  </a:rPr>
                  <a:t>AC</a:t>
                </a:r>
                <a:endParaRPr lang="en-US" sz="2000" i="1" dirty="0">
                  <a:solidFill>
                    <a:srgbClr val="000000"/>
                  </a:solidFill>
                  <a:latin typeface="Arial" panose="020B0604020202020204" pitchFamily="34" charset="0"/>
                  <a:cs typeface="Arial" panose="020B0604020202020204" pitchFamily="34" charset="0"/>
                </a:endParaRPr>
              </a:p>
            </p:txBody>
          </p:sp>
          <p:sp>
            <p:nvSpPr>
              <p:cNvPr id="77"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grpSp>
        <p:nvGrpSpPr>
          <p:cNvPr id="9" name="Group 157"/>
          <p:cNvGrpSpPr>
            <a:grpSpLocks/>
          </p:cNvGrpSpPr>
          <p:nvPr/>
        </p:nvGrpSpPr>
        <p:grpSpPr bwMode="auto">
          <a:xfrm>
            <a:off x="4279900" y="1685926"/>
            <a:ext cx="4729163" cy="1306513"/>
            <a:chOff x="2696" y="1156"/>
            <a:chExt cx="2979" cy="823"/>
          </a:xfrm>
        </p:grpSpPr>
        <p:sp>
          <p:nvSpPr>
            <p:cNvPr id="813112" name="Rectangle 56"/>
            <p:cNvSpPr>
              <a:spLocks noChangeArrowheads="1"/>
            </p:cNvSpPr>
            <p:nvPr/>
          </p:nvSpPr>
          <p:spPr bwMode="auto">
            <a:xfrm>
              <a:off x="3612" y="1199"/>
              <a:ext cx="2063" cy="780"/>
            </a:xfrm>
            <a:prstGeom prst="rect">
              <a:avLst/>
            </a:prstGeom>
            <a:noFill/>
            <a:ln w="12700">
              <a:noFill/>
              <a:miter lim="800000"/>
              <a:headEnd/>
              <a:tailEnd/>
            </a:ln>
            <a:effectLst>
              <a:outerShdw blurRad="63500" dist="81320" dir="3080412" algn="ctr" rotWithShape="0">
                <a:schemeClr val="tx1">
                  <a:alpha val="74998"/>
                </a:schemeClr>
              </a:outerShdw>
            </a:effectLst>
          </p:spPr>
          <p:txBody>
            <a:bodyPr>
              <a:spAutoFit/>
            </a:bodyPr>
            <a:lstStyle/>
            <a:p>
              <a:pPr algn="ctr">
                <a:lnSpc>
                  <a:spcPct val="40000"/>
                </a:lnSpc>
                <a:spcBef>
                  <a:spcPct val="50000"/>
                </a:spcBef>
                <a:defRPr/>
              </a:pPr>
              <a:endParaRPr lang="en-US" sz="3600" b="1" dirty="0">
                <a:solidFill>
                  <a:srgbClr val="66FFFF"/>
                </a:solidFill>
                <a:latin typeface="Arial" panose="020B0604020202020204" pitchFamily="34" charset="0"/>
                <a:cs typeface="Arial" panose="020B0604020202020204" pitchFamily="34" charset="0"/>
              </a:endParaRPr>
            </a:p>
            <a:p>
              <a:pPr algn="ctr">
                <a:lnSpc>
                  <a:spcPct val="4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العهد الابراهيمي</a:t>
              </a:r>
            </a:p>
            <a:p>
              <a:pPr algn="ctr">
                <a:lnSpc>
                  <a:spcPct val="40000"/>
                </a:lnSpc>
                <a:spcBef>
                  <a:spcPct val="50000"/>
                </a:spcBef>
                <a:defRPr/>
              </a:pPr>
              <a:r>
                <a:rPr lang="ar-JO" sz="2800" b="1" dirty="0">
                  <a:solidFill>
                    <a:schemeClr val="bg1"/>
                  </a:solidFill>
                  <a:latin typeface="Arial" panose="020B0604020202020204" pitchFamily="34" charset="0"/>
                  <a:cs typeface="Arial" panose="020B0604020202020204" pitchFamily="34" charset="0"/>
                </a:rPr>
                <a:t>تكوين ١٢: ١-٣</a:t>
              </a:r>
              <a:endParaRPr lang="en-US" sz="1800" b="1" dirty="0">
                <a:solidFill>
                  <a:schemeClr val="bg1"/>
                </a:solidFill>
                <a:latin typeface="Arial" panose="020B0604020202020204" pitchFamily="34" charset="0"/>
                <a:cs typeface="Arial" panose="020B0604020202020204" pitchFamily="34" charset="0"/>
              </a:endParaRPr>
            </a:p>
          </p:txBody>
        </p:sp>
        <p:sp>
          <p:nvSpPr>
            <p:cNvPr id="813209" name="AutoShape 153"/>
            <p:cNvSpPr>
              <a:spLocks noChangeArrowheads="1"/>
            </p:cNvSpPr>
            <p:nvPr/>
          </p:nvSpPr>
          <p:spPr bwMode="auto">
            <a:xfrm rot="2558072">
              <a:off x="2696" y="1156"/>
              <a:ext cx="1252" cy="35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lgn="ctr">
                <a:defRPr/>
              </a:pPr>
              <a:endParaRPr lang="en-US" sz="1800">
                <a:latin typeface="Arial" panose="020B0604020202020204" pitchFamily="34" charset="0"/>
                <a:ea typeface="+mn-ea"/>
                <a:cs typeface="Arial" panose="020B0604020202020204" pitchFamily="34" charset="0"/>
              </a:endParaRPr>
            </a:p>
          </p:txBody>
        </p:sp>
      </p:grpSp>
      <p:sp>
        <p:nvSpPr>
          <p:cNvPr id="813210" name="Oval 154"/>
          <p:cNvSpPr>
            <a:spLocks noChangeArrowheads="1"/>
          </p:cNvSpPr>
          <p:nvPr/>
        </p:nvSpPr>
        <p:spPr bwMode="auto">
          <a:xfrm>
            <a:off x="3543300" y="433388"/>
            <a:ext cx="1090613" cy="1038225"/>
          </a:xfrm>
          <a:prstGeom prst="ellipse">
            <a:avLst/>
          </a:prstGeom>
          <a:noFill/>
          <a:ln w="76200">
            <a:solidFill>
              <a:schemeClr val="hlink"/>
            </a:solidFill>
            <a:round/>
            <a:headEnd/>
            <a:tailEnd/>
          </a:ln>
          <a:effectLst>
            <a:outerShdw blurRad="63500" dist="107763" dir="2700000" algn="ctr" rotWithShape="0">
              <a:schemeClr val="tx1">
                <a:alpha val="74998"/>
              </a:schemeClr>
            </a:outerShdw>
          </a:effectLst>
        </p:spPr>
        <p:txBody>
          <a:bodyPr wrap="none" anchor="ctr"/>
          <a:lstStyle/>
          <a:p>
            <a:pPr algn="ctr">
              <a:defRPr/>
            </a:pPr>
            <a:endParaRPr lang="en-US" sz="1400">
              <a:latin typeface="Arial" panose="020B0604020202020204" pitchFamily="34" charset="0"/>
              <a:ea typeface="+mn-ea"/>
              <a:cs typeface="Arial" panose="020B0604020202020204" pitchFamily="34" charset="0"/>
            </a:endParaRPr>
          </a:p>
        </p:txBody>
      </p:sp>
      <p:sp>
        <p:nvSpPr>
          <p:cNvPr id="88" name="Rectangle 81">
            <a:extLst>
              <a:ext uri="{FF2B5EF4-FFF2-40B4-BE49-F238E27FC236}">
                <a16:creationId xmlns:a16="http://schemas.microsoft.com/office/drawing/2014/main" id="{9A77C6AD-9AEB-75DE-8785-256B3C0B461C}"/>
              </a:ext>
            </a:extLst>
          </p:cNvPr>
          <p:cNvSpPr>
            <a:spLocks noChangeArrowheads="1"/>
          </p:cNvSpPr>
          <p:nvPr/>
        </p:nvSpPr>
        <p:spPr bwMode="auto">
          <a:xfrm>
            <a:off x="2267832" y="4591050"/>
            <a:ext cx="1248740"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الخروج</a:t>
            </a:r>
            <a:endParaRPr lang="en-US" sz="4000" dirty="0">
              <a:latin typeface="Arial" panose="020B0604020202020204" pitchFamily="34" charset="0"/>
              <a:cs typeface="Arial" panose="020B0604020202020204" pitchFamily="34" charset="0"/>
            </a:endParaRPr>
          </a:p>
        </p:txBody>
      </p:sp>
      <p:sp>
        <p:nvSpPr>
          <p:cNvPr id="91" name="Rectangle 82">
            <a:extLst>
              <a:ext uri="{FF2B5EF4-FFF2-40B4-BE49-F238E27FC236}">
                <a16:creationId xmlns:a16="http://schemas.microsoft.com/office/drawing/2014/main" id="{5669E2A5-233B-0929-AD41-D65FBAE236D9}"/>
              </a:ext>
            </a:extLst>
          </p:cNvPr>
          <p:cNvSpPr>
            <a:spLocks noChangeArrowheads="1"/>
          </p:cNvSpPr>
          <p:nvPr/>
        </p:nvSpPr>
        <p:spPr bwMode="auto">
          <a:xfrm>
            <a:off x="2239780" y="5229225"/>
            <a:ext cx="1304844"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اللاويين</a:t>
            </a:r>
            <a:endParaRPr lang="en-US" sz="4000" dirty="0">
              <a:latin typeface="Arial" panose="020B0604020202020204" pitchFamily="34" charset="0"/>
              <a:cs typeface="Arial" panose="020B0604020202020204" pitchFamily="34" charset="0"/>
            </a:endParaRPr>
          </a:p>
        </p:txBody>
      </p:sp>
      <p:sp>
        <p:nvSpPr>
          <p:cNvPr id="92" name="Rectangle 83">
            <a:extLst>
              <a:ext uri="{FF2B5EF4-FFF2-40B4-BE49-F238E27FC236}">
                <a16:creationId xmlns:a16="http://schemas.microsoft.com/office/drawing/2014/main" id="{24849282-8127-9A0D-15F8-B6763533B509}"/>
              </a:ext>
            </a:extLst>
          </p:cNvPr>
          <p:cNvSpPr>
            <a:spLocks noChangeArrowheads="1"/>
          </p:cNvSpPr>
          <p:nvPr/>
        </p:nvSpPr>
        <p:spPr bwMode="auto">
          <a:xfrm>
            <a:off x="2507482" y="5902325"/>
            <a:ext cx="769441"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العدد</a:t>
            </a:r>
            <a:endParaRPr lang="en-US" sz="4000" dirty="0">
              <a:latin typeface="Arial" panose="020B0604020202020204" pitchFamily="34" charset="0"/>
              <a:cs typeface="Arial" panose="020B0604020202020204" pitchFamily="34" charset="0"/>
            </a:endParaRPr>
          </a:p>
        </p:txBody>
      </p:sp>
      <p:sp>
        <p:nvSpPr>
          <p:cNvPr id="93" name="Rectangle 85">
            <a:extLst>
              <a:ext uri="{FF2B5EF4-FFF2-40B4-BE49-F238E27FC236}">
                <a16:creationId xmlns:a16="http://schemas.microsoft.com/office/drawing/2014/main" id="{4F13A321-30C3-BF3B-E864-B34C00ECFC33}"/>
              </a:ext>
            </a:extLst>
          </p:cNvPr>
          <p:cNvSpPr>
            <a:spLocks noChangeArrowheads="1"/>
          </p:cNvSpPr>
          <p:nvPr/>
        </p:nvSpPr>
        <p:spPr bwMode="auto">
          <a:xfrm>
            <a:off x="2489849" y="6554788"/>
            <a:ext cx="804707" cy="4924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3200" b="1" dirty="0">
                <a:solidFill>
                  <a:srgbClr val="000000"/>
                </a:solidFill>
                <a:latin typeface="Arial" panose="020B0604020202020204" pitchFamily="34" charset="0"/>
                <a:cs typeface="Arial" panose="020B0604020202020204" pitchFamily="34" charset="0"/>
              </a:rPr>
              <a:t>التثنية</a:t>
            </a:r>
            <a:endParaRPr lang="en-US" sz="3200" dirty="0">
              <a:latin typeface="Arial" panose="020B0604020202020204" pitchFamily="34" charset="0"/>
              <a:cs typeface="Arial" panose="020B0604020202020204" pitchFamily="34" charset="0"/>
            </a:endParaRPr>
          </a:p>
        </p:txBody>
      </p:sp>
      <p:sp>
        <p:nvSpPr>
          <p:cNvPr id="94" name="Rectangle 81">
            <a:extLst>
              <a:ext uri="{FF2B5EF4-FFF2-40B4-BE49-F238E27FC236}">
                <a16:creationId xmlns:a16="http://schemas.microsoft.com/office/drawing/2014/main" id="{0631CF62-0C5E-F0BC-97D5-3474BF34FBFD}"/>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dirty="0">
              <a:solidFill>
                <a:schemeClr val="hlink"/>
              </a:solidFill>
              <a:latin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13210"/>
                                        </p:tgtEl>
                                        <p:attrNameLst>
                                          <p:attrName>style.visibility</p:attrName>
                                        </p:attrNameLst>
                                      </p:cBhvr>
                                      <p:to>
                                        <p:strVal val="visible"/>
                                      </p:to>
                                    </p:set>
                                    <p:anim calcmode="lin" valueType="num">
                                      <p:cBhvr additive="base">
                                        <p:cTn id="7" dur="500" fill="hold"/>
                                        <p:tgtEl>
                                          <p:spTgt spid="813210"/>
                                        </p:tgtEl>
                                        <p:attrNameLst>
                                          <p:attrName>ppt_x</p:attrName>
                                        </p:attrNameLst>
                                      </p:cBhvr>
                                      <p:tavLst>
                                        <p:tav tm="0">
                                          <p:val>
                                            <p:strVal val="#ppt_x"/>
                                          </p:val>
                                        </p:tav>
                                        <p:tav tm="100000">
                                          <p:val>
                                            <p:strVal val="#ppt_x"/>
                                          </p:val>
                                        </p:tav>
                                      </p:tavLst>
                                    </p:anim>
                                    <p:anim calcmode="lin" valueType="num">
                                      <p:cBhvr additive="base">
                                        <p:cTn id="8" dur="500" fill="hold"/>
                                        <p:tgtEl>
                                          <p:spTgt spid="8132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13119"/>
                                        </p:tgtEl>
                                        <p:attrNameLst>
                                          <p:attrName>style.visibility</p:attrName>
                                        </p:attrNameLst>
                                      </p:cBhvr>
                                      <p:to>
                                        <p:strVal val="visible"/>
                                      </p:to>
                                    </p:set>
                                    <p:anim calcmode="lin" valueType="num">
                                      <p:cBhvr additive="base">
                                        <p:cTn id="11" dur="500" fill="hold"/>
                                        <p:tgtEl>
                                          <p:spTgt spid="813119"/>
                                        </p:tgtEl>
                                        <p:attrNameLst>
                                          <p:attrName>ppt_x</p:attrName>
                                        </p:attrNameLst>
                                      </p:cBhvr>
                                      <p:tavLst>
                                        <p:tav tm="0">
                                          <p:val>
                                            <p:strVal val="#ppt_x"/>
                                          </p:val>
                                        </p:tav>
                                        <p:tav tm="100000">
                                          <p:val>
                                            <p:strVal val="#ppt_x"/>
                                          </p:val>
                                        </p:tav>
                                      </p:tavLst>
                                    </p:anim>
                                    <p:anim calcmode="lin" valueType="num">
                                      <p:cBhvr additive="base">
                                        <p:cTn id="12" dur="500" fill="hold"/>
                                        <p:tgtEl>
                                          <p:spTgt spid="813119"/>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20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3119" grpId="0" animBg="1"/>
      <p:bldP spid="8132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105" name="Group 209"/>
          <p:cNvGrpSpPr>
            <a:grpSpLocks/>
          </p:cNvGrpSpPr>
          <p:nvPr/>
        </p:nvGrpSpPr>
        <p:grpSpPr bwMode="auto">
          <a:xfrm>
            <a:off x="4967288" y="398463"/>
            <a:ext cx="4738687" cy="6916737"/>
            <a:chOff x="3129" y="251"/>
            <a:chExt cx="2985" cy="4357"/>
          </a:xfrm>
        </p:grpSpPr>
        <p:sp>
          <p:nvSpPr>
            <p:cNvPr id="47172" name="Rectangle 210"/>
            <p:cNvSpPr>
              <a:spLocks noChangeArrowheads="1"/>
            </p:cNvSpPr>
            <p:nvPr/>
          </p:nvSpPr>
          <p:spPr bwMode="auto">
            <a:xfrm>
              <a:off x="3137" y="261"/>
              <a:ext cx="2966" cy="431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1600">
                <a:latin typeface="Arial" panose="020B0604020202020204" pitchFamily="34" charset="0"/>
                <a:cs typeface="Arial" panose="020B0604020202020204" pitchFamily="34" charset="0"/>
              </a:endParaRPr>
            </a:p>
          </p:txBody>
        </p:sp>
        <p:pic>
          <p:nvPicPr>
            <p:cNvPr id="47173" name="Picture 21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9" y="270"/>
              <a:ext cx="2985" cy="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74" name="Rectangle 212"/>
            <p:cNvSpPr>
              <a:spLocks noChangeArrowheads="1"/>
            </p:cNvSpPr>
            <p:nvPr/>
          </p:nvSpPr>
          <p:spPr bwMode="auto">
            <a:xfrm>
              <a:off x="3130" y="278"/>
              <a:ext cx="2965" cy="4305"/>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sz="1600">
                <a:latin typeface="Arial" panose="020B0604020202020204" pitchFamily="34" charset="0"/>
                <a:cs typeface="Arial" panose="020B0604020202020204" pitchFamily="34" charset="0"/>
              </a:endParaRPr>
            </a:p>
          </p:txBody>
        </p:sp>
        <p:sp>
          <p:nvSpPr>
            <p:cNvPr id="47175" name="Rectangle 213"/>
            <p:cNvSpPr>
              <a:spLocks noChangeArrowheads="1"/>
            </p:cNvSpPr>
            <p:nvPr/>
          </p:nvSpPr>
          <p:spPr bwMode="auto">
            <a:xfrm>
              <a:off x="3157" y="251"/>
              <a:ext cx="2957" cy="4315"/>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l" rtl="0" eaLnBrk="0" fontAlgn="base" hangingPunct="0">
                <a:spcBef>
                  <a:spcPct val="0"/>
                </a:spcBef>
                <a:spcAft>
                  <a:spcPct val="0"/>
                </a:spcAft>
              </a:pPr>
              <a:endParaRPr lang="en-US" sz="1600">
                <a:latin typeface="Arial" panose="020B0604020202020204" pitchFamily="34" charset="0"/>
                <a:cs typeface="Arial" panose="020B0604020202020204" pitchFamily="34" charset="0"/>
              </a:endParaRPr>
            </a:p>
          </p:txBody>
        </p:sp>
      </p:grpSp>
      <p:sp>
        <p:nvSpPr>
          <p:cNvPr id="47106" name="Text Box 89"/>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47107" name="Text Box 93"/>
          <p:cNvSpPr txBox="1">
            <a:spLocks noChangeArrowheads="1"/>
          </p:cNvSpPr>
          <p:nvPr/>
        </p:nvSpPr>
        <p:spPr bwMode="auto">
          <a:xfrm>
            <a:off x="9694863" y="72659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58478F"/>
                </a:solidFill>
                <a:latin typeface="Arial" panose="020B0604020202020204" pitchFamily="34" charset="0"/>
                <a:cs typeface="Arial" panose="020B0604020202020204" pitchFamily="34" charset="0"/>
              </a:rPr>
              <a:t> </a:t>
            </a:r>
          </a:p>
        </p:txBody>
      </p:sp>
      <p:sp>
        <p:nvSpPr>
          <p:cNvPr id="47108" name="Text Box 206"/>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47109" name="Text Box 207"/>
          <p:cNvSpPr txBox="1">
            <a:spLocks noChangeArrowheads="1"/>
          </p:cNvSpPr>
          <p:nvPr/>
        </p:nvSpPr>
        <p:spPr bwMode="auto">
          <a:xfrm>
            <a:off x="9333963" y="7264986"/>
            <a:ext cx="24237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600" b="1">
                <a:latin typeface="Arial" panose="020B0604020202020204" pitchFamily="34" charset="0"/>
                <a:cs typeface="Arial" panose="020B0604020202020204" pitchFamily="34" charset="0"/>
              </a:rPr>
              <a:t> </a:t>
            </a:r>
          </a:p>
        </p:txBody>
      </p:sp>
      <p:sp>
        <p:nvSpPr>
          <p:cNvPr id="47110" name="Rectangle 7"/>
          <p:cNvSpPr>
            <a:spLocks noChangeArrowheads="1"/>
          </p:cNvSpPr>
          <p:nvPr/>
        </p:nvSpPr>
        <p:spPr bwMode="auto">
          <a:xfrm>
            <a:off x="169863" y="7427913"/>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238821" name="Rectangle 229"/>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238823" name="Text Box 231"/>
          <p:cNvSpPr txBox="1">
            <a:spLocks noChangeArrowheads="1"/>
          </p:cNvSpPr>
          <p:nvPr/>
        </p:nvSpPr>
        <p:spPr bwMode="auto">
          <a:xfrm>
            <a:off x="5194300" y="4533900"/>
            <a:ext cx="4330700" cy="655051"/>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ar-JO" altLang="ja-JP" sz="5400" b="1" dirty="0">
                <a:solidFill>
                  <a:srgbClr val="FFEA18"/>
                </a:solidFill>
                <a:latin typeface="Arial" panose="020B0604020202020204" pitchFamily="34" charset="0"/>
                <a:cs typeface="Arial" panose="020B0604020202020204" pitchFamily="34" charset="0"/>
              </a:rPr>
              <a:t>"التاريخ"</a:t>
            </a:r>
            <a:endParaRPr lang="en-US" sz="5400" b="1" dirty="0">
              <a:solidFill>
                <a:srgbClr val="FFEA18"/>
              </a:solidFill>
              <a:latin typeface="Arial" panose="020B0604020202020204" pitchFamily="34" charset="0"/>
              <a:cs typeface="Arial" panose="020B0604020202020204" pitchFamily="34" charset="0"/>
            </a:endParaRPr>
          </a:p>
        </p:txBody>
      </p:sp>
      <p:sp>
        <p:nvSpPr>
          <p:cNvPr id="238824" name="Text Box 232"/>
          <p:cNvSpPr txBox="1">
            <a:spLocks noChangeArrowheads="1"/>
          </p:cNvSpPr>
          <p:nvPr/>
        </p:nvSpPr>
        <p:spPr bwMode="auto">
          <a:xfrm>
            <a:off x="5586413" y="3654425"/>
            <a:ext cx="3621087" cy="5847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200" b="1" dirty="0">
                <a:solidFill>
                  <a:srgbClr val="FFEA18"/>
                </a:solidFill>
                <a:latin typeface="Arial" panose="020B0604020202020204" pitchFamily="34" charset="0"/>
                <a:ea typeface="+mn-ea"/>
                <a:cs typeface="Arial" panose="020B0604020202020204" pitchFamily="34" charset="0"/>
              </a:rPr>
              <a:t>ال ١٢ اسفار</a:t>
            </a:r>
            <a:endParaRPr lang="en-US" sz="3200" b="1" dirty="0">
              <a:solidFill>
                <a:srgbClr val="FFEA18"/>
              </a:solidFill>
              <a:latin typeface="Arial" panose="020B0604020202020204" pitchFamily="34" charset="0"/>
              <a:ea typeface="+mn-ea"/>
              <a:cs typeface="Arial" panose="020B0604020202020204" pitchFamily="34" charset="0"/>
            </a:endParaRPr>
          </a:p>
        </p:txBody>
      </p:sp>
      <p:sp>
        <p:nvSpPr>
          <p:cNvPr id="47116" name="Text Box 233"/>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7117" name="Text Box 234"/>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22</a:t>
            </a:r>
          </a:p>
        </p:txBody>
      </p:sp>
      <p:sp>
        <p:nvSpPr>
          <p:cNvPr id="238830" name="Rectangle 238"/>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238831" name="Text Box 239"/>
          <p:cNvSpPr txBox="1">
            <a:spLocks noChangeArrowheads="1"/>
          </p:cNvSpPr>
          <p:nvPr/>
        </p:nvSpPr>
        <p:spPr bwMode="auto">
          <a:xfrm>
            <a:off x="5324477" y="5260975"/>
            <a:ext cx="3994148" cy="769441"/>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4400" b="1" dirty="0">
                <a:solidFill>
                  <a:srgbClr val="66FFFF"/>
                </a:solidFill>
                <a:latin typeface="Arial" panose="020B0604020202020204" pitchFamily="34" charset="0"/>
                <a:cs typeface="Arial" panose="020B0604020202020204" pitchFamily="34" charset="0"/>
              </a:rPr>
              <a:t>تذكر هذا الإسفين!</a:t>
            </a:r>
            <a:endParaRPr lang="en-US" sz="4400" dirty="0">
              <a:solidFill>
                <a:srgbClr val="66FFFF"/>
              </a:solidFill>
              <a:latin typeface="Arial" panose="020B0604020202020204" pitchFamily="34" charset="0"/>
              <a:cs typeface="Arial" panose="020B0604020202020204" pitchFamily="34" charset="0"/>
            </a:endParaRPr>
          </a:p>
        </p:txBody>
      </p:sp>
      <p:sp>
        <p:nvSpPr>
          <p:cNvPr id="47120" name="Line 240"/>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21" name="Line 241"/>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22" name="Line 242"/>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23" name="Line 243"/>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24" name="Line 244"/>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25" name="Line 245"/>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26" name="Freeform 246"/>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47127" name="Line 247"/>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28" name="Line 248"/>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29" name="Freeform 249"/>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47130" name="Line 250"/>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31" name="Line 251"/>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32" name="Line 252"/>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7133" name="Line 253"/>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7134" name="Line 254"/>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35" name="Line 255"/>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36" name="Line 256"/>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37" name="Line 257"/>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38" name="Line 258"/>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39" name="Line 259"/>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40" name="Line 260"/>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41" name="Line 261"/>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42" name="Line 262"/>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43" name="Line 263"/>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44" name="Line 264"/>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7145" name="Rectangle 265"/>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47146" name="Rectangle 266"/>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47147" name="Rectangle 267"/>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47148" name="Rectangle 268"/>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47149" name="Rectangle 269"/>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47150" name="AutoShape 270"/>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47151" name="Rectangle 285"/>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47152" name="Rectangle 286"/>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47153" name="Line 288"/>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8675" name="Oval 83"/>
          <p:cNvSpPr>
            <a:spLocks noChangeArrowheads="1"/>
          </p:cNvSpPr>
          <p:nvPr/>
        </p:nvSpPr>
        <p:spPr bwMode="auto">
          <a:xfrm>
            <a:off x="1141413" y="2014538"/>
            <a:ext cx="900112" cy="3646487"/>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47155" name="Text Box 290"/>
          <p:cNvSpPr txBox="1">
            <a:spLocks noChangeArrowheads="1"/>
          </p:cNvSpPr>
          <p:nvPr/>
        </p:nvSpPr>
        <p:spPr bwMode="auto">
          <a:xfrm>
            <a:off x="9575800" y="728662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2</a:t>
            </a:r>
          </a:p>
        </p:txBody>
      </p:sp>
      <p:sp>
        <p:nvSpPr>
          <p:cNvPr id="238883"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47157" name="Text Box 292"/>
          <p:cNvSpPr txBox="1">
            <a:spLocks noChangeArrowheads="1"/>
          </p:cNvSpPr>
          <p:nvPr/>
        </p:nvSpPr>
        <p:spPr bwMode="auto">
          <a:xfrm rot="-5400000">
            <a:off x="-1193006" y="3474244"/>
            <a:ext cx="5614987"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grpSp>
        <p:nvGrpSpPr>
          <p:cNvPr id="47158" name="Group 66"/>
          <p:cNvGrpSpPr>
            <a:grpSpLocks/>
          </p:cNvGrpSpPr>
          <p:nvPr/>
        </p:nvGrpSpPr>
        <p:grpSpPr bwMode="auto">
          <a:xfrm>
            <a:off x="3227365" y="3009900"/>
            <a:ext cx="736632" cy="1497013"/>
            <a:chOff x="6122988" y="2946399"/>
            <a:chExt cx="931862" cy="1682750"/>
          </a:xfrm>
        </p:grpSpPr>
        <p:grpSp>
          <p:nvGrpSpPr>
            <p:cNvPr id="47160" name="Group 85"/>
            <p:cNvGrpSpPr>
              <a:grpSpLocks/>
            </p:cNvGrpSpPr>
            <p:nvPr/>
          </p:nvGrpSpPr>
          <p:grpSpPr bwMode="auto">
            <a:xfrm>
              <a:off x="6153150" y="3681413"/>
              <a:ext cx="901700" cy="947736"/>
              <a:chOff x="1557" y="1007"/>
              <a:chExt cx="2105" cy="1949"/>
            </a:xfrm>
          </p:grpSpPr>
          <p:grpSp>
            <p:nvGrpSpPr>
              <p:cNvPr id="47164" name="Group 87"/>
              <p:cNvGrpSpPr>
                <a:grpSpLocks/>
              </p:cNvGrpSpPr>
              <p:nvPr/>
            </p:nvGrpSpPr>
            <p:grpSpPr bwMode="auto">
              <a:xfrm>
                <a:off x="1557" y="1209"/>
                <a:ext cx="2105" cy="1421"/>
                <a:chOff x="578" y="2316"/>
                <a:chExt cx="2105" cy="1421"/>
              </a:xfrm>
            </p:grpSpPr>
            <p:sp>
              <p:nvSpPr>
                <p:cNvPr id="4717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717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4716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716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716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716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4716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47161" name="Group 98"/>
            <p:cNvGrpSpPr>
              <a:grpSpLocks/>
            </p:cNvGrpSpPr>
            <p:nvPr/>
          </p:nvGrpSpPr>
          <p:grpSpPr bwMode="auto">
            <a:xfrm>
              <a:off x="6122988" y="2946399"/>
              <a:ext cx="927101" cy="1381125"/>
              <a:chOff x="3881" y="1840"/>
              <a:chExt cx="584" cy="870"/>
            </a:xfrm>
          </p:grpSpPr>
          <p:sp>
            <p:nvSpPr>
              <p:cNvPr id="71" name="Rectangle 97"/>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70" name="Rectangle 96"/>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
        <p:nvSpPr>
          <p:cNvPr id="238676" name="Oval 84"/>
          <p:cNvSpPr>
            <a:spLocks noChangeArrowheads="1"/>
          </p:cNvSpPr>
          <p:nvPr/>
        </p:nvSpPr>
        <p:spPr bwMode="auto">
          <a:xfrm>
            <a:off x="2928938" y="4214813"/>
            <a:ext cx="1990725" cy="3336925"/>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pic>
        <p:nvPicPr>
          <p:cNvPr id="73" name="Picture 72">
            <a:extLst>
              <a:ext uri="{FF2B5EF4-FFF2-40B4-BE49-F238E27FC236}">
                <a16:creationId xmlns:a16="http://schemas.microsoft.com/office/drawing/2014/main" id="{415073EC-DB6B-C1E1-E5F6-6D1A231472A1}"/>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74" name="Rectangle 230">
            <a:extLst>
              <a:ext uri="{FF2B5EF4-FFF2-40B4-BE49-F238E27FC236}">
                <a16:creationId xmlns:a16="http://schemas.microsoft.com/office/drawing/2014/main" id="{818A1ACA-7AB7-A697-25C2-525EB05D609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238675"/>
                                        </p:tgtEl>
                                        <p:attrNameLst>
                                          <p:attrName>style.visibility</p:attrName>
                                        </p:attrNameLst>
                                      </p:cBhvr>
                                      <p:to>
                                        <p:strVal val="visible"/>
                                      </p:to>
                                    </p:set>
                                    <p:anim calcmode="lin" valueType="num">
                                      <p:cBhvr>
                                        <p:cTn id="7" dur="500" fill="hold"/>
                                        <p:tgtEl>
                                          <p:spTgt spid="238675"/>
                                        </p:tgtEl>
                                        <p:attrNameLst>
                                          <p:attrName>ppt_w</p:attrName>
                                        </p:attrNameLst>
                                      </p:cBhvr>
                                      <p:tavLst>
                                        <p:tav tm="0">
                                          <p:val>
                                            <p:fltVal val="0"/>
                                          </p:val>
                                        </p:tav>
                                        <p:tav tm="100000">
                                          <p:val>
                                            <p:strVal val="#ppt_w"/>
                                          </p:val>
                                        </p:tav>
                                      </p:tavLst>
                                    </p:anim>
                                    <p:anim calcmode="lin" valueType="num">
                                      <p:cBhvr>
                                        <p:cTn id="8" dur="500" fill="hold"/>
                                        <p:tgtEl>
                                          <p:spTgt spid="238675"/>
                                        </p:tgtEl>
                                        <p:attrNameLst>
                                          <p:attrName>ppt_h</p:attrName>
                                        </p:attrNameLst>
                                      </p:cBhvr>
                                      <p:tavLst>
                                        <p:tav tm="0">
                                          <p:val>
                                            <p:fltVal val="0"/>
                                          </p:val>
                                        </p:tav>
                                        <p:tav tm="100000">
                                          <p:val>
                                            <p:strVal val="#ppt_h"/>
                                          </p:val>
                                        </p:tav>
                                      </p:tavLst>
                                    </p:anim>
                                    <p:anim calcmode="lin" valueType="num">
                                      <p:cBhvr>
                                        <p:cTn id="9" dur="500" fill="hold"/>
                                        <p:tgtEl>
                                          <p:spTgt spid="238675"/>
                                        </p:tgtEl>
                                        <p:attrNameLst>
                                          <p:attrName>ppt_x</p:attrName>
                                        </p:attrNameLst>
                                      </p:cBhvr>
                                      <p:tavLst>
                                        <p:tav tm="0">
                                          <p:val>
                                            <p:fltVal val="0.5"/>
                                          </p:val>
                                        </p:tav>
                                        <p:tav tm="100000">
                                          <p:val>
                                            <p:strVal val="#ppt_x"/>
                                          </p:val>
                                        </p:tav>
                                      </p:tavLst>
                                    </p:anim>
                                    <p:anim calcmode="lin" valueType="num">
                                      <p:cBhvr>
                                        <p:cTn id="10" dur="500" fill="hold"/>
                                        <p:tgtEl>
                                          <p:spTgt spid="238675"/>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238831"/>
                                        </p:tgtEl>
                                        <p:attrNameLst>
                                          <p:attrName>style.visibility</p:attrName>
                                        </p:attrNameLst>
                                      </p:cBhvr>
                                      <p:to>
                                        <p:strVal val="visible"/>
                                      </p:to>
                                    </p:set>
                                    <p:anim calcmode="lin" valueType="num">
                                      <p:cBhvr>
                                        <p:cTn id="15" dur="500" fill="hold"/>
                                        <p:tgtEl>
                                          <p:spTgt spid="238831"/>
                                        </p:tgtEl>
                                        <p:attrNameLst>
                                          <p:attrName>ppt_x</p:attrName>
                                        </p:attrNameLst>
                                      </p:cBhvr>
                                      <p:tavLst>
                                        <p:tav tm="0">
                                          <p:val>
                                            <p:strVal val="#ppt_x-#ppt_w/2"/>
                                          </p:val>
                                        </p:tav>
                                        <p:tav tm="100000">
                                          <p:val>
                                            <p:strVal val="#ppt_x"/>
                                          </p:val>
                                        </p:tav>
                                      </p:tavLst>
                                    </p:anim>
                                    <p:anim calcmode="lin" valueType="num">
                                      <p:cBhvr>
                                        <p:cTn id="16" dur="500" fill="hold"/>
                                        <p:tgtEl>
                                          <p:spTgt spid="238831"/>
                                        </p:tgtEl>
                                        <p:attrNameLst>
                                          <p:attrName>ppt_y</p:attrName>
                                        </p:attrNameLst>
                                      </p:cBhvr>
                                      <p:tavLst>
                                        <p:tav tm="0">
                                          <p:val>
                                            <p:strVal val="#ppt_y"/>
                                          </p:val>
                                        </p:tav>
                                        <p:tav tm="100000">
                                          <p:val>
                                            <p:strVal val="#ppt_y"/>
                                          </p:val>
                                        </p:tav>
                                      </p:tavLst>
                                    </p:anim>
                                    <p:anim calcmode="lin" valueType="num">
                                      <p:cBhvr>
                                        <p:cTn id="17" dur="500" fill="hold"/>
                                        <p:tgtEl>
                                          <p:spTgt spid="238831"/>
                                        </p:tgtEl>
                                        <p:attrNameLst>
                                          <p:attrName>ppt_w</p:attrName>
                                        </p:attrNameLst>
                                      </p:cBhvr>
                                      <p:tavLst>
                                        <p:tav tm="0">
                                          <p:val>
                                            <p:fltVal val="0"/>
                                          </p:val>
                                        </p:tav>
                                        <p:tav tm="100000">
                                          <p:val>
                                            <p:strVal val="#ppt_w"/>
                                          </p:val>
                                        </p:tav>
                                      </p:tavLst>
                                    </p:anim>
                                    <p:anim calcmode="lin" valueType="num">
                                      <p:cBhvr>
                                        <p:cTn id="18" dur="500" fill="hold"/>
                                        <p:tgtEl>
                                          <p:spTgt spid="238831"/>
                                        </p:tgtEl>
                                        <p:attrNameLst>
                                          <p:attrName>ppt_h</p:attrName>
                                        </p:attrNameLst>
                                      </p:cBhvr>
                                      <p:tavLst>
                                        <p:tav tm="0">
                                          <p:val>
                                            <p:strVal val="#ppt_h"/>
                                          </p:val>
                                        </p:tav>
                                        <p:tav tm="100000">
                                          <p:val>
                                            <p:strVal val="#ppt_h"/>
                                          </p:val>
                                        </p:tav>
                                      </p:tavLst>
                                    </p:anim>
                                  </p:childTnLst>
                                </p:cTn>
                              </p:par>
                            </p:childTnLst>
                          </p:cTn>
                        </p:par>
                        <p:par>
                          <p:cTn id="19" fill="hold" nodeType="afterGroup">
                            <p:stCondLst>
                              <p:cond delay="500"/>
                            </p:stCondLst>
                            <p:childTnLst>
                              <p:par>
                                <p:cTn id="20" presetID="23" presetClass="entr" presetSubtype="528" fill="hold" grpId="0" nodeType="afterEffect">
                                  <p:stCondLst>
                                    <p:cond delay="0"/>
                                  </p:stCondLst>
                                  <p:childTnLst>
                                    <p:set>
                                      <p:cBhvr>
                                        <p:cTn id="21" dur="1" fill="hold">
                                          <p:stCondLst>
                                            <p:cond delay="0"/>
                                          </p:stCondLst>
                                        </p:cTn>
                                        <p:tgtEl>
                                          <p:spTgt spid="238676"/>
                                        </p:tgtEl>
                                        <p:attrNameLst>
                                          <p:attrName>style.visibility</p:attrName>
                                        </p:attrNameLst>
                                      </p:cBhvr>
                                      <p:to>
                                        <p:strVal val="visible"/>
                                      </p:to>
                                    </p:set>
                                    <p:anim calcmode="lin" valueType="num">
                                      <p:cBhvr>
                                        <p:cTn id="22" dur="500" fill="hold"/>
                                        <p:tgtEl>
                                          <p:spTgt spid="238676"/>
                                        </p:tgtEl>
                                        <p:attrNameLst>
                                          <p:attrName>ppt_w</p:attrName>
                                        </p:attrNameLst>
                                      </p:cBhvr>
                                      <p:tavLst>
                                        <p:tav tm="0">
                                          <p:val>
                                            <p:fltVal val="0"/>
                                          </p:val>
                                        </p:tav>
                                        <p:tav tm="100000">
                                          <p:val>
                                            <p:strVal val="#ppt_w"/>
                                          </p:val>
                                        </p:tav>
                                      </p:tavLst>
                                    </p:anim>
                                    <p:anim calcmode="lin" valueType="num">
                                      <p:cBhvr>
                                        <p:cTn id="23" dur="500" fill="hold"/>
                                        <p:tgtEl>
                                          <p:spTgt spid="238676"/>
                                        </p:tgtEl>
                                        <p:attrNameLst>
                                          <p:attrName>ppt_h</p:attrName>
                                        </p:attrNameLst>
                                      </p:cBhvr>
                                      <p:tavLst>
                                        <p:tav tm="0">
                                          <p:val>
                                            <p:fltVal val="0"/>
                                          </p:val>
                                        </p:tav>
                                        <p:tav tm="100000">
                                          <p:val>
                                            <p:strVal val="#ppt_h"/>
                                          </p:val>
                                        </p:tav>
                                      </p:tavLst>
                                    </p:anim>
                                    <p:anim calcmode="lin" valueType="num">
                                      <p:cBhvr>
                                        <p:cTn id="24" dur="500" fill="hold"/>
                                        <p:tgtEl>
                                          <p:spTgt spid="238676"/>
                                        </p:tgtEl>
                                        <p:attrNameLst>
                                          <p:attrName>ppt_x</p:attrName>
                                        </p:attrNameLst>
                                      </p:cBhvr>
                                      <p:tavLst>
                                        <p:tav tm="0">
                                          <p:val>
                                            <p:fltVal val="0.5"/>
                                          </p:val>
                                        </p:tav>
                                        <p:tav tm="100000">
                                          <p:val>
                                            <p:strVal val="#ppt_x"/>
                                          </p:val>
                                        </p:tav>
                                      </p:tavLst>
                                    </p:anim>
                                    <p:anim calcmode="lin" valueType="num">
                                      <p:cBhvr>
                                        <p:cTn id="25" dur="500" fill="hold"/>
                                        <p:tgtEl>
                                          <p:spTgt spid="23867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831" grpId="0" autoUpdateAnimBg="0"/>
      <p:bldP spid="238675" grpId="0" animBg="1"/>
      <p:bldP spid="23867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Line 80"/>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dirty="0">
              <a:latin typeface="Arial" panose="020B0604020202020204" pitchFamily="34" charset="0"/>
              <a:cs typeface="Arial" panose="020B0604020202020204" pitchFamily="34" charset="0"/>
            </a:endParaRPr>
          </a:p>
        </p:txBody>
      </p:sp>
      <p:sp>
        <p:nvSpPr>
          <p:cNvPr id="49154"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55"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56"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57"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58"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59"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49160"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61"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62"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49163"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64"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65"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9166"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9167"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49168"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69"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0"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1"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2"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3"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4"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5"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6"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7"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8"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9179"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49180"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49181"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49182"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49183"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49184"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49185"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49186"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49187"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88"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49189"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56139" name="Rectangle 75"/>
          <p:cNvSpPr>
            <a:spLocks noChangeArrowheads="1"/>
          </p:cNvSpPr>
          <p:nvPr/>
        </p:nvSpPr>
        <p:spPr bwMode="auto">
          <a:xfrm>
            <a:off x="2483773" y="468313"/>
            <a:ext cx="676467" cy="430887"/>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يشوع</a:t>
            </a:r>
            <a:endParaRPr lang="en-US" sz="2800" dirty="0">
              <a:solidFill>
                <a:schemeClr val="hlink"/>
              </a:solidFill>
              <a:latin typeface="Arial" panose="020B0604020202020204" pitchFamily="34" charset="0"/>
              <a:cs typeface="Arial" panose="020B0604020202020204" pitchFamily="34" charset="0"/>
            </a:endParaRPr>
          </a:p>
        </p:txBody>
      </p:sp>
      <p:sp>
        <p:nvSpPr>
          <p:cNvPr id="49191" name="Line 76"/>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49192" name="Text Box 79"/>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56158" name="Oval 94"/>
          <p:cNvSpPr>
            <a:spLocks noChangeArrowheads="1"/>
          </p:cNvSpPr>
          <p:nvPr/>
        </p:nvSpPr>
        <p:spPr bwMode="auto">
          <a:xfrm>
            <a:off x="1657350" y="328613"/>
            <a:ext cx="2403475" cy="725487"/>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56159" name="Rectangle 95"/>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56161" name="Text Box 97"/>
          <p:cNvSpPr txBox="1">
            <a:spLocks noChangeArrowheads="1"/>
          </p:cNvSpPr>
          <p:nvPr/>
        </p:nvSpPr>
        <p:spPr bwMode="auto">
          <a:xfrm>
            <a:off x="5194300" y="4533900"/>
            <a:ext cx="4330700" cy="54482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4400" b="1" dirty="0">
                <a:solidFill>
                  <a:srgbClr val="FFEA18"/>
                </a:solidFill>
                <a:latin typeface="Arial" panose="020B0604020202020204" pitchFamily="34" charset="0"/>
                <a:cs typeface="Arial" panose="020B0604020202020204" pitchFamily="34" charset="0"/>
              </a:rPr>
              <a:t>“</a:t>
            </a:r>
            <a:r>
              <a:rPr lang="ar-JO" altLang="ja-JP" sz="4400" b="1" dirty="0">
                <a:solidFill>
                  <a:srgbClr val="FFEA18"/>
                </a:solidFill>
                <a:latin typeface="Arial" panose="020B0604020202020204" pitchFamily="34" charset="0"/>
                <a:cs typeface="Arial" panose="020B0604020202020204" pitchFamily="34" charset="0"/>
              </a:rPr>
              <a:t>التاريخ</a:t>
            </a:r>
            <a:r>
              <a:rPr lang="ja-JP" altLang="en-US" sz="4400" b="1" dirty="0">
                <a:solidFill>
                  <a:srgbClr val="FFEA18"/>
                </a:solidFill>
                <a:latin typeface="Arial" panose="020B0604020202020204" pitchFamily="34" charset="0"/>
                <a:cs typeface="Arial" panose="020B0604020202020204" pitchFamily="34" charset="0"/>
              </a:rPr>
              <a:t>”</a:t>
            </a:r>
            <a:endParaRPr lang="en-US" sz="4400" b="1" dirty="0">
              <a:solidFill>
                <a:srgbClr val="FFEA18"/>
              </a:solidFill>
              <a:latin typeface="Arial" panose="020B0604020202020204" pitchFamily="34" charset="0"/>
              <a:cs typeface="Arial" panose="020B0604020202020204" pitchFamily="34" charset="0"/>
            </a:endParaRPr>
          </a:p>
        </p:txBody>
      </p:sp>
      <p:sp>
        <p:nvSpPr>
          <p:cNvPr id="856162" name="Text Box 98"/>
          <p:cNvSpPr txBox="1">
            <a:spLocks noChangeArrowheads="1"/>
          </p:cNvSpPr>
          <p:nvPr/>
        </p:nvSpPr>
        <p:spPr bwMode="auto">
          <a:xfrm>
            <a:off x="5586413" y="3654425"/>
            <a:ext cx="3621087" cy="46166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400" b="1" dirty="0">
                <a:solidFill>
                  <a:srgbClr val="FFEA18"/>
                </a:solidFill>
                <a:latin typeface="Arial" panose="020B0604020202020204" pitchFamily="34" charset="0"/>
                <a:cs typeface="Arial" panose="020B0604020202020204" pitchFamily="34" charset="0"/>
              </a:rPr>
              <a:t>ال ١٢ اسفار</a:t>
            </a:r>
            <a:endParaRPr lang="en-US" sz="2400" b="1" dirty="0">
              <a:solidFill>
                <a:srgbClr val="FFEA18"/>
              </a:solidFill>
              <a:latin typeface="Arial" panose="020B0604020202020204" pitchFamily="34" charset="0"/>
              <a:cs typeface="Arial" panose="020B0604020202020204" pitchFamily="34" charset="0"/>
            </a:endParaRPr>
          </a:p>
        </p:txBody>
      </p:sp>
      <p:sp>
        <p:nvSpPr>
          <p:cNvPr id="49199" name="Text Box 99"/>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9200" name="Text Box 100"/>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23</a:t>
            </a:r>
          </a:p>
        </p:txBody>
      </p:sp>
      <p:grpSp>
        <p:nvGrpSpPr>
          <p:cNvPr id="49201" name="Group 104"/>
          <p:cNvGrpSpPr>
            <a:grpSpLocks/>
          </p:cNvGrpSpPr>
          <p:nvPr/>
        </p:nvGrpSpPr>
        <p:grpSpPr bwMode="auto">
          <a:xfrm>
            <a:off x="5348288" y="6034088"/>
            <a:ext cx="4025900" cy="822325"/>
            <a:chOff x="3409" y="3801"/>
            <a:chExt cx="2536" cy="518"/>
          </a:xfrm>
        </p:grpSpPr>
        <p:sp>
          <p:nvSpPr>
            <p:cNvPr id="856169" name="AutoShape 105"/>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56170" name="Text Box 106"/>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١٤۰۰ قبل الميلاد. حتى ١٣۵۰قبل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56171" name="Rectangle 107"/>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49203" name="Text Box 111"/>
          <p:cNvSpPr txBox="1">
            <a:spLocks noChangeArrowheads="1"/>
          </p:cNvSpPr>
          <p:nvPr/>
        </p:nvSpPr>
        <p:spPr bwMode="auto">
          <a:xfrm rot="-5400000">
            <a:off x="-1285081" y="3556794"/>
            <a:ext cx="561498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sp>
        <p:nvSpPr>
          <p:cNvPr id="49204" name="Text Box 119"/>
          <p:cNvSpPr txBox="1">
            <a:spLocks noChangeArrowheads="1"/>
          </p:cNvSpPr>
          <p:nvPr/>
        </p:nvSpPr>
        <p:spPr bwMode="auto">
          <a:xfrm rot="-5400000">
            <a:off x="-1193006" y="3474244"/>
            <a:ext cx="5614987"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49206"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72"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1" name="Picture 70">
            <a:extLst>
              <a:ext uri="{FF2B5EF4-FFF2-40B4-BE49-F238E27FC236}">
                <a16:creationId xmlns:a16="http://schemas.microsoft.com/office/drawing/2014/main" id="{21F02535-BCF8-0989-46CE-082503FF6634}"/>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6" name="Rectangle 230">
            <a:extLst>
              <a:ext uri="{FF2B5EF4-FFF2-40B4-BE49-F238E27FC236}">
                <a16:creationId xmlns:a16="http://schemas.microsoft.com/office/drawing/2014/main" id="{FB751F53-AF16-34F4-CF95-DE7BBB6773B2}"/>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7" name="Group 66">
            <a:extLst>
              <a:ext uri="{FF2B5EF4-FFF2-40B4-BE49-F238E27FC236}">
                <a16:creationId xmlns:a16="http://schemas.microsoft.com/office/drawing/2014/main" id="{1B48E625-B237-10AC-E3BF-2B5ED4FFCCD9}"/>
              </a:ext>
            </a:extLst>
          </p:cNvPr>
          <p:cNvGrpSpPr>
            <a:grpSpLocks/>
          </p:cNvGrpSpPr>
          <p:nvPr/>
        </p:nvGrpSpPr>
        <p:grpSpPr bwMode="auto">
          <a:xfrm>
            <a:off x="3227365" y="3009900"/>
            <a:ext cx="736632" cy="1497013"/>
            <a:chOff x="6122988" y="2946399"/>
            <a:chExt cx="931862" cy="1682750"/>
          </a:xfrm>
        </p:grpSpPr>
        <p:grpSp>
          <p:nvGrpSpPr>
            <p:cNvPr id="88" name="Group 85">
              <a:extLst>
                <a:ext uri="{FF2B5EF4-FFF2-40B4-BE49-F238E27FC236}">
                  <a16:creationId xmlns:a16="http://schemas.microsoft.com/office/drawing/2014/main" id="{5D9239DA-6E8E-3912-ED1A-E9B55C0EF39B}"/>
                </a:ext>
              </a:extLst>
            </p:cNvPr>
            <p:cNvGrpSpPr>
              <a:grpSpLocks/>
            </p:cNvGrpSpPr>
            <p:nvPr/>
          </p:nvGrpSpPr>
          <p:grpSpPr bwMode="auto">
            <a:xfrm>
              <a:off x="6153150" y="3681413"/>
              <a:ext cx="901700" cy="947736"/>
              <a:chOff x="1557" y="1007"/>
              <a:chExt cx="2105" cy="1949"/>
            </a:xfrm>
          </p:grpSpPr>
          <p:grpSp>
            <p:nvGrpSpPr>
              <p:cNvPr id="92" name="Group 87">
                <a:extLst>
                  <a:ext uri="{FF2B5EF4-FFF2-40B4-BE49-F238E27FC236}">
                    <a16:creationId xmlns:a16="http://schemas.microsoft.com/office/drawing/2014/main" id="{AA1724E7-6F27-BEE4-7999-09386E7F9669}"/>
                  </a:ext>
                </a:extLst>
              </p:cNvPr>
              <p:cNvGrpSpPr>
                <a:grpSpLocks/>
              </p:cNvGrpSpPr>
              <p:nvPr/>
            </p:nvGrpSpPr>
            <p:grpSpPr bwMode="auto">
              <a:xfrm>
                <a:off x="1557" y="1209"/>
                <a:ext cx="2105" cy="1421"/>
                <a:chOff x="578" y="2316"/>
                <a:chExt cx="2105" cy="1421"/>
              </a:xfrm>
            </p:grpSpPr>
            <p:sp>
              <p:nvSpPr>
                <p:cNvPr id="98" name="Freeform 88" descr="Cork">
                  <a:extLst>
                    <a:ext uri="{FF2B5EF4-FFF2-40B4-BE49-F238E27FC236}">
                      <a16:creationId xmlns:a16="http://schemas.microsoft.com/office/drawing/2014/main" id="{1F3EB2E8-96F9-F406-F6D5-4AC90CB44CB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9" name="Freeform 89" descr="Cork">
                  <a:extLst>
                    <a:ext uri="{FF2B5EF4-FFF2-40B4-BE49-F238E27FC236}">
                      <a16:creationId xmlns:a16="http://schemas.microsoft.com/office/drawing/2014/main" id="{00D3E34F-F04D-54BA-8F5C-A6C225775577}"/>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93" name="Freeform 91">
                <a:extLst>
                  <a:ext uri="{FF2B5EF4-FFF2-40B4-BE49-F238E27FC236}">
                    <a16:creationId xmlns:a16="http://schemas.microsoft.com/office/drawing/2014/main" id="{E135C6C5-4C76-74F8-E35B-4E137996E906}"/>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4" name="Freeform 92">
                <a:extLst>
                  <a:ext uri="{FF2B5EF4-FFF2-40B4-BE49-F238E27FC236}">
                    <a16:creationId xmlns:a16="http://schemas.microsoft.com/office/drawing/2014/main" id="{6FC0E4C7-6A9D-FE65-A119-1327671E9CE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5" name="Freeform 93">
                <a:extLst>
                  <a:ext uri="{FF2B5EF4-FFF2-40B4-BE49-F238E27FC236}">
                    <a16:creationId xmlns:a16="http://schemas.microsoft.com/office/drawing/2014/main" id="{98B33089-27F8-CF15-5DFD-0BD8E9A696B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6" name="Freeform 94">
                <a:extLst>
                  <a:ext uri="{FF2B5EF4-FFF2-40B4-BE49-F238E27FC236}">
                    <a16:creationId xmlns:a16="http://schemas.microsoft.com/office/drawing/2014/main" id="{F8AD497F-98CF-D239-FB04-6ACC0C9FB41F}"/>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7" name="Freeform 95">
                <a:extLst>
                  <a:ext uri="{FF2B5EF4-FFF2-40B4-BE49-F238E27FC236}">
                    <a16:creationId xmlns:a16="http://schemas.microsoft.com/office/drawing/2014/main" id="{3BBDC2C5-6827-6E97-8AEF-7B679823E9B3}"/>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89" name="Group 98">
              <a:extLst>
                <a:ext uri="{FF2B5EF4-FFF2-40B4-BE49-F238E27FC236}">
                  <a16:creationId xmlns:a16="http://schemas.microsoft.com/office/drawing/2014/main" id="{0F69D6B2-8C39-A59E-C8E2-5F5162D66044}"/>
                </a:ext>
              </a:extLst>
            </p:cNvPr>
            <p:cNvGrpSpPr>
              <a:grpSpLocks/>
            </p:cNvGrpSpPr>
            <p:nvPr/>
          </p:nvGrpSpPr>
          <p:grpSpPr bwMode="auto">
            <a:xfrm>
              <a:off x="6122988" y="2946399"/>
              <a:ext cx="927101" cy="1381125"/>
              <a:chOff x="3881" y="1840"/>
              <a:chExt cx="584" cy="870"/>
            </a:xfrm>
          </p:grpSpPr>
          <p:sp>
            <p:nvSpPr>
              <p:cNvPr id="90" name="Rectangle 97">
                <a:extLst>
                  <a:ext uri="{FF2B5EF4-FFF2-40B4-BE49-F238E27FC236}">
                    <a16:creationId xmlns:a16="http://schemas.microsoft.com/office/drawing/2014/main" id="{D66A7024-538E-F481-4772-DD3554FF3103}"/>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91" name="Rectangle 96">
                <a:extLst>
                  <a:ext uri="{FF2B5EF4-FFF2-40B4-BE49-F238E27FC236}">
                    <a16:creationId xmlns:a16="http://schemas.microsoft.com/office/drawing/2014/main" id="{26CB3944-85DA-9585-388D-0E197098FAF4}"/>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56158"/>
                                        </p:tgtEl>
                                        <p:attrNameLst>
                                          <p:attrName>style.visibility</p:attrName>
                                        </p:attrNameLst>
                                      </p:cBhvr>
                                      <p:to>
                                        <p:strVal val="visible"/>
                                      </p:to>
                                    </p:set>
                                    <p:animEffect transition="in" filter="fade">
                                      <p:cBhvr>
                                        <p:cTn id="7" dur="1000"/>
                                        <p:tgtEl>
                                          <p:spTgt spid="856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615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02"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03"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04"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05"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06"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07"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1208"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09"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10"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1211"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12"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13"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1214"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1215"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51216"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17"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18"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19"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20"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21"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22"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23"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24"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25"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26"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27"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1228"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1229"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1230"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51231"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1232"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51233"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1234"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1235"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1236"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51237"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38"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51239"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58183" name="Rectangle 71"/>
          <p:cNvSpPr>
            <a:spLocks noChangeArrowheads="1"/>
          </p:cNvSpPr>
          <p:nvPr/>
        </p:nvSpPr>
        <p:spPr bwMode="auto">
          <a:xfrm>
            <a:off x="2451818" y="1835150"/>
            <a:ext cx="766235"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القضاة</a:t>
            </a:r>
            <a:endParaRPr lang="en-US" sz="2800" dirty="0">
              <a:solidFill>
                <a:schemeClr val="hlink"/>
              </a:solidFill>
              <a:latin typeface="Arial" panose="020B0604020202020204" pitchFamily="34" charset="0"/>
              <a:cs typeface="Arial" panose="020B0604020202020204" pitchFamily="34" charset="0"/>
            </a:endParaRPr>
          </a:p>
        </p:txBody>
      </p:sp>
      <p:sp>
        <p:nvSpPr>
          <p:cNvPr id="51242" name="Text Box 75"/>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58207" name="Oval 95"/>
          <p:cNvSpPr>
            <a:spLocks noChangeArrowheads="1"/>
          </p:cNvSpPr>
          <p:nvPr/>
        </p:nvSpPr>
        <p:spPr bwMode="auto">
          <a:xfrm>
            <a:off x="1643063" y="1716088"/>
            <a:ext cx="2403475" cy="725487"/>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58208" name="Rectangle 96"/>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58210" name="Text Box 98"/>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ar-JO" altLang="ja-JP" sz="6600" b="1" dirty="0">
                <a:solidFill>
                  <a:srgbClr val="FFEA18"/>
                </a:solidFill>
                <a:latin typeface="Arial" panose="020B0604020202020204" pitchFamily="34" charset="0"/>
                <a:cs typeface="Arial" panose="020B0604020202020204" pitchFamily="34" charset="0"/>
              </a:rPr>
              <a:t>التاريخ</a:t>
            </a:r>
            <a:endParaRPr lang="en-US" sz="6600" b="1" dirty="0">
              <a:solidFill>
                <a:srgbClr val="FFEA18"/>
              </a:solidFill>
              <a:latin typeface="Arial" panose="020B0604020202020204" pitchFamily="34" charset="0"/>
              <a:cs typeface="Arial" panose="020B0604020202020204" pitchFamily="34" charset="0"/>
            </a:endParaRPr>
          </a:p>
        </p:txBody>
      </p:sp>
      <p:sp>
        <p:nvSpPr>
          <p:cNvPr id="858211" name="Text Box 99"/>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1249" name="Text Box 100"/>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1250" name="Text Box 101"/>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24</a:t>
            </a:r>
          </a:p>
        </p:txBody>
      </p:sp>
      <p:grpSp>
        <p:nvGrpSpPr>
          <p:cNvPr id="51251" name="Group 103"/>
          <p:cNvGrpSpPr>
            <a:grpSpLocks/>
          </p:cNvGrpSpPr>
          <p:nvPr/>
        </p:nvGrpSpPr>
        <p:grpSpPr bwMode="auto">
          <a:xfrm>
            <a:off x="5340350" y="6034088"/>
            <a:ext cx="4025900" cy="822325"/>
            <a:chOff x="3409" y="3801"/>
            <a:chExt cx="2536" cy="518"/>
          </a:xfrm>
        </p:grpSpPr>
        <p:sp>
          <p:nvSpPr>
            <p:cNvPr id="858216" name="AutoShape 104"/>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58217" name="Text Box 105"/>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١٤۰۰ قبل الميلاد. حتى ١٣۵۰قبل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858218" name="Rectangle 106"/>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1253" name="Text Box 110"/>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sp>
        <p:nvSpPr>
          <p:cNvPr id="51254" name="Text Box 118"/>
          <p:cNvSpPr txBox="1">
            <a:spLocks noChangeArrowheads="1"/>
          </p:cNvSpPr>
          <p:nvPr/>
        </p:nvSpPr>
        <p:spPr bwMode="auto">
          <a:xfrm rot="-5400000">
            <a:off x="-1193006" y="3475831"/>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72"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3" name="Picture 72">
            <a:extLst>
              <a:ext uri="{FF2B5EF4-FFF2-40B4-BE49-F238E27FC236}">
                <a16:creationId xmlns:a16="http://schemas.microsoft.com/office/drawing/2014/main" id="{1A2844CC-BA35-EFE7-1F68-271E17CDC559}"/>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7" name="Rectangle 78">
            <a:extLst>
              <a:ext uri="{FF2B5EF4-FFF2-40B4-BE49-F238E27FC236}">
                <a16:creationId xmlns:a16="http://schemas.microsoft.com/office/drawing/2014/main" id="{483D786F-48ED-FA35-ECC2-49942958D269}"/>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89" name="Rectangle 230">
            <a:extLst>
              <a:ext uri="{FF2B5EF4-FFF2-40B4-BE49-F238E27FC236}">
                <a16:creationId xmlns:a16="http://schemas.microsoft.com/office/drawing/2014/main" id="{C3BA9BDD-DFA3-DCDD-D64B-025C64E99079}"/>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8" name="Group 66">
            <a:extLst>
              <a:ext uri="{FF2B5EF4-FFF2-40B4-BE49-F238E27FC236}">
                <a16:creationId xmlns:a16="http://schemas.microsoft.com/office/drawing/2014/main" id="{40316DCF-109A-16D9-B45C-D909FB78385A}"/>
              </a:ext>
            </a:extLst>
          </p:cNvPr>
          <p:cNvGrpSpPr>
            <a:grpSpLocks/>
          </p:cNvGrpSpPr>
          <p:nvPr/>
        </p:nvGrpSpPr>
        <p:grpSpPr bwMode="auto">
          <a:xfrm>
            <a:off x="3227365" y="3009900"/>
            <a:ext cx="736632" cy="1497013"/>
            <a:chOff x="6122988" y="2946399"/>
            <a:chExt cx="931862" cy="1682750"/>
          </a:xfrm>
        </p:grpSpPr>
        <p:grpSp>
          <p:nvGrpSpPr>
            <p:cNvPr id="90" name="Group 85">
              <a:extLst>
                <a:ext uri="{FF2B5EF4-FFF2-40B4-BE49-F238E27FC236}">
                  <a16:creationId xmlns:a16="http://schemas.microsoft.com/office/drawing/2014/main" id="{A3323E87-7ED6-5679-0C4B-EB41709140BF}"/>
                </a:ext>
              </a:extLst>
            </p:cNvPr>
            <p:cNvGrpSpPr>
              <a:grpSpLocks/>
            </p:cNvGrpSpPr>
            <p:nvPr/>
          </p:nvGrpSpPr>
          <p:grpSpPr bwMode="auto">
            <a:xfrm>
              <a:off x="6153150" y="3681413"/>
              <a:ext cx="901700" cy="947736"/>
              <a:chOff x="1557" y="1007"/>
              <a:chExt cx="2105" cy="1949"/>
            </a:xfrm>
          </p:grpSpPr>
          <p:grpSp>
            <p:nvGrpSpPr>
              <p:cNvPr id="94" name="Group 87">
                <a:extLst>
                  <a:ext uri="{FF2B5EF4-FFF2-40B4-BE49-F238E27FC236}">
                    <a16:creationId xmlns:a16="http://schemas.microsoft.com/office/drawing/2014/main" id="{4ABA9D10-FF9B-3020-C361-B0B91F3835DA}"/>
                  </a:ext>
                </a:extLst>
              </p:cNvPr>
              <p:cNvGrpSpPr>
                <a:grpSpLocks/>
              </p:cNvGrpSpPr>
              <p:nvPr/>
            </p:nvGrpSpPr>
            <p:grpSpPr bwMode="auto">
              <a:xfrm>
                <a:off x="1557" y="1209"/>
                <a:ext cx="2105" cy="1421"/>
                <a:chOff x="578" y="2316"/>
                <a:chExt cx="2105" cy="1421"/>
              </a:xfrm>
            </p:grpSpPr>
            <p:sp>
              <p:nvSpPr>
                <p:cNvPr id="100" name="Freeform 88" descr="Cork">
                  <a:extLst>
                    <a:ext uri="{FF2B5EF4-FFF2-40B4-BE49-F238E27FC236}">
                      <a16:creationId xmlns:a16="http://schemas.microsoft.com/office/drawing/2014/main" id="{BB39BC2D-4F4E-CE9A-CCA4-667E14BB0C30}"/>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1" name="Freeform 89" descr="Cork">
                  <a:extLst>
                    <a:ext uri="{FF2B5EF4-FFF2-40B4-BE49-F238E27FC236}">
                      <a16:creationId xmlns:a16="http://schemas.microsoft.com/office/drawing/2014/main" id="{531357F8-0DA2-DBE5-D065-689CFE28B908}"/>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95" name="Freeform 91">
                <a:extLst>
                  <a:ext uri="{FF2B5EF4-FFF2-40B4-BE49-F238E27FC236}">
                    <a16:creationId xmlns:a16="http://schemas.microsoft.com/office/drawing/2014/main" id="{AD44234F-E61B-31AA-57B1-DFFF96AB2883}"/>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6" name="Freeform 92">
                <a:extLst>
                  <a:ext uri="{FF2B5EF4-FFF2-40B4-BE49-F238E27FC236}">
                    <a16:creationId xmlns:a16="http://schemas.microsoft.com/office/drawing/2014/main" id="{E48CA5CA-B694-6D21-DEFA-EC33450C3D24}"/>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7" name="Freeform 93">
                <a:extLst>
                  <a:ext uri="{FF2B5EF4-FFF2-40B4-BE49-F238E27FC236}">
                    <a16:creationId xmlns:a16="http://schemas.microsoft.com/office/drawing/2014/main" id="{795C6585-6D88-5FF8-D96F-CCE99A5DEB3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8" name="Freeform 94">
                <a:extLst>
                  <a:ext uri="{FF2B5EF4-FFF2-40B4-BE49-F238E27FC236}">
                    <a16:creationId xmlns:a16="http://schemas.microsoft.com/office/drawing/2014/main" id="{B115E323-8ECC-5815-6C48-55AE6A0B1599}"/>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9" name="Freeform 95">
                <a:extLst>
                  <a:ext uri="{FF2B5EF4-FFF2-40B4-BE49-F238E27FC236}">
                    <a16:creationId xmlns:a16="http://schemas.microsoft.com/office/drawing/2014/main" id="{40384C24-9501-D551-5D62-723B75EE3EB3}"/>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91" name="Group 98">
              <a:extLst>
                <a:ext uri="{FF2B5EF4-FFF2-40B4-BE49-F238E27FC236}">
                  <a16:creationId xmlns:a16="http://schemas.microsoft.com/office/drawing/2014/main" id="{FB153AEA-6C5F-CB4E-17D2-C16B08303A3D}"/>
                </a:ext>
              </a:extLst>
            </p:cNvPr>
            <p:cNvGrpSpPr>
              <a:grpSpLocks/>
            </p:cNvGrpSpPr>
            <p:nvPr/>
          </p:nvGrpSpPr>
          <p:grpSpPr bwMode="auto">
            <a:xfrm>
              <a:off x="6122988" y="2946399"/>
              <a:ext cx="927101" cy="1381125"/>
              <a:chOff x="3881" y="1840"/>
              <a:chExt cx="584" cy="870"/>
            </a:xfrm>
          </p:grpSpPr>
          <p:sp>
            <p:nvSpPr>
              <p:cNvPr id="92" name="Rectangle 97">
                <a:extLst>
                  <a:ext uri="{FF2B5EF4-FFF2-40B4-BE49-F238E27FC236}">
                    <a16:creationId xmlns:a16="http://schemas.microsoft.com/office/drawing/2014/main" id="{9CC1575B-A915-7F06-167C-E15EC5A7BEA3}"/>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93" name="Rectangle 96">
                <a:extLst>
                  <a:ext uri="{FF2B5EF4-FFF2-40B4-BE49-F238E27FC236}">
                    <a16:creationId xmlns:a16="http://schemas.microsoft.com/office/drawing/2014/main" id="{A51A1FA1-5883-6383-EB29-B4313B5172B5}"/>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58207"/>
                                        </p:tgtEl>
                                        <p:attrNameLst>
                                          <p:attrName>style.visibility</p:attrName>
                                        </p:attrNameLst>
                                      </p:cBhvr>
                                      <p:to>
                                        <p:strVal val="visible"/>
                                      </p:to>
                                    </p:set>
                                    <p:animEffect transition="in" filter="fade">
                                      <p:cBhvr>
                                        <p:cTn id="7" dur="1000"/>
                                        <p:tgtEl>
                                          <p:spTgt spid="858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820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0"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1"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2"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3"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4"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5"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3256"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7"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8"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3259"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0"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1"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3262"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3263"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53264"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5"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6"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7"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8"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9"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0"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1"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2"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3"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4"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5"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6"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3277"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3278"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53279"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3280"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53281"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3282"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3283"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3284"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53285"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86"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3287"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60232" name="Rectangle 72"/>
          <p:cNvSpPr>
            <a:spLocks noChangeArrowheads="1"/>
          </p:cNvSpPr>
          <p:nvPr/>
        </p:nvSpPr>
        <p:spPr bwMode="auto">
          <a:xfrm>
            <a:off x="2382798" y="2249488"/>
            <a:ext cx="82554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راعوث</a:t>
            </a:r>
            <a:endParaRPr lang="en-US" sz="2800" dirty="0">
              <a:solidFill>
                <a:schemeClr val="hlink"/>
              </a:solidFill>
              <a:latin typeface="Arial" panose="020B0604020202020204" pitchFamily="34" charset="0"/>
              <a:cs typeface="Arial" panose="020B0604020202020204" pitchFamily="34" charset="0"/>
            </a:endParaRPr>
          </a:p>
        </p:txBody>
      </p:sp>
      <p:sp>
        <p:nvSpPr>
          <p:cNvPr id="53291" name="Text Box 75"/>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3292" name="Group 81"/>
          <p:cNvGrpSpPr>
            <a:grpSpLocks/>
          </p:cNvGrpSpPr>
          <p:nvPr/>
        </p:nvGrpSpPr>
        <p:grpSpPr bwMode="auto">
          <a:xfrm>
            <a:off x="5340350" y="6034088"/>
            <a:ext cx="4025900" cy="822325"/>
            <a:chOff x="3409" y="3801"/>
            <a:chExt cx="2536" cy="518"/>
          </a:xfrm>
        </p:grpSpPr>
        <p:sp>
          <p:nvSpPr>
            <p:cNvPr id="860242" name="AutoShape 8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60243" name="Text Box 8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1100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60246" name="Oval 86"/>
          <p:cNvSpPr>
            <a:spLocks noChangeArrowheads="1"/>
          </p:cNvSpPr>
          <p:nvPr/>
        </p:nvSpPr>
        <p:spPr bwMode="auto">
          <a:xfrm>
            <a:off x="1628775" y="1757363"/>
            <a:ext cx="2403475" cy="965200"/>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60247" name="Rectangle 87"/>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0249" name="Text Box 89"/>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0250" name="Text Box 90"/>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3299" name="Text Box 91"/>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3300" name="Text Box 92"/>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25</a:t>
            </a:r>
          </a:p>
        </p:txBody>
      </p:sp>
      <p:sp>
        <p:nvSpPr>
          <p:cNvPr id="860253" name="Rectangle 93"/>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3302" name="Text Box 96"/>
          <p:cNvSpPr txBox="1">
            <a:spLocks noChangeArrowheads="1"/>
          </p:cNvSpPr>
          <p:nvPr/>
        </p:nvSpPr>
        <p:spPr bwMode="auto">
          <a:xfrm rot="-5400000">
            <a:off x="-1285081" y="3558381"/>
            <a:ext cx="561498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sp>
        <p:nvSpPr>
          <p:cNvPr id="53303" name="Text Box 104"/>
          <p:cNvSpPr txBox="1">
            <a:spLocks noChangeArrowheads="1"/>
          </p:cNvSpPr>
          <p:nvPr/>
        </p:nvSpPr>
        <p:spPr bwMode="auto">
          <a:xfrm rot="-5400000">
            <a:off x="-1177131" y="347265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73"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4" name="Picture 73">
            <a:extLst>
              <a:ext uri="{FF2B5EF4-FFF2-40B4-BE49-F238E27FC236}">
                <a16:creationId xmlns:a16="http://schemas.microsoft.com/office/drawing/2014/main" id="{4E74FD42-A502-1338-6BB1-B8664ADDA84C}"/>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8" name="Rectangle 78">
            <a:extLst>
              <a:ext uri="{FF2B5EF4-FFF2-40B4-BE49-F238E27FC236}">
                <a16:creationId xmlns:a16="http://schemas.microsoft.com/office/drawing/2014/main" id="{1295B139-09CC-5D34-E093-CF61B1138DE1}"/>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89" name="Rectangle 79">
            <a:extLst>
              <a:ext uri="{FF2B5EF4-FFF2-40B4-BE49-F238E27FC236}">
                <a16:creationId xmlns:a16="http://schemas.microsoft.com/office/drawing/2014/main" id="{7020CA24-78D0-0005-6D31-40256928200A}"/>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90" name="Rectangle 230">
            <a:extLst>
              <a:ext uri="{FF2B5EF4-FFF2-40B4-BE49-F238E27FC236}">
                <a16:creationId xmlns:a16="http://schemas.microsoft.com/office/drawing/2014/main" id="{AB6DF364-3642-2FB1-F2C1-9BD3AE4F6735}"/>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91" name="Group 66">
            <a:extLst>
              <a:ext uri="{FF2B5EF4-FFF2-40B4-BE49-F238E27FC236}">
                <a16:creationId xmlns:a16="http://schemas.microsoft.com/office/drawing/2014/main" id="{BF561A8A-4DCC-47F8-0E42-E64A1E85BF63}"/>
              </a:ext>
            </a:extLst>
          </p:cNvPr>
          <p:cNvGrpSpPr>
            <a:grpSpLocks/>
          </p:cNvGrpSpPr>
          <p:nvPr/>
        </p:nvGrpSpPr>
        <p:grpSpPr bwMode="auto">
          <a:xfrm>
            <a:off x="3227365" y="3009900"/>
            <a:ext cx="736632" cy="1497013"/>
            <a:chOff x="6122988" y="2946399"/>
            <a:chExt cx="931862" cy="1682750"/>
          </a:xfrm>
        </p:grpSpPr>
        <p:grpSp>
          <p:nvGrpSpPr>
            <p:cNvPr id="92" name="Group 85">
              <a:extLst>
                <a:ext uri="{FF2B5EF4-FFF2-40B4-BE49-F238E27FC236}">
                  <a16:creationId xmlns:a16="http://schemas.microsoft.com/office/drawing/2014/main" id="{2861EB8A-EFEC-3788-CF9E-879DE2A814A1}"/>
                </a:ext>
              </a:extLst>
            </p:cNvPr>
            <p:cNvGrpSpPr>
              <a:grpSpLocks/>
            </p:cNvGrpSpPr>
            <p:nvPr/>
          </p:nvGrpSpPr>
          <p:grpSpPr bwMode="auto">
            <a:xfrm>
              <a:off x="6153150" y="3681413"/>
              <a:ext cx="901700" cy="947736"/>
              <a:chOff x="1557" y="1007"/>
              <a:chExt cx="2105" cy="1949"/>
            </a:xfrm>
          </p:grpSpPr>
          <p:grpSp>
            <p:nvGrpSpPr>
              <p:cNvPr id="96" name="Group 87">
                <a:extLst>
                  <a:ext uri="{FF2B5EF4-FFF2-40B4-BE49-F238E27FC236}">
                    <a16:creationId xmlns:a16="http://schemas.microsoft.com/office/drawing/2014/main" id="{3D9DC6CF-C7AA-31F3-40C7-C5F5208A5396}"/>
                  </a:ext>
                </a:extLst>
              </p:cNvPr>
              <p:cNvGrpSpPr>
                <a:grpSpLocks/>
              </p:cNvGrpSpPr>
              <p:nvPr/>
            </p:nvGrpSpPr>
            <p:grpSpPr bwMode="auto">
              <a:xfrm>
                <a:off x="1557" y="1209"/>
                <a:ext cx="2105" cy="1421"/>
                <a:chOff x="578" y="2316"/>
                <a:chExt cx="2105" cy="1421"/>
              </a:xfrm>
            </p:grpSpPr>
            <p:sp>
              <p:nvSpPr>
                <p:cNvPr id="102" name="Freeform 88" descr="Cork">
                  <a:extLst>
                    <a:ext uri="{FF2B5EF4-FFF2-40B4-BE49-F238E27FC236}">
                      <a16:creationId xmlns:a16="http://schemas.microsoft.com/office/drawing/2014/main" id="{B65B7B5B-4B2E-5939-4CD7-E26739D5E06A}"/>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3" name="Freeform 89" descr="Cork">
                  <a:extLst>
                    <a:ext uri="{FF2B5EF4-FFF2-40B4-BE49-F238E27FC236}">
                      <a16:creationId xmlns:a16="http://schemas.microsoft.com/office/drawing/2014/main" id="{7C39662E-018D-3AF8-A2E5-35C0200BE48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97" name="Freeform 91">
                <a:extLst>
                  <a:ext uri="{FF2B5EF4-FFF2-40B4-BE49-F238E27FC236}">
                    <a16:creationId xmlns:a16="http://schemas.microsoft.com/office/drawing/2014/main" id="{1F1C5AE1-5A43-87DB-3EED-327C5335489E}"/>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8" name="Freeform 92">
                <a:extLst>
                  <a:ext uri="{FF2B5EF4-FFF2-40B4-BE49-F238E27FC236}">
                    <a16:creationId xmlns:a16="http://schemas.microsoft.com/office/drawing/2014/main" id="{D3C00190-0DC6-BF76-47F6-BC5B39C2F02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9" name="Freeform 93">
                <a:extLst>
                  <a:ext uri="{FF2B5EF4-FFF2-40B4-BE49-F238E27FC236}">
                    <a16:creationId xmlns:a16="http://schemas.microsoft.com/office/drawing/2014/main" id="{DCD2A4FF-DDE6-9DEB-D035-9C2223E2AD78}"/>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0" name="Freeform 94">
                <a:extLst>
                  <a:ext uri="{FF2B5EF4-FFF2-40B4-BE49-F238E27FC236}">
                    <a16:creationId xmlns:a16="http://schemas.microsoft.com/office/drawing/2014/main" id="{1CBE320B-FF5B-4236-D26F-185E91D69FFA}"/>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1" name="Freeform 95">
                <a:extLst>
                  <a:ext uri="{FF2B5EF4-FFF2-40B4-BE49-F238E27FC236}">
                    <a16:creationId xmlns:a16="http://schemas.microsoft.com/office/drawing/2014/main" id="{919D68E1-AB8F-976B-1CE8-1D6BFA50A9B9}"/>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93" name="Group 98">
              <a:extLst>
                <a:ext uri="{FF2B5EF4-FFF2-40B4-BE49-F238E27FC236}">
                  <a16:creationId xmlns:a16="http://schemas.microsoft.com/office/drawing/2014/main" id="{6E038989-3F62-FF74-3924-7D32DB109912}"/>
                </a:ext>
              </a:extLst>
            </p:cNvPr>
            <p:cNvGrpSpPr>
              <a:grpSpLocks/>
            </p:cNvGrpSpPr>
            <p:nvPr/>
          </p:nvGrpSpPr>
          <p:grpSpPr bwMode="auto">
            <a:xfrm>
              <a:off x="6122988" y="2946399"/>
              <a:ext cx="927101" cy="1381125"/>
              <a:chOff x="3881" y="1840"/>
              <a:chExt cx="584" cy="870"/>
            </a:xfrm>
          </p:grpSpPr>
          <p:sp>
            <p:nvSpPr>
              <p:cNvPr id="94" name="Rectangle 97">
                <a:extLst>
                  <a:ext uri="{FF2B5EF4-FFF2-40B4-BE49-F238E27FC236}">
                    <a16:creationId xmlns:a16="http://schemas.microsoft.com/office/drawing/2014/main" id="{95902E1B-4618-6DD2-3E98-E77B24CF99D0}"/>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95" name="Rectangle 96">
                <a:extLst>
                  <a:ext uri="{FF2B5EF4-FFF2-40B4-BE49-F238E27FC236}">
                    <a16:creationId xmlns:a16="http://schemas.microsoft.com/office/drawing/2014/main" id="{1AEB26A7-BD5D-CFAF-3E93-A9404D8A47C4}"/>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0246"/>
                                        </p:tgtEl>
                                        <p:attrNameLst>
                                          <p:attrName>style.visibility</p:attrName>
                                        </p:attrNameLst>
                                      </p:cBhvr>
                                      <p:to>
                                        <p:strVal val="visible"/>
                                      </p:to>
                                    </p:set>
                                    <p:animEffect transition="in" filter="fade">
                                      <p:cBhvr>
                                        <p:cTn id="7" dur="1000"/>
                                        <p:tgtEl>
                                          <p:spTgt spid="860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4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0"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1"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2"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3"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4"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5"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3256"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7"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58"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3259"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0"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1"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3262"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3263"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53264"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5"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6"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7"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8"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69"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0"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1"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2"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3"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4"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5"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3276"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3277"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3278"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53279"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3280"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53281"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3282"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3283"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3284"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53285"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86"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53287"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60232" name="Rectangle 72"/>
          <p:cNvSpPr>
            <a:spLocks noChangeArrowheads="1"/>
          </p:cNvSpPr>
          <p:nvPr/>
        </p:nvSpPr>
        <p:spPr bwMode="auto">
          <a:xfrm>
            <a:off x="2418893" y="2249488"/>
            <a:ext cx="82554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راعوث</a:t>
            </a:r>
            <a:endParaRPr lang="en-US" sz="2800" dirty="0">
              <a:solidFill>
                <a:schemeClr val="hlink"/>
              </a:solidFill>
              <a:latin typeface="Arial" panose="020B0604020202020204" pitchFamily="34" charset="0"/>
              <a:cs typeface="Arial" panose="020B0604020202020204" pitchFamily="34" charset="0"/>
            </a:endParaRPr>
          </a:p>
        </p:txBody>
      </p:sp>
      <p:sp>
        <p:nvSpPr>
          <p:cNvPr id="53291" name="Text Box 75"/>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3292" name="Group 81"/>
          <p:cNvGrpSpPr>
            <a:grpSpLocks/>
          </p:cNvGrpSpPr>
          <p:nvPr/>
        </p:nvGrpSpPr>
        <p:grpSpPr bwMode="auto">
          <a:xfrm>
            <a:off x="5340350" y="6034088"/>
            <a:ext cx="4025900" cy="822325"/>
            <a:chOff x="3409" y="3801"/>
            <a:chExt cx="2536" cy="518"/>
          </a:xfrm>
        </p:grpSpPr>
        <p:sp>
          <p:nvSpPr>
            <p:cNvPr id="860242" name="AutoShape 8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60243" name="Text Box 8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1100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60246" name="Oval 86"/>
          <p:cNvSpPr>
            <a:spLocks noChangeArrowheads="1"/>
          </p:cNvSpPr>
          <p:nvPr/>
        </p:nvSpPr>
        <p:spPr bwMode="auto">
          <a:xfrm>
            <a:off x="1628775" y="1757363"/>
            <a:ext cx="2403475" cy="965200"/>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60247" name="Rectangle 87"/>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0249" name="Text Box 89"/>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0250" name="Text Box 90"/>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3299" name="Text Box 91"/>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3300" name="Text Box 92"/>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25</a:t>
            </a:r>
          </a:p>
        </p:txBody>
      </p:sp>
      <p:sp>
        <p:nvSpPr>
          <p:cNvPr id="860253" name="Rectangle 93"/>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3302" name="Text Box 96"/>
          <p:cNvSpPr txBox="1">
            <a:spLocks noChangeArrowheads="1"/>
          </p:cNvSpPr>
          <p:nvPr/>
        </p:nvSpPr>
        <p:spPr bwMode="auto">
          <a:xfrm rot="-5400000">
            <a:off x="-1285081" y="3558381"/>
            <a:ext cx="561498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sp>
        <p:nvSpPr>
          <p:cNvPr id="53303" name="Text Box 104"/>
          <p:cNvSpPr txBox="1">
            <a:spLocks noChangeArrowheads="1"/>
          </p:cNvSpPr>
          <p:nvPr/>
        </p:nvSpPr>
        <p:spPr bwMode="auto">
          <a:xfrm rot="-5400000">
            <a:off x="-1177131" y="347265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73"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75" name="Text Box 77"/>
          <p:cNvSpPr txBox="1">
            <a:spLocks noChangeArrowheads="1"/>
          </p:cNvSpPr>
          <p:nvPr/>
        </p:nvSpPr>
        <p:spPr bwMode="auto">
          <a:xfrm rot="-1471037">
            <a:off x="2392363" y="2598738"/>
            <a:ext cx="3179762" cy="823912"/>
          </a:xfrm>
          <a:prstGeom prst="rect">
            <a:avLst/>
          </a:prstGeom>
          <a:noFill/>
          <a:ln w="12700">
            <a:noFill/>
            <a:miter lim="800000"/>
            <a:headEnd/>
            <a:tailEnd/>
          </a:ln>
          <a:effectLst/>
        </p:spPr>
        <p:txBody>
          <a:bodyPr>
            <a:spAutoFit/>
          </a:bodyPr>
          <a:lstStyle/>
          <a:p>
            <a:pPr algn="ctr">
              <a:spcBef>
                <a:spcPct val="50000"/>
              </a:spcBef>
              <a:defRPr/>
            </a:pPr>
            <a:r>
              <a:rPr lang="ar-JO" sz="4800" b="1" dirty="0">
                <a:solidFill>
                  <a:srgbClr val="00CC00"/>
                </a:solidFill>
                <a:effectLst>
                  <a:glow rad="139700">
                    <a:schemeClr val="bg1"/>
                  </a:glow>
                </a:effectLst>
                <a:latin typeface="Arial" panose="020B0604020202020204" pitchFamily="34" charset="0"/>
                <a:ea typeface="+mn-ea"/>
                <a:cs typeface="Arial" panose="020B0604020202020204" pitchFamily="34" charset="0"/>
              </a:rPr>
              <a:t>ديفيد</a:t>
            </a:r>
            <a:endParaRPr lang="en-US" sz="4800" b="1" dirty="0">
              <a:solidFill>
                <a:srgbClr val="00CC00"/>
              </a:solidFill>
              <a:effectLst>
                <a:glow rad="139700">
                  <a:schemeClr val="bg1"/>
                </a:glow>
              </a:effectLst>
              <a:latin typeface="Arial" panose="020B0604020202020204" pitchFamily="34" charset="0"/>
              <a:ea typeface="+mn-ea"/>
              <a:cs typeface="Arial" panose="020B0604020202020204" pitchFamily="34" charset="0"/>
            </a:endParaRPr>
          </a:p>
        </p:txBody>
      </p:sp>
      <p:sp>
        <p:nvSpPr>
          <p:cNvPr id="76" name="Text Box 79"/>
          <p:cNvSpPr txBox="1">
            <a:spLocks noChangeArrowheads="1"/>
          </p:cNvSpPr>
          <p:nvPr/>
        </p:nvSpPr>
        <p:spPr bwMode="auto">
          <a:xfrm rot="-1471037">
            <a:off x="2538413" y="4992688"/>
            <a:ext cx="4105275" cy="823912"/>
          </a:xfrm>
          <a:prstGeom prst="rect">
            <a:avLst/>
          </a:prstGeom>
          <a:noFill/>
          <a:ln w="12700">
            <a:noFill/>
            <a:miter lim="800000"/>
            <a:headEnd/>
            <a:tailEnd/>
          </a:ln>
          <a:effectLst/>
        </p:spPr>
        <p:txBody>
          <a:bodyPr>
            <a:spAutoFit/>
          </a:bodyPr>
          <a:lstStyle/>
          <a:p>
            <a:pPr algn="ctr">
              <a:spcBef>
                <a:spcPct val="50000"/>
              </a:spcBef>
              <a:defRPr/>
            </a:pPr>
            <a:r>
              <a:rPr lang="ar-JO" sz="4800" b="1" dirty="0">
                <a:solidFill>
                  <a:srgbClr val="00CC00"/>
                </a:solidFill>
                <a:effectLst>
                  <a:glow rad="139700">
                    <a:schemeClr val="bg1"/>
                  </a:glow>
                </a:effectLst>
                <a:latin typeface="Arial" panose="020B0604020202020204" pitchFamily="34" charset="0"/>
                <a:ea typeface="+mn-ea"/>
                <a:cs typeface="Arial" panose="020B0604020202020204" pitchFamily="34" charset="0"/>
              </a:rPr>
              <a:t>الحرب الأهلية</a:t>
            </a:r>
            <a:endParaRPr lang="en-US" sz="4800" b="1" dirty="0">
              <a:solidFill>
                <a:srgbClr val="00CC00"/>
              </a:solidFill>
              <a:effectLst>
                <a:glow rad="139700">
                  <a:schemeClr val="bg1"/>
                </a:glow>
              </a:effectLst>
              <a:latin typeface="Arial" panose="020B0604020202020204" pitchFamily="34" charset="0"/>
              <a:ea typeface="+mn-ea"/>
              <a:cs typeface="Arial" panose="020B0604020202020204" pitchFamily="34" charset="0"/>
            </a:endParaRPr>
          </a:p>
        </p:txBody>
      </p:sp>
      <p:sp>
        <p:nvSpPr>
          <p:cNvPr id="77" name="Text Box 78"/>
          <p:cNvSpPr txBox="1">
            <a:spLocks noChangeArrowheads="1"/>
          </p:cNvSpPr>
          <p:nvPr/>
        </p:nvSpPr>
        <p:spPr bwMode="auto">
          <a:xfrm rot="-1471037">
            <a:off x="2233613" y="3736975"/>
            <a:ext cx="4406900" cy="823913"/>
          </a:xfrm>
          <a:prstGeom prst="rect">
            <a:avLst/>
          </a:prstGeom>
          <a:noFill/>
          <a:ln w="12700">
            <a:noFill/>
            <a:miter lim="800000"/>
            <a:headEnd/>
            <a:tailEnd/>
          </a:ln>
          <a:effectLst/>
        </p:spPr>
        <p:txBody>
          <a:bodyPr>
            <a:spAutoFit/>
          </a:bodyPr>
          <a:lstStyle/>
          <a:p>
            <a:pPr algn="ctr">
              <a:spcBef>
                <a:spcPct val="50000"/>
              </a:spcBef>
              <a:defRPr/>
            </a:pPr>
            <a:r>
              <a:rPr lang="ar-JO" sz="4800" b="1" dirty="0">
                <a:solidFill>
                  <a:srgbClr val="00CC00"/>
                </a:solidFill>
                <a:effectLst>
                  <a:glow rad="139700">
                    <a:schemeClr val="bg1"/>
                  </a:glow>
                </a:effectLst>
                <a:latin typeface="Arial" panose="020B0604020202020204" pitchFamily="34" charset="0"/>
                <a:ea typeface="+mn-ea"/>
                <a:cs typeface="Arial" panose="020B0604020202020204" pitchFamily="34" charset="0"/>
              </a:rPr>
              <a:t>سليمان</a:t>
            </a:r>
            <a:endParaRPr lang="en-US" sz="4800" b="1" dirty="0">
              <a:solidFill>
                <a:srgbClr val="00CC00"/>
              </a:solidFill>
              <a:effectLst>
                <a:glow rad="139700">
                  <a:schemeClr val="bg1"/>
                </a:glow>
              </a:effectLst>
              <a:latin typeface="Arial" panose="020B0604020202020204" pitchFamily="34" charset="0"/>
              <a:ea typeface="+mn-ea"/>
              <a:cs typeface="Arial" panose="020B0604020202020204" pitchFamily="34" charset="0"/>
            </a:endParaRPr>
          </a:p>
        </p:txBody>
      </p:sp>
      <p:sp>
        <p:nvSpPr>
          <p:cNvPr id="78" name="Oval 69"/>
          <p:cNvSpPr>
            <a:spLocks noChangeArrowheads="1"/>
          </p:cNvSpPr>
          <p:nvPr/>
        </p:nvSpPr>
        <p:spPr bwMode="auto">
          <a:xfrm>
            <a:off x="1738313" y="3289300"/>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79" name="Oval 70"/>
          <p:cNvSpPr>
            <a:spLocks noChangeArrowheads="1"/>
          </p:cNvSpPr>
          <p:nvPr/>
        </p:nvSpPr>
        <p:spPr bwMode="auto">
          <a:xfrm>
            <a:off x="1728788" y="3857625"/>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0" name="Oval 72"/>
          <p:cNvSpPr>
            <a:spLocks noChangeArrowheads="1"/>
          </p:cNvSpPr>
          <p:nvPr/>
        </p:nvSpPr>
        <p:spPr bwMode="auto">
          <a:xfrm>
            <a:off x="1827213" y="4635500"/>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1" name="Oval 71"/>
          <p:cNvSpPr>
            <a:spLocks noChangeArrowheads="1"/>
          </p:cNvSpPr>
          <p:nvPr/>
        </p:nvSpPr>
        <p:spPr bwMode="auto">
          <a:xfrm>
            <a:off x="1719263" y="4171950"/>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2" name="AutoShape 110"/>
          <p:cNvSpPr>
            <a:spLocks noChangeArrowheads="1"/>
          </p:cNvSpPr>
          <p:nvPr/>
        </p:nvSpPr>
        <p:spPr bwMode="auto">
          <a:xfrm>
            <a:off x="1241425" y="3119438"/>
            <a:ext cx="2879725" cy="2187575"/>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pic>
        <p:nvPicPr>
          <p:cNvPr id="83" name="Picture 82">
            <a:extLst>
              <a:ext uri="{FF2B5EF4-FFF2-40B4-BE49-F238E27FC236}">
                <a16:creationId xmlns:a16="http://schemas.microsoft.com/office/drawing/2014/main" id="{8AE9003A-D35D-99C7-2EE2-07E179DEB771}"/>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74" name="Text Box 76"/>
          <p:cNvSpPr txBox="1">
            <a:spLocks noChangeArrowheads="1"/>
          </p:cNvSpPr>
          <p:nvPr/>
        </p:nvSpPr>
        <p:spPr bwMode="auto">
          <a:xfrm rot="-1471037">
            <a:off x="2690813" y="1473200"/>
            <a:ext cx="2078037" cy="823913"/>
          </a:xfrm>
          <a:prstGeom prst="rect">
            <a:avLst/>
          </a:prstGeom>
          <a:noFill/>
          <a:ln w="12700">
            <a:noFill/>
            <a:miter lim="800000"/>
            <a:headEnd/>
            <a:tailEnd/>
          </a:ln>
          <a:effectLst/>
        </p:spPr>
        <p:txBody>
          <a:bodyPr>
            <a:spAutoFit/>
          </a:bodyPr>
          <a:lstStyle/>
          <a:p>
            <a:pPr algn="ctr">
              <a:spcBef>
                <a:spcPct val="50000"/>
              </a:spcBef>
              <a:defRPr/>
            </a:pPr>
            <a:r>
              <a:rPr lang="ar-JO" sz="4800" b="1" dirty="0">
                <a:solidFill>
                  <a:srgbClr val="00CC00"/>
                </a:solidFill>
                <a:effectLst>
                  <a:glow rad="139700">
                    <a:schemeClr val="bg1"/>
                  </a:glow>
                </a:effectLst>
                <a:latin typeface="Arial" panose="020B0604020202020204" pitchFamily="34" charset="0"/>
                <a:ea typeface="+mn-ea"/>
                <a:cs typeface="Arial" panose="020B0604020202020204" pitchFamily="34" charset="0"/>
              </a:rPr>
              <a:t>شاول</a:t>
            </a:r>
            <a:endParaRPr lang="en-US" sz="4800" b="1" dirty="0">
              <a:solidFill>
                <a:srgbClr val="00CC00"/>
              </a:solidFill>
              <a:effectLst>
                <a:glow rad="139700">
                  <a:schemeClr val="bg1"/>
                </a:glow>
              </a:effectLst>
              <a:latin typeface="Arial" panose="020B0604020202020204" pitchFamily="34" charset="0"/>
              <a:ea typeface="+mn-ea"/>
              <a:cs typeface="Arial" panose="020B0604020202020204" pitchFamily="34" charset="0"/>
            </a:endParaRPr>
          </a:p>
        </p:txBody>
      </p:sp>
      <p:sp>
        <p:nvSpPr>
          <p:cNvPr id="87" name="Rectangle 78">
            <a:extLst>
              <a:ext uri="{FF2B5EF4-FFF2-40B4-BE49-F238E27FC236}">
                <a16:creationId xmlns:a16="http://schemas.microsoft.com/office/drawing/2014/main" id="{29B183A3-FFFA-EB70-D642-3483754A1C43}"/>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88" name="Rectangle 79">
            <a:extLst>
              <a:ext uri="{FF2B5EF4-FFF2-40B4-BE49-F238E27FC236}">
                <a16:creationId xmlns:a16="http://schemas.microsoft.com/office/drawing/2014/main" id="{A1311C7B-F768-28E6-5675-DADDDD5316EE}"/>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90" name="Rectangle 230">
            <a:extLst>
              <a:ext uri="{FF2B5EF4-FFF2-40B4-BE49-F238E27FC236}">
                <a16:creationId xmlns:a16="http://schemas.microsoft.com/office/drawing/2014/main" id="{7EA61288-D18F-6113-CF83-01BC4CF2FE0A}"/>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4" name="Group 66">
            <a:extLst>
              <a:ext uri="{FF2B5EF4-FFF2-40B4-BE49-F238E27FC236}">
                <a16:creationId xmlns:a16="http://schemas.microsoft.com/office/drawing/2014/main" id="{DFC89DE3-A33A-3180-41D2-1ED9186EDA99}"/>
              </a:ext>
            </a:extLst>
          </p:cNvPr>
          <p:cNvGrpSpPr>
            <a:grpSpLocks/>
          </p:cNvGrpSpPr>
          <p:nvPr/>
        </p:nvGrpSpPr>
        <p:grpSpPr bwMode="auto">
          <a:xfrm>
            <a:off x="3227365" y="3009900"/>
            <a:ext cx="736632" cy="1497013"/>
            <a:chOff x="6122988" y="2946399"/>
            <a:chExt cx="931862" cy="1682750"/>
          </a:xfrm>
        </p:grpSpPr>
        <p:grpSp>
          <p:nvGrpSpPr>
            <p:cNvPr id="85" name="Group 85">
              <a:extLst>
                <a:ext uri="{FF2B5EF4-FFF2-40B4-BE49-F238E27FC236}">
                  <a16:creationId xmlns:a16="http://schemas.microsoft.com/office/drawing/2014/main" id="{34E2DBF4-F789-6F9E-2D42-6FF4FC83D734}"/>
                </a:ext>
              </a:extLst>
            </p:cNvPr>
            <p:cNvGrpSpPr>
              <a:grpSpLocks/>
            </p:cNvGrpSpPr>
            <p:nvPr/>
          </p:nvGrpSpPr>
          <p:grpSpPr bwMode="auto">
            <a:xfrm>
              <a:off x="6153150" y="3681413"/>
              <a:ext cx="901700" cy="947736"/>
              <a:chOff x="1557" y="1007"/>
              <a:chExt cx="2105" cy="1949"/>
            </a:xfrm>
          </p:grpSpPr>
          <p:grpSp>
            <p:nvGrpSpPr>
              <p:cNvPr id="92" name="Group 87">
                <a:extLst>
                  <a:ext uri="{FF2B5EF4-FFF2-40B4-BE49-F238E27FC236}">
                    <a16:creationId xmlns:a16="http://schemas.microsoft.com/office/drawing/2014/main" id="{5CE7A82D-37A6-2906-E095-BA4834AF3E67}"/>
                  </a:ext>
                </a:extLst>
              </p:cNvPr>
              <p:cNvGrpSpPr>
                <a:grpSpLocks/>
              </p:cNvGrpSpPr>
              <p:nvPr/>
            </p:nvGrpSpPr>
            <p:grpSpPr bwMode="auto">
              <a:xfrm>
                <a:off x="1557" y="1209"/>
                <a:ext cx="2105" cy="1421"/>
                <a:chOff x="578" y="2316"/>
                <a:chExt cx="2105" cy="1421"/>
              </a:xfrm>
            </p:grpSpPr>
            <p:sp>
              <p:nvSpPr>
                <p:cNvPr id="98" name="Freeform 88" descr="Cork">
                  <a:extLst>
                    <a:ext uri="{FF2B5EF4-FFF2-40B4-BE49-F238E27FC236}">
                      <a16:creationId xmlns:a16="http://schemas.microsoft.com/office/drawing/2014/main" id="{2ADB5E12-B135-2DAE-BFCB-9DF14FADC113}"/>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9" name="Freeform 89" descr="Cork">
                  <a:extLst>
                    <a:ext uri="{FF2B5EF4-FFF2-40B4-BE49-F238E27FC236}">
                      <a16:creationId xmlns:a16="http://schemas.microsoft.com/office/drawing/2014/main" id="{0B441AE5-8053-9465-D939-979088303779}"/>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93" name="Freeform 91">
                <a:extLst>
                  <a:ext uri="{FF2B5EF4-FFF2-40B4-BE49-F238E27FC236}">
                    <a16:creationId xmlns:a16="http://schemas.microsoft.com/office/drawing/2014/main" id="{0F47CC41-9A4D-AA2B-4142-1B16E73903D4}"/>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4" name="Freeform 92">
                <a:extLst>
                  <a:ext uri="{FF2B5EF4-FFF2-40B4-BE49-F238E27FC236}">
                    <a16:creationId xmlns:a16="http://schemas.microsoft.com/office/drawing/2014/main" id="{1248240D-C4DD-60F1-192B-1B8B235A8852}"/>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5" name="Freeform 93">
                <a:extLst>
                  <a:ext uri="{FF2B5EF4-FFF2-40B4-BE49-F238E27FC236}">
                    <a16:creationId xmlns:a16="http://schemas.microsoft.com/office/drawing/2014/main" id="{642C746B-21AA-5941-2D22-F02F125BDFED}"/>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6" name="Freeform 94">
                <a:extLst>
                  <a:ext uri="{FF2B5EF4-FFF2-40B4-BE49-F238E27FC236}">
                    <a16:creationId xmlns:a16="http://schemas.microsoft.com/office/drawing/2014/main" id="{CC97FB9A-B786-879D-FF25-47F7B963EDB1}"/>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7" name="Freeform 95">
                <a:extLst>
                  <a:ext uri="{FF2B5EF4-FFF2-40B4-BE49-F238E27FC236}">
                    <a16:creationId xmlns:a16="http://schemas.microsoft.com/office/drawing/2014/main" id="{B5E9CECA-8238-9AB9-F528-C5927BBFA380}"/>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86" name="Group 98">
              <a:extLst>
                <a:ext uri="{FF2B5EF4-FFF2-40B4-BE49-F238E27FC236}">
                  <a16:creationId xmlns:a16="http://schemas.microsoft.com/office/drawing/2014/main" id="{53D69E1C-0F78-4E15-43A4-EDB05F053913}"/>
                </a:ext>
              </a:extLst>
            </p:cNvPr>
            <p:cNvGrpSpPr>
              <a:grpSpLocks/>
            </p:cNvGrpSpPr>
            <p:nvPr/>
          </p:nvGrpSpPr>
          <p:grpSpPr bwMode="auto">
            <a:xfrm>
              <a:off x="6122988" y="2946399"/>
              <a:ext cx="927101" cy="1381125"/>
              <a:chOff x="3881" y="1840"/>
              <a:chExt cx="584" cy="870"/>
            </a:xfrm>
          </p:grpSpPr>
          <p:sp>
            <p:nvSpPr>
              <p:cNvPr id="89" name="Rectangle 97">
                <a:extLst>
                  <a:ext uri="{FF2B5EF4-FFF2-40B4-BE49-F238E27FC236}">
                    <a16:creationId xmlns:a16="http://schemas.microsoft.com/office/drawing/2014/main" id="{41C1E4AE-C9ED-3E30-B0A4-3ECCF4B2F94D}"/>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91" name="Rectangle 96">
                <a:extLst>
                  <a:ext uri="{FF2B5EF4-FFF2-40B4-BE49-F238E27FC236}">
                    <a16:creationId xmlns:a16="http://schemas.microsoft.com/office/drawing/2014/main" id="{2AE4F21A-9D08-D335-CFEA-061BD0D72A77}"/>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29854880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0246"/>
                                        </p:tgtEl>
                                        <p:attrNameLst>
                                          <p:attrName>style.visibility</p:attrName>
                                        </p:attrNameLst>
                                      </p:cBhvr>
                                      <p:to>
                                        <p:strVal val="visible"/>
                                      </p:to>
                                    </p:set>
                                    <p:animEffect transition="in" filter="fade">
                                      <p:cBhvr>
                                        <p:cTn id="7" dur="1000"/>
                                        <p:tgtEl>
                                          <p:spTgt spid="86024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74"/>
                                        </p:tgtEl>
                                        <p:attrNameLst>
                                          <p:attrName>style.visibility</p:attrName>
                                        </p:attrNameLst>
                                      </p:cBhvr>
                                      <p:to>
                                        <p:strVal val="visible"/>
                                      </p:to>
                                    </p:set>
                                    <p:anim calcmode="lin" valueType="num">
                                      <p:cBhvr additive="base">
                                        <p:cTn id="12" dur="500" fill="hold"/>
                                        <p:tgtEl>
                                          <p:spTgt spid="74"/>
                                        </p:tgtEl>
                                        <p:attrNameLst>
                                          <p:attrName>ppt_x</p:attrName>
                                        </p:attrNameLst>
                                      </p:cBhvr>
                                      <p:tavLst>
                                        <p:tav tm="0">
                                          <p:val>
                                            <p:strVal val="0-#ppt_w/2"/>
                                          </p:val>
                                        </p:tav>
                                        <p:tav tm="100000">
                                          <p:val>
                                            <p:strVal val="#ppt_x"/>
                                          </p:val>
                                        </p:tav>
                                      </p:tavLst>
                                    </p:anim>
                                    <p:anim calcmode="lin" valueType="num">
                                      <p:cBhvr additive="base">
                                        <p:cTn id="13" dur="500" fill="hold"/>
                                        <p:tgtEl>
                                          <p:spTgt spid="74"/>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 presetClass="entr" presetSubtype="8" fill="hold" nodeType="afterEffect">
                                  <p:stCondLst>
                                    <p:cond delay="0"/>
                                  </p:stCondLst>
                                  <p:childTnLst>
                                    <p:set>
                                      <p:cBhvr>
                                        <p:cTn id="16" dur="1" fill="hold">
                                          <p:stCondLst>
                                            <p:cond delay="0"/>
                                          </p:stCondLst>
                                        </p:cTn>
                                        <p:tgtEl>
                                          <p:spTgt spid="75"/>
                                        </p:tgtEl>
                                        <p:attrNameLst>
                                          <p:attrName>style.visibility</p:attrName>
                                        </p:attrNameLst>
                                      </p:cBhvr>
                                      <p:to>
                                        <p:strVal val="visible"/>
                                      </p:to>
                                    </p:set>
                                    <p:anim calcmode="lin" valueType="num">
                                      <p:cBhvr additive="base">
                                        <p:cTn id="17" dur="500" fill="hold"/>
                                        <p:tgtEl>
                                          <p:spTgt spid="75"/>
                                        </p:tgtEl>
                                        <p:attrNameLst>
                                          <p:attrName>ppt_x</p:attrName>
                                        </p:attrNameLst>
                                      </p:cBhvr>
                                      <p:tavLst>
                                        <p:tav tm="0">
                                          <p:val>
                                            <p:strVal val="0-#ppt_w/2"/>
                                          </p:val>
                                        </p:tav>
                                        <p:tav tm="100000">
                                          <p:val>
                                            <p:strVal val="#ppt_x"/>
                                          </p:val>
                                        </p:tav>
                                      </p:tavLst>
                                    </p:anim>
                                    <p:anim calcmode="lin" valueType="num">
                                      <p:cBhvr additive="base">
                                        <p:cTn id="18" dur="500" fill="hold"/>
                                        <p:tgtEl>
                                          <p:spTgt spid="75"/>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77"/>
                                        </p:tgtEl>
                                        <p:attrNameLst>
                                          <p:attrName>style.visibility</p:attrName>
                                        </p:attrNameLst>
                                      </p:cBhvr>
                                      <p:to>
                                        <p:strVal val="visible"/>
                                      </p:to>
                                    </p:set>
                                    <p:anim calcmode="lin" valueType="num">
                                      <p:cBhvr additive="base">
                                        <p:cTn id="22" dur="500" fill="hold"/>
                                        <p:tgtEl>
                                          <p:spTgt spid="77"/>
                                        </p:tgtEl>
                                        <p:attrNameLst>
                                          <p:attrName>ppt_x</p:attrName>
                                        </p:attrNameLst>
                                      </p:cBhvr>
                                      <p:tavLst>
                                        <p:tav tm="0">
                                          <p:val>
                                            <p:strVal val="0-#ppt_w/2"/>
                                          </p:val>
                                        </p:tav>
                                        <p:tav tm="100000">
                                          <p:val>
                                            <p:strVal val="#ppt_x"/>
                                          </p:val>
                                        </p:tav>
                                      </p:tavLst>
                                    </p:anim>
                                    <p:anim calcmode="lin" valueType="num">
                                      <p:cBhvr additive="base">
                                        <p:cTn id="23" dur="500" fill="hold"/>
                                        <p:tgtEl>
                                          <p:spTgt spid="77"/>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 presetClass="entr" presetSubtype="8"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additive="base">
                                        <p:cTn id="27" dur="500" fill="hold"/>
                                        <p:tgtEl>
                                          <p:spTgt spid="76"/>
                                        </p:tgtEl>
                                        <p:attrNameLst>
                                          <p:attrName>ppt_x</p:attrName>
                                        </p:attrNameLst>
                                      </p:cBhvr>
                                      <p:tavLst>
                                        <p:tav tm="0">
                                          <p:val>
                                            <p:strVal val="0-#ppt_w/2"/>
                                          </p:val>
                                        </p:tav>
                                        <p:tav tm="100000">
                                          <p:val>
                                            <p:strVal val="#ppt_x"/>
                                          </p:val>
                                        </p:tav>
                                      </p:tavLst>
                                    </p:anim>
                                    <p:anim calcmode="lin" valueType="num">
                                      <p:cBhvr additive="base">
                                        <p:cTn id="28" dur="500" fill="hold"/>
                                        <p:tgtEl>
                                          <p:spTgt spid="76"/>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82"/>
                                        </p:tgtEl>
                                        <p:attrNameLst>
                                          <p:attrName>style.visibility</p:attrName>
                                        </p:attrNameLst>
                                      </p:cBhvr>
                                      <p:to>
                                        <p:strVal val="visible"/>
                                      </p:to>
                                    </p:set>
                                    <p:anim calcmode="lin" valueType="num">
                                      <p:cBhvr additive="base">
                                        <p:cTn id="32" dur="500" fill="hold"/>
                                        <p:tgtEl>
                                          <p:spTgt spid="82"/>
                                        </p:tgtEl>
                                        <p:attrNameLst>
                                          <p:attrName>ppt_x</p:attrName>
                                        </p:attrNameLst>
                                      </p:cBhvr>
                                      <p:tavLst>
                                        <p:tav tm="0">
                                          <p:val>
                                            <p:strVal val="0-#ppt_w/2"/>
                                          </p:val>
                                        </p:tav>
                                        <p:tav tm="100000">
                                          <p:val>
                                            <p:strVal val="#ppt_x"/>
                                          </p:val>
                                        </p:tav>
                                      </p:tavLst>
                                    </p:anim>
                                    <p:anim calcmode="lin" valueType="num">
                                      <p:cBhvr additive="base">
                                        <p:cTn id="33"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3" presetClass="entr" presetSubtype="528" fill="hold" grpId="0" nodeType="clickEffect">
                                  <p:stCondLst>
                                    <p:cond delay="0"/>
                                  </p:stCondLst>
                                  <p:childTnLst>
                                    <p:set>
                                      <p:cBhvr>
                                        <p:cTn id="37" dur="1" fill="hold">
                                          <p:stCondLst>
                                            <p:cond delay="0"/>
                                          </p:stCondLst>
                                        </p:cTn>
                                        <p:tgtEl>
                                          <p:spTgt spid="78"/>
                                        </p:tgtEl>
                                        <p:attrNameLst>
                                          <p:attrName>style.visibility</p:attrName>
                                        </p:attrNameLst>
                                      </p:cBhvr>
                                      <p:to>
                                        <p:strVal val="visible"/>
                                      </p:to>
                                    </p:set>
                                    <p:anim calcmode="lin" valueType="num">
                                      <p:cBhvr>
                                        <p:cTn id="38" dur="500" fill="hold"/>
                                        <p:tgtEl>
                                          <p:spTgt spid="78"/>
                                        </p:tgtEl>
                                        <p:attrNameLst>
                                          <p:attrName>ppt_w</p:attrName>
                                        </p:attrNameLst>
                                      </p:cBhvr>
                                      <p:tavLst>
                                        <p:tav tm="0">
                                          <p:val>
                                            <p:fltVal val="0"/>
                                          </p:val>
                                        </p:tav>
                                        <p:tav tm="100000">
                                          <p:val>
                                            <p:strVal val="#ppt_w"/>
                                          </p:val>
                                        </p:tav>
                                      </p:tavLst>
                                    </p:anim>
                                    <p:anim calcmode="lin" valueType="num">
                                      <p:cBhvr>
                                        <p:cTn id="39" dur="500" fill="hold"/>
                                        <p:tgtEl>
                                          <p:spTgt spid="78"/>
                                        </p:tgtEl>
                                        <p:attrNameLst>
                                          <p:attrName>ppt_h</p:attrName>
                                        </p:attrNameLst>
                                      </p:cBhvr>
                                      <p:tavLst>
                                        <p:tav tm="0">
                                          <p:val>
                                            <p:fltVal val="0"/>
                                          </p:val>
                                        </p:tav>
                                        <p:tav tm="100000">
                                          <p:val>
                                            <p:strVal val="#ppt_h"/>
                                          </p:val>
                                        </p:tav>
                                      </p:tavLst>
                                    </p:anim>
                                    <p:anim calcmode="lin" valueType="num">
                                      <p:cBhvr>
                                        <p:cTn id="40" dur="500" fill="hold"/>
                                        <p:tgtEl>
                                          <p:spTgt spid="78"/>
                                        </p:tgtEl>
                                        <p:attrNameLst>
                                          <p:attrName>ppt_x</p:attrName>
                                        </p:attrNameLst>
                                      </p:cBhvr>
                                      <p:tavLst>
                                        <p:tav tm="0">
                                          <p:val>
                                            <p:fltVal val="0.5"/>
                                          </p:val>
                                        </p:tav>
                                        <p:tav tm="100000">
                                          <p:val>
                                            <p:strVal val="#ppt_x"/>
                                          </p:val>
                                        </p:tav>
                                      </p:tavLst>
                                    </p:anim>
                                    <p:anim calcmode="lin" valueType="num">
                                      <p:cBhvr>
                                        <p:cTn id="41" dur="500" fill="hold"/>
                                        <p:tgtEl>
                                          <p:spTgt spid="78"/>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78"/>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3" presetClass="entr" presetSubtype="528" fill="hold" grpId="0" nodeType="clickEffect">
                                  <p:stCondLst>
                                    <p:cond delay="0"/>
                                  </p:stCondLst>
                                  <p:childTnLst>
                                    <p:set>
                                      <p:cBhvr>
                                        <p:cTn id="45" dur="1" fill="hold">
                                          <p:stCondLst>
                                            <p:cond delay="0"/>
                                          </p:stCondLst>
                                        </p:cTn>
                                        <p:tgtEl>
                                          <p:spTgt spid="79"/>
                                        </p:tgtEl>
                                        <p:attrNameLst>
                                          <p:attrName>style.visibility</p:attrName>
                                        </p:attrNameLst>
                                      </p:cBhvr>
                                      <p:to>
                                        <p:strVal val="visible"/>
                                      </p:to>
                                    </p:set>
                                    <p:anim calcmode="lin" valueType="num">
                                      <p:cBhvr>
                                        <p:cTn id="46" dur="500" fill="hold"/>
                                        <p:tgtEl>
                                          <p:spTgt spid="79"/>
                                        </p:tgtEl>
                                        <p:attrNameLst>
                                          <p:attrName>ppt_w</p:attrName>
                                        </p:attrNameLst>
                                      </p:cBhvr>
                                      <p:tavLst>
                                        <p:tav tm="0">
                                          <p:val>
                                            <p:fltVal val="0"/>
                                          </p:val>
                                        </p:tav>
                                        <p:tav tm="100000">
                                          <p:val>
                                            <p:strVal val="#ppt_w"/>
                                          </p:val>
                                        </p:tav>
                                      </p:tavLst>
                                    </p:anim>
                                    <p:anim calcmode="lin" valueType="num">
                                      <p:cBhvr>
                                        <p:cTn id="47" dur="500" fill="hold"/>
                                        <p:tgtEl>
                                          <p:spTgt spid="79"/>
                                        </p:tgtEl>
                                        <p:attrNameLst>
                                          <p:attrName>ppt_h</p:attrName>
                                        </p:attrNameLst>
                                      </p:cBhvr>
                                      <p:tavLst>
                                        <p:tav tm="0">
                                          <p:val>
                                            <p:fltVal val="0"/>
                                          </p:val>
                                        </p:tav>
                                        <p:tav tm="100000">
                                          <p:val>
                                            <p:strVal val="#ppt_h"/>
                                          </p:val>
                                        </p:tav>
                                      </p:tavLst>
                                    </p:anim>
                                    <p:anim calcmode="lin" valueType="num">
                                      <p:cBhvr>
                                        <p:cTn id="48" dur="500" fill="hold"/>
                                        <p:tgtEl>
                                          <p:spTgt spid="79"/>
                                        </p:tgtEl>
                                        <p:attrNameLst>
                                          <p:attrName>ppt_x</p:attrName>
                                        </p:attrNameLst>
                                      </p:cBhvr>
                                      <p:tavLst>
                                        <p:tav tm="0">
                                          <p:val>
                                            <p:fltVal val="0.5"/>
                                          </p:val>
                                        </p:tav>
                                        <p:tav tm="100000">
                                          <p:val>
                                            <p:strVal val="#ppt_x"/>
                                          </p:val>
                                        </p:tav>
                                      </p:tavLst>
                                    </p:anim>
                                    <p:anim calcmode="lin" valueType="num">
                                      <p:cBhvr>
                                        <p:cTn id="49" dur="500" fill="hold"/>
                                        <p:tgtEl>
                                          <p:spTgt spid="79"/>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79"/>
                                        </p:tgtEl>
                                        <p:attrNameLst>
                                          <p:attrName>style.visibility</p:attrName>
                                        </p:attrNameLst>
                                      </p:cBhvr>
                                      <p:to>
                                        <p:strVal val="hidden"/>
                                      </p:to>
                                    </p:set>
                                  </p:subTnLst>
                                </p:cTn>
                              </p:par>
                            </p:childTnLst>
                          </p:cTn>
                        </p:par>
                      </p:childTnLst>
                    </p:cTn>
                  </p:par>
                  <p:par>
                    <p:cTn id="50" fill="hold">
                      <p:stCondLst>
                        <p:cond delay="indefinite"/>
                      </p:stCondLst>
                      <p:childTnLst>
                        <p:par>
                          <p:cTn id="51" fill="hold">
                            <p:stCondLst>
                              <p:cond delay="0"/>
                            </p:stCondLst>
                            <p:childTnLst>
                              <p:par>
                                <p:cTn id="52" presetID="23" presetClass="entr" presetSubtype="528" fill="hold" grpId="0" nodeType="clickEffect">
                                  <p:stCondLst>
                                    <p:cond delay="0"/>
                                  </p:stCondLst>
                                  <p:childTnLst>
                                    <p:set>
                                      <p:cBhvr>
                                        <p:cTn id="53" dur="1" fill="hold">
                                          <p:stCondLst>
                                            <p:cond delay="0"/>
                                          </p:stCondLst>
                                        </p:cTn>
                                        <p:tgtEl>
                                          <p:spTgt spid="81"/>
                                        </p:tgtEl>
                                        <p:attrNameLst>
                                          <p:attrName>style.visibility</p:attrName>
                                        </p:attrNameLst>
                                      </p:cBhvr>
                                      <p:to>
                                        <p:strVal val="visible"/>
                                      </p:to>
                                    </p:set>
                                    <p:anim calcmode="lin" valueType="num">
                                      <p:cBhvr>
                                        <p:cTn id="54" dur="500" fill="hold"/>
                                        <p:tgtEl>
                                          <p:spTgt spid="81"/>
                                        </p:tgtEl>
                                        <p:attrNameLst>
                                          <p:attrName>ppt_w</p:attrName>
                                        </p:attrNameLst>
                                      </p:cBhvr>
                                      <p:tavLst>
                                        <p:tav tm="0">
                                          <p:val>
                                            <p:fltVal val="0"/>
                                          </p:val>
                                        </p:tav>
                                        <p:tav tm="100000">
                                          <p:val>
                                            <p:strVal val="#ppt_w"/>
                                          </p:val>
                                        </p:tav>
                                      </p:tavLst>
                                    </p:anim>
                                    <p:anim calcmode="lin" valueType="num">
                                      <p:cBhvr>
                                        <p:cTn id="55" dur="500" fill="hold"/>
                                        <p:tgtEl>
                                          <p:spTgt spid="81"/>
                                        </p:tgtEl>
                                        <p:attrNameLst>
                                          <p:attrName>ppt_h</p:attrName>
                                        </p:attrNameLst>
                                      </p:cBhvr>
                                      <p:tavLst>
                                        <p:tav tm="0">
                                          <p:val>
                                            <p:fltVal val="0"/>
                                          </p:val>
                                        </p:tav>
                                        <p:tav tm="100000">
                                          <p:val>
                                            <p:strVal val="#ppt_h"/>
                                          </p:val>
                                        </p:tav>
                                      </p:tavLst>
                                    </p:anim>
                                    <p:anim calcmode="lin" valueType="num">
                                      <p:cBhvr>
                                        <p:cTn id="56" dur="500" fill="hold"/>
                                        <p:tgtEl>
                                          <p:spTgt spid="81"/>
                                        </p:tgtEl>
                                        <p:attrNameLst>
                                          <p:attrName>ppt_x</p:attrName>
                                        </p:attrNameLst>
                                      </p:cBhvr>
                                      <p:tavLst>
                                        <p:tav tm="0">
                                          <p:val>
                                            <p:fltVal val="0.5"/>
                                          </p:val>
                                        </p:tav>
                                        <p:tav tm="100000">
                                          <p:val>
                                            <p:strVal val="#ppt_x"/>
                                          </p:val>
                                        </p:tav>
                                      </p:tavLst>
                                    </p:anim>
                                    <p:anim calcmode="lin" valueType="num">
                                      <p:cBhvr>
                                        <p:cTn id="57" dur="500" fill="hold"/>
                                        <p:tgtEl>
                                          <p:spTgt spid="81"/>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81"/>
                                        </p:tgtEl>
                                        <p:attrNameLst>
                                          <p:attrName>style.visibility</p:attrName>
                                        </p:attrNameLst>
                                      </p:cBhvr>
                                      <p:to>
                                        <p:strVal val="hidden"/>
                                      </p:to>
                                    </p:set>
                                  </p:subTnLst>
                                </p:cTn>
                              </p:par>
                            </p:childTnLst>
                          </p:cTn>
                        </p:par>
                      </p:childTnLst>
                    </p:cTn>
                  </p:par>
                  <p:par>
                    <p:cTn id="58" fill="hold">
                      <p:stCondLst>
                        <p:cond delay="indefinite"/>
                      </p:stCondLst>
                      <p:childTnLst>
                        <p:par>
                          <p:cTn id="59" fill="hold">
                            <p:stCondLst>
                              <p:cond delay="0"/>
                            </p:stCondLst>
                            <p:childTnLst>
                              <p:par>
                                <p:cTn id="60" presetID="23" presetClass="entr" presetSubtype="528" fill="hold" grpId="0" nodeType="clickEffect">
                                  <p:stCondLst>
                                    <p:cond delay="0"/>
                                  </p:stCondLst>
                                  <p:childTnLst>
                                    <p:set>
                                      <p:cBhvr>
                                        <p:cTn id="61" dur="1" fill="hold">
                                          <p:stCondLst>
                                            <p:cond delay="0"/>
                                          </p:stCondLst>
                                        </p:cTn>
                                        <p:tgtEl>
                                          <p:spTgt spid="80"/>
                                        </p:tgtEl>
                                        <p:attrNameLst>
                                          <p:attrName>style.visibility</p:attrName>
                                        </p:attrNameLst>
                                      </p:cBhvr>
                                      <p:to>
                                        <p:strVal val="visible"/>
                                      </p:to>
                                    </p:set>
                                    <p:anim calcmode="lin" valueType="num">
                                      <p:cBhvr>
                                        <p:cTn id="62" dur="500" fill="hold"/>
                                        <p:tgtEl>
                                          <p:spTgt spid="80"/>
                                        </p:tgtEl>
                                        <p:attrNameLst>
                                          <p:attrName>ppt_w</p:attrName>
                                        </p:attrNameLst>
                                      </p:cBhvr>
                                      <p:tavLst>
                                        <p:tav tm="0">
                                          <p:val>
                                            <p:fltVal val="0"/>
                                          </p:val>
                                        </p:tav>
                                        <p:tav tm="100000">
                                          <p:val>
                                            <p:strVal val="#ppt_w"/>
                                          </p:val>
                                        </p:tav>
                                      </p:tavLst>
                                    </p:anim>
                                    <p:anim calcmode="lin" valueType="num">
                                      <p:cBhvr>
                                        <p:cTn id="63" dur="500" fill="hold"/>
                                        <p:tgtEl>
                                          <p:spTgt spid="80"/>
                                        </p:tgtEl>
                                        <p:attrNameLst>
                                          <p:attrName>ppt_h</p:attrName>
                                        </p:attrNameLst>
                                      </p:cBhvr>
                                      <p:tavLst>
                                        <p:tav tm="0">
                                          <p:val>
                                            <p:fltVal val="0"/>
                                          </p:val>
                                        </p:tav>
                                        <p:tav tm="100000">
                                          <p:val>
                                            <p:strVal val="#ppt_h"/>
                                          </p:val>
                                        </p:tav>
                                      </p:tavLst>
                                    </p:anim>
                                    <p:anim calcmode="lin" valueType="num">
                                      <p:cBhvr>
                                        <p:cTn id="64" dur="500" fill="hold"/>
                                        <p:tgtEl>
                                          <p:spTgt spid="80"/>
                                        </p:tgtEl>
                                        <p:attrNameLst>
                                          <p:attrName>ppt_x</p:attrName>
                                        </p:attrNameLst>
                                      </p:cBhvr>
                                      <p:tavLst>
                                        <p:tav tm="0">
                                          <p:val>
                                            <p:fltVal val="0.5"/>
                                          </p:val>
                                        </p:tav>
                                        <p:tav tm="100000">
                                          <p:val>
                                            <p:strVal val="#ppt_x"/>
                                          </p:val>
                                        </p:tav>
                                      </p:tavLst>
                                    </p:anim>
                                    <p:anim calcmode="lin" valueType="num">
                                      <p:cBhvr>
                                        <p:cTn id="65" dur="500" fill="hold"/>
                                        <p:tgtEl>
                                          <p:spTgt spid="80"/>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8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46" grpId="0" animBg="1"/>
      <p:bldP spid="78" grpId="0" animBg="1"/>
      <p:bldP spid="79" grpId="0" animBg="1"/>
      <p:bldP spid="80" grpId="0" animBg="1"/>
      <p:bldP spid="81" grpId="0" animBg="1"/>
      <p:bldP spid="8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66">
            <a:extLst>
              <a:ext uri="{FF2B5EF4-FFF2-40B4-BE49-F238E27FC236}">
                <a16:creationId xmlns:a16="http://schemas.microsoft.com/office/drawing/2014/main" id="{A48717AA-C266-B29C-6872-33526D2939BB}"/>
              </a:ext>
            </a:extLst>
          </p:cNvPr>
          <p:cNvGrpSpPr>
            <a:grpSpLocks/>
          </p:cNvGrpSpPr>
          <p:nvPr/>
        </p:nvGrpSpPr>
        <p:grpSpPr bwMode="auto">
          <a:xfrm>
            <a:off x="4088679" y="2973552"/>
            <a:ext cx="736632" cy="1497013"/>
            <a:chOff x="6122988" y="2946399"/>
            <a:chExt cx="931862" cy="1682750"/>
          </a:xfrm>
        </p:grpSpPr>
        <p:grpSp>
          <p:nvGrpSpPr>
            <p:cNvPr id="78" name="Group 85">
              <a:extLst>
                <a:ext uri="{FF2B5EF4-FFF2-40B4-BE49-F238E27FC236}">
                  <a16:creationId xmlns:a16="http://schemas.microsoft.com/office/drawing/2014/main" id="{E764F878-7F27-F529-80F1-45CD655E8C54}"/>
                </a:ext>
              </a:extLst>
            </p:cNvPr>
            <p:cNvGrpSpPr>
              <a:grpSpLocks/>
            </p:cNvGrpSpPr>
            <p:nvPr/>
          </p:nvGrpSpPr>
          <p:grpSpPr bwMode="auto">
            <a:xfrm>
              <a:off x="6153150" y="3681413"/>
              <a:ext cx="901700" cy="947736"/>
              <a:chOff x="1557" y="1007"/>
              <a:chExt cx="2105" cy="1949"/>
            </a:xfrm>
          </p:grpSpPr>
          <p:grpSp>
            <p:nvGrpSpPr>
              <p:cNvPr id="82" name="Group 87">
                <a:extLst>
                  <a:ext uri="{FF2B5EF4-FFF2-40B4-BE49-F238E27FC236}">
                    <a16:creationId xmlns:a16="http://schemas.microsoft.com/office/drawing/2014/main" id="{3EC0B469-961C-4F7A-B07D-EE9CAFCD3C3B}"/>
                  </a:ext>
                </a:extLst>
              </p:cNvPr>
              <p:cNvGrpSpPr>
                <a:grpSpLocks/>
              </p:cNvGrpSpPr>
              <p:nvPr/>
            </p:nvGrpSpPr>
            <p:grpSpPr bwMode="auto">
              <a:xfrm>
                <a:off x="1557" y="1209"/>
                <a:ext cx="2105" cy="1421"/>
                <a:chOff x="578" y="2316"/>
                <a:chExt cx="2105" cy="1421"/>
              </a:xfrm>
            </p:grpSpPr>
            <p:sp>
              <p:nvSpPr>
                <p:cNvPr id="88" name="Freeform 88" descr="Cork">
                  <a:extLst>
                    <a:ext uri="{FF2B5EF4-FFF2-40B4-BE49-F238E27FC236}">
                      <a16:creationId xmlns:a16="http://schemas.microsoft.com/office/drawing/2014/main" id="{34554740-DA6C-1FCD-742E-5E010484E656}"/>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9" name="Freeform 89" descr="Cork">
                  <a:extLst>
                    <a:ext uri="{FF2B5EF4-FFF2-40B4-BE49-F238E27FC236}">
                      <a16:creationId xmlns:a16="http://schemas.microsoft.com/office/drawing/2014/main" id="{531719EA-158E-7054-C953-2589AA436CC4}"/>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83" name="Freeform 91">
                <a:extLst>
                  <a:ext uri="{FF2B5EF4-FFF2-40B4-BE49-F238E27FC236}">
                    <a16:creationId xmlns:a16="http://schemas.microsoft.com/office/drawing/2014/main" id="{4237E149-CB5D-0229-155D-C324D17BDAE2}"/>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4" name="Freeform 92">
                <a:extLst>
                  <a:ext uri="{FF2B5EF4-FFF2-40B4-BE49-F238E27FC236}">
                    <a16:creationId xmlns:a16="http://schemas.microsoft.com/office/drawing/2014/main" id="{404311F3-2091-B325-FCFF-854D9178DA5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5" name="Freeform 93">
                <a:extLst>
                  <a:ext uri="{FF2B5EF4-FFF2-40B4-BE49-F238E27FC236}">
                    <a16:creationId xmlns:a16="http://schemas.microsoft.com/office/drawing/2014/main" id="{BBE70F3C-83AE-6109-EB4B-4EB8FB0B1BE6}"/>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6" name="Freeform 94">
                <a:extLst>
                  <a:ext uri="{FF2B5EF4-FFF2-40B4-BE49-F238E27FC236}">
                    <a16:creationId xmlns:a16="http://schemas.microsoft.com/office/drawing/2014/main" id="{F3EA7E56-37D5-4878-D70E-1C9CCD942FD5}"/>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7" name="Freeform 95">
                <a:extLst>
                  <a:ext uri="{FF2B5EF4-FFF2-40B4-BE49-F238E27FC236}">
                    <a16:creationId xmlns:a16="http://schemas.microsoft.com/office/drawing/2014/main" id="{8470CA0B-6A41-B45B-7558-A0000B5DC34A}"/>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79" name="Group 98">
              <a:extLst>
                <a:ext uri="{FF2B5EF4-FFF2-40B4-BE49-F238E27FC236}">
                  <a16:creationId xmlns:a16="http://schemas.microsoft.com/office/drawing/2014/main" id="{1880D108-7981-923B-48CB-1FFE7CEF7E8D}"/>
                </a:ext>
              </a:extLst>
            </p:cNvPr>
            <p:cNvGrpSpPr>
              <a:grpSpLocks/>
            </p:cNvGrpSpPr>
            <p:nvPr/>
          </p:nvGrpSpPr>
          <p:grpSpPr bwMode="auto">
            <a:xfrm>
              <a:off x="6122988" y="2946399"/>
              <a:ext cx="927101" cy="1381125"/>
              <a:chOff x="3881" y="1840"/>
              <a:chExt cx="584" cy="870"/>
            </a:xfrm>
          </p:grpSpPr>
          <p:sp>
            <p:nvSpPr>
              <p:cNvPr id="80" name="Rectangle 97">
                <a:extLst>
                  <a:ext uri="{FF2B5EF4-FFF2-40B4-BE49-F238E27FC236}">
                    <a16:creationId xmlns:a16="http://schemas.microsoft.com/office/drawing/2014/main" id="{FDA3E690-0CB9-9F73-319B-68B733D10C54}"/>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81" name="Rectangle 96">
                <a:extLst>
                  <a:ext uri="{FF2B5EF4-FFF2-40B4-BE49-F238E27FC236}">
                    <a16:creationId xmlns:a16="http://schemas.microsoft.com/office/drawing/2014/main" id="{C47C5A8A-EE13-CED2-5340-042FD2314FE8}"/>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
        <p:nvSpPr>
          <p:cNvPr id="57345"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6"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7"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8"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9"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0"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1"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7352"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3"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4"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7355"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6"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7"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57358"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7359"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57360"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1"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2"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3"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4"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5"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6"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7"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8"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9"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70"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71"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dirty="0">
              <a:latin typeface="Arial" panose="020B0604020202020204" pitchFamily="34" charset="0"/>
              <a:cs typeface="Arial" panose="020B0604020202020204" pitchFamily="34" charset="0"/>
            </a:endParaRPr>
          </a:p>
        </p:txBody>
      </p:sp>
      <p:sp>
        <p:nvSpPr>
          <p:cNvPr id="57372"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7373"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7374"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57375"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7376"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57377"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7378"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7379"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7380"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57381" name="Picture 6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82"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57383"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64329" name="Rectangle 73"/>
          <p:cNvSpPr>
            <a:spLocks noChangeArrowheads="1"/>
          </p:cNvSpPr>
          <p:nvPr/>
        </p:nvSpPr>
        <p:spPr bwMode="auto">
          <a:xfrm>
            <a:off x="2205038" y="3236913"/>
            <a:ext cx="1622239"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الاول</a:t>
            </a:r>
            <a:endParaRPr lang="en-US" sz="2800" dirty="0">
              <a:solidFill>
                <a:schemeClr val="hlink"/>
              </a:solidFill>
              <a:latin typeface="Arial" panose="020B0604020202020204" pitchFamily="34" charset="0"/>
              <a:cs typeface="Arial" panose="020B0604020202020204" pitchFamily="34" charset="0"/>
            </a:endParaRPr>
          </a:p>
        </p:txBody>
      </p:sp>
      <p:sp>
        <p:nvSpPr>
          <p:cNvPr id="864330" name="Rectangle 74"/>
          <p:cNvSpPr>
            <a:spLocks noChangeArrowheads="1"/>
          </p:cNvSpPr>
          <p:nvPr/>
        </p:nvSpPr>
        <p:spPr bwMode="auto">
          <a:xfrm>
            <a:off x="2130425" y="3730625"/>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dirty="0">
              <a:solidFill>
                <a:schemeClr val="hlink"/>
              </a:solidFill>
              <a:latin typeface="Arial" panose="020B0604020202020204" pitchFamily="34" charset="0"/>
              <a:cs typeface="Arial" panose="020B0604020202020204" pitchFamily="34" charset="0"/>
            </a:endParaRPr>
          </a:p>
        </p:txBody>
      </p:sp>
      <p:sp>
        <p:nvSpPr>
          <p:cNvPr id="57389" name="Text Box 80"/>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7390" name="Group 86"/>
          <p:cNvGrpSpPr>
            <a:grpSpLocks/>
          </p:cNvGrpSpPr>
          <p:nvPr/>
        </p:nvGrpSpPr>
        <p:grpSpPr bwMode="auto">
          <a:xfrm>
            <a:off x="5340350" y="6034088"/>
            <a:ext cx="4025900" cy="822325"/>
            <a:chOff x="3409" y="3801"/>
            <a:chExt cx="2536" cy="518"/>
          </a:xfrm>
        </p:grpSpPr>
        <p:sp>
          <p:nvSpPr>
            <p:cNvPr id="864343" name="AutoShape 87"/>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64344" name="Text Box 88"/>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1050 قبل الميلاد. حتى 970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57391" name="Text Box 101"/>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sp>
        <p:nvSpPr>
          <p:cNvPr id="864348" name="Rectangle 92"/>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4350" name="Text Box 94"/>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4351" name="Text Box 95"/>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7397" name="Text Box 96"/>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7398" name="Text Box 97"/>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27</a:t>
            </a:r>
          </a:p>
        </p:txBody>
      </p:sp>
      <p:sp>
        <p:nvSpPr>
          <p:cNvPr id="864354" name="Rectangle 98"/>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7400" name="Text Box 109"/>
          <p:cNvSpPr txBox="1">
            <a:spLocks noChangeArrowheads="1"/>
          </p:cNvSpPr>
          <p:nvPr/>
        </p:nvSpPr>
        <p:spPr bwMode="auto">
          <a:xfrm rot="-5400000">
            <a:off x="-1193006" y="347265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864347" name="Oval 91"/>
          <p:cNvSpPr>
            <a:spLocks noChangeArrowheads="1"/>
          </p:cNvSpPr>
          <p:nvPr/>
        </p:nvSpPr>
        <p:spPr bwMode="auto">
          <a:xfrm>
            <a:off x="1684338" y="3084513"/>
            <a:ext cx="2403475" cy="117792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75"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6" name="Picture 75">
            <a:extLst>
              <a:ext uri="{FF2B5EF4-FFF2-40B4-BE49-F238E27FC236}">
                <a16:creationId xmlns:a16="http://schemas.microsoft.com/office/drawing/2014/main" id="{AF523C94-7563-2F91-747E-C4C84B0CE3AD}"/>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12" name="Rectangle 78">
            <a:extLst>
              <a:ext uri="{FF2B5EF4-FFF2-40B4-BE49-F238E27FC236}">
                <a16:creationId xmlns:a16="http://schemas.microsoft.com/office/drawing/2014/main" id="{8B6558E8-DFE5-509C-25EE-DEBECADBEE6A}"/>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113" name="Rectangle 79">
            <a:extLst>
              <a:ext uri="{FF2B5EF4-FFF2-40B4-BE49-F238E27FC236}">
                <a16:creationId xmlns:a16="http://schemas.microsoft.com/office/drawing/2014/main" id="{726B82B7-A1FD-E95C-7E9B-CBFAFD551E07}"/>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114" name="Rectangle 80">
            <a:extLst>
              <a:ext uri="{FF2B5EF4-FFF2-40B4-BE49-F238E27FC236}">
                <a16:creationId xmlns:a16="http://schemas.microsoft.com/office/drawing/2014/main" id="{53021D7E-86A3-2682-EF2F-3F3F1D6004E9}"/>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115" name="Rectangle 230">
            <a:extLst>
              <a:ext uri="{FF2B5EF4-FFF2-40B4-BE49-F238E27FC236}">
                <a16:creationId xmlns:a16="http://schemas.microsoft.com/office/drawing/2014/main" id="{F52D341A-52DC-02A1-B966-2E9FFB0F74F4}"/>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4347"/>
                                        </p:tgtEl>
                                        <p:attrNameLst>
                                          <p:attrName>style.visibility</p:attrName>
                                        </p:attrNameLst>
                                      </p:cBhvr>
                                      <p:to>
                                        <p:strVal val="visible"/>
                                      </p:to>
                                    </p:set>
                                    <p:animEffect transition="in" filter="fade">
                                      <p:cBhvr>
                                        <p:cTn id="7" dur="1000"/>
                                        <p:tgtEl>
                                          <p:spTgt spid="864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434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6"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7"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8"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9"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0"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1"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7352"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3"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4"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7355"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6"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7"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7358"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7359"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57360"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1"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2"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3"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4"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5"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6"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7"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8"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9"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70"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71"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dirty="0">
              <a:latin typeface="Arial" panose="020B0604020202020204" pitchFamily="34" charset="0"/>
              <a:cs typeface="Arial" panose="020B0604020202020204" pitchFamily="34" charset="0"/>
            </a:endParaRPr>
          </a:p>
        </p:txBody>
      </p:sp>
      <p:sp>
        <p:nvSpPr>
          <p:cNvPr id="57372"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7373"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7374"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57375"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7376"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57377"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7378"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7379"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7380"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57381"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82"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7383"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864329" name="Rectangle 73"/>
          <p:cNvSpPr>
            <a:spLocks noChangeArrowheads="1"/>
          </p:cNvSpPr>
          <p:nvPr/>
        </p:nvSpPr>
        <p:spPr bwMode="auto">
          <a:xfrm>
            <a:off x="2183266" y="5645270"/>
            <a:ext cx="1266372"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ملوك الاول</a:t>
            </a:r>
            <a:endParaRPr lang="en-US" sz="2800" dirty="0">
              <a:solidFill>
                <a:schemeClr val="hlink"/>
              </a:solidFill>
              <a:latin typeface="Arial" panose="020B0604020202020204" pitchFamily="34" charset="0"/>
              <a:cs typeface="Arial" panose="020B0604020202020204" pitchFamily="34" charset="0"/>
            </a:endParaRPr>
          </a:p>
        </p:txBody>
      </p:sp>
      <p:sp>
        <p:nvSpPr>
          <p:cNvPr id="864330" name="Rectangle 74"/>
          <p:cNvSpPr>
            <a:spLocks noChangeArrowheads="1"/>
          </p:cNvSpPr>
          <p:nvPr/>
        </p:nvSpPr>
        <p:spPr bwMode="auto">
          <a:xfrm>
            <a:off x="2108653" y="6138982"/>
            <a:ext cx="134011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ملوك الثاني</a:t>
            </a:r>
            <a:endParaRPr lang="en-US" sz="2800" dirty="0">
              <a:solidFill>
                <a:schemeClr val="hlink"/>
              </a:solidFill>
              <a:latin typeface="Arial" panose="020B0604020202020204" pitchFamily="34" charset="0"/>
              <a:cs typeface="Arial" panose="020B0604020202020204" pitchFamily="34" charset="0"/>
            </a:endParaRPr>
          </a:p>
        </p:txBody>
      </p:sp>
      <p:sp>
        <p:nvSpPr>
          <p:cNvPr id="57389" name="Text Box 80"/>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7390" name="Group 86"/>
          <p:cNvGrpSpPr>
            <a:grpSpLocks/>
          </p:cNvGrpSpPr>
          <p:nvPr/>
        </p:nvGrpSpPr>
        <p:grpSpPr bwMode="auto">
          <a:xfrm>
            <a:off x="5340350" y="6034088"/>
            <a:ext cx="4025900" cy="822325"/>
            <a:chOff x="3409" y="3801"/>
            <a:chExt cx="2536" cy="518"/>
          </a:xfrm>
        </p:grpSpPr>
        <p:sp>
          <p:nvSpPr>
            <p:cNvPr id="864343" name="AutoShape 87"/>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64344" name="Text Box 88"/>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1050 قبل الميلاد. حتى 970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57391" name="Text Box 101"/>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sp>
        <p:nvSpPr>
          <p:cNvPr id="864348" name="Rectangle 92"/>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4350" name="Text Box 94"/>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4351" name="Text Box 95"/>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7397" name="Text Box 96"/>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7398" name="Text Box 97"/>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27</a:t>
            </a:r>
          </a:p>
        </p:txBody>
      </p:sp>
      <p:sp>
        <p:nvSpPr>
          <p:cNvPr id="864354" name="Rectangle 98"/>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7400" name="Text Box 109"/>
          <p:cNvSpPr txBox="1">
            <a:spLocks noChangeArrowheads="1"/>
          </p:cNvSpPr>
          <p:nvPr/>
        </p:nvSpPr>
        <p:spPr bwMode="auto">
          <a:xfrm rot="-5400000">
            <a:off x="-1193006" y="347265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864347" name="Oval 91"/>
          <p:cNvSpPr>
            <a:spLocks noChangeArrowheads="1"/>
          </p:cNvSpPr>
          <p:nvPr/>
        </p:nvSpPr>
        <p:spPr bwMode="auto">
          <a:xfrm>
            <a:off x="1581150" y="5541962"/>
            <a:ext cx="2403475" cy="117792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75"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6" name="Picture 75">
            <a:extLst>
              <a:ext uri="{FF2B5EF4-FFF2-40B4-BE49-F238E27FC236}">
                <a16:creationId xmlns:a16="http://schemas.microsoft.com/office/drawing/2014/main" id="{F36DA416-8C0A-0F09-89CC-16CBDED917F6}"/>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6" name="Rectangle 78">
            <a:extLst>
              <a:ext uri="{FF2B5EF4-FFF2-40B4-BE49-F238E27FC236}">
                <a16:creationId xmlns:a16="http://schemas.microsoft.com/office/drawing/2014/main" id="{83FC5AF1-5F17-DC18-6337-B42853E1BE69}"/>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117" name="Rectangle 79">
            <a:extLst>
              <a:ext uri="{FF2B5EF4-FFF2-40B4-BE49-F238E27FC236}">
                <a16:creationId xmlns:a16="http://schemas.microsoft.com/office/drawing/2014/main" id="{D85891D9-631D-0CB4-9658-E1FAEF0803A7}"/>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118" name="Rectangle 80">
            <a:extLst>
              <a:ext uri="{FF2B5EF4-FFF2-40B4-BE49-F238E27FC236}">
                <a16:creationId xmlns:a16="http://schemas.microsoft.com/office/drawing/2014/main" id="{BF9D0EF9-7ABA-4303-9B13-D047BB64D998}"/>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119" name="Rectangle 230">
            <a:extLst>
              <a:ext uri="{FF2B5EF4-FFF2-40B4-BE49-F238E27FC236}">
                <a16:creationId xmlns:a16="http://schemas.microsoft.com/office/drawing/2014/main" id="{DAEBA77A-CFD4-E4E5-56C3-732F2E624F2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90" name="Group 66">
            <a:extLst>
              <a:ext uri="{FF2B5EF4-FFF2-40B4-BE49-F238E27FC236}">
                <a16:creationId xmlns:a16="http://schemas.microsoft.com/office/drawing/2014/main" id="{52D75D4A-72FE-26FA-9647-27F49492A26A}"/>
              </a:ext>
            </a:extLst>
          </p:cNvPr>
          <p:cNvGrpSpPr>
            <a:grpSpLocks/>
          </p:cNvGrpSpPr>
          <p:nvPr/>
        </p:nvGrpSpPr>
        <p:grpSpPr bwMode="auto">
          <a:xfrm>
            <a:off x="3227365" y="3009900"/>
            <a:ext cx="736632" cy="1497013"/>
            <a:chOff x="6122988" y="2946399"/>
            <a:chExt cx="931862" cy="1682750"/>
          </a:xfrm>
        </p:grpSpPr>
        <p:grpSp>
          <p:nvGrpSpPr>
            <p:cNvPr id="91" name="Group 85">
              <a:extLst>
                <a:ext uri="{FF2B5EF4-FFF2-40B4-BE49-F238E27FC236}">
                  <a16:creationId xmlns:a16="http://schemas.microsoft.com/office/drawing/2014/main" id="{002985BE-7E75-817D-0A04-F422C6A7C79D}"/>
                </a:ext>
              </a:extLst>
            </p:cNvPr>
            <p:cNvGrpSpPr>
              <a:grpSpLocks/>
            </p:cNvGrpSpPr>
            <p:nvPr/>
          </p:nvGrpSpPr>
          <p:grpSpPr bwMode="auto">
            <a:xfrm>
              <a:off x="6153150" y="3681413"/>
              <a:ext cx="901700" cy="947736"/>
              <a:chOff x="1557" y="1007"/>
              <a:chExt cx="2105" cy="1949"/>
            </a:xfrm>
          </p:grpSpPr>
          <p:grpSp>
            <p:nvGrpSpPr>
              <p:cNvPr id="95" name="Group 87">
                <a:extLst>
                  <a:ext uri="{FF2B5EF4-FFF2-40B4-BE49-F238E27FC236}">
                    <a16:creationId xmlns:a16="http://schemas.microsoft.com/office/drawing/2014/main" id="{8572E303-17AC-1548-CB54-68D44266075F}"/>
                  </a:ext>
                </a:extLst>
              </p:cNvPr>
              <p:cNvGrpSpPr>
                <a:grpSpLocks/>
              </p:cNvGrpSpPr>
              <p:nvPr/>
            </p:nvGrpSpPr>
            <p:grpSpPr bwMode="auto">
              <a:xfrm>
                <a:off x="1557" y="1209"/>
                <a:ext cx="2105" cy="1421"/>
                <a:chOff x="578" y="2316"/>
                <a:chExt cx="2105" cy="1421"/>
              </a:xfrm>
            </p:grpSpPr>
            <p:sp>
              <p:nvSpPr>
                <p:cNvPr id="101" name="Freeform 88" descr="Cork">
                  <a:extLst>
                    <a:ext uri="{FF2B5EF4-FFF2-40B4-BE49-F238E27FC236}">
                      <a16:creationId xmlns:a16="http://schemas.microsoft.com/office/drawing/2014/main" id="{07CE305F-BC73-C28F-887D-9336B499E338}"/>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2" name="Freeform 89" descr="Cork">
                  <a:extLst>
                    <a:ext uri="{FF2B5EF4-FFF2-40B4-BE49-F238E27FC236}">
                      <a16:creationId xmlns:a16="http://schemas.microsoft.com/office/drawing/2014/main" id="{E8D51167-1DB9-4588-FFE4-A024791B1301}"/>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96" name="Freeform 91">
                <a:extLst>
                  <a:ext uri="{FF2B5EF4-FFF2-40B4-BE49-F238E27FC236}">
                    <a16:creationId xmlns:a16="http://schemas.microsoft.com/office/drawing/2014/main" id="{A4911756-149D-5DE9-EAFC-16CB9A48B74D}"/>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7" name="Freeform 92">
                <a:extLst>
                  <a:ext uri="{FF2B5EF4-FFF2-40B4-BE49-F238E27FC236}">
                    <a16:creationId xmlns:a16="http://schemas.microsoft.com/office/drawing/2014/main" id="{654EC470-E8FF-F3C8-59FE-AC0A618924D1}"/>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8" name="Freeform 93">
                <a:extLst>
                  <a:ext uri="{FF2B5EF4-FFF2-40B4-BE49-F238E27FC236}">
                    <a16:creationId xmlns:a16="http://schemas.microsoft.com/office/drawing/2014/main" id="{47F21FF7-C3DA-4C6F-9B57-461BB4EC7291}"/>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9" name="Freeform 94">
                <a:extLst>
                  <a:ext uri="{FF2B5EF4-FFF2-40B4-BE49-F238E27FC236}">
                    <a16:creationId xmlns:a16="http://schemas.microsoft.com/office/drawing/2014/main" id="{76B3278F-0FF9-7436-751B-1B970FDAF22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0" name="Freeform 95">
                <a:extLst>
                  <a:ext uri="{FF2B5EF4-FFF2-40B4-BE49-F238E27FC236}">
                    <a16:creationId xmlns:a16="http://schemas.microsoft.com/office/drawing/2014/main" id="{3431B597-1C25-1613-3BC5-7187017125B4}"/>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92" name="Group 98">
              <a:extLst>
                <a:ext uri="{FF2B5EF4-FFF2-40B4-BE49-F238E27FC236}">
                  <a16:creationId xmlns:a16="http://schemas.microsoft.com/office/drawing/2014/main" id="{F41E5F36-6C6E-C1ED-EC93-83F3CABBF1D0}"/>
                </a:ext>
              </a:extLst>
            </p:cNvPr>
            <p:cNvGrpSpPr>
              <a:grpSpLocks/>
            </p:cNvGrpSpPr>
            <p:nvPr/>
          </p:nvGrpSpPr>
          <p:grpSpPr bwMode="auto">
            <a:xfrm>
              <a:off x="6122988" y="2946399"/>
              <a:ext cx="927101" cy="1381125"/>
              <a:chOff x="3881" y="1840"/>
              <a:chExt cx="584" cy="870"/>
            </a:xfrm>
          </p:grpSpPr>
          <p:sp>
            <p:nvSpPr>
              <p:cNvPr id="93" name="Rectangle 97">
                <a:extLst>
                  <a:ext uri="{FF2B5EF4-FFF2-40B4-BE49-F238E27FC236}">
                    <a16:creationId xmlns:a16="http://schemas.microsoft.com/office/drawing/2014/main" id="{73E04F34-361A-1ED6-42BD-829109241B9F}"/>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94" name="Rectangle 96">
                <a:extLst>
                  <a:ext uri="{FF2B5EF4-FFF2-40B4-BE49-F238E27FC236}">
                    <a16:creationId xmlns:a16="http://schemas.microsoft.com/office/drawing/2014/main" id="{E3DE7172-818B-3D54-2FC0-445FCFECD3DE}"/>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0928200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4347"/>
                                        </p:tgtEl>
                                        <p:attrNameLst>
                                          <p:attrName>style.visibility</p:attrName>
                                        </p:attrNameLst>
                                      </p:cBhvr>
                                      <p:to>
                                        <p:strVal val="visible"/>
                                      </p:to>
                                    </p:set>
                                    <p:animEffect transition="in" filter="fade">
                                      <p:cBhvr>
                                        <p:cTn id="7" dur="1000"/>
                                        <p:tgtEl>
                                          <p:spTgt spid="864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434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6"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7"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8"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49"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0"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1"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7352"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3"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4"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57355"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6"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57"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7358"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7359"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57360"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1"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2"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3"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4"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5"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6"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7"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8"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69"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70"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57371"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dirty="0">
              <a:latin typeface="Arial" panose="020B0604020202020204" pitchFamily="34" charset="0"/>
              <a:cs typeface="Arial" panose="020B0604020202020204" pitchFamily="34" charset="0"/>
            </a:endParaRPr>
          </a:p>
        </p:txBody>
      </p:sp>
      <p:sp>
        <p:nvSpPr>
          <p:cNvPr id="57372"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7373"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57374"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57375"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7376"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57377"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57378"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7379"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57380"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57381"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82"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57383"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7389" name="Text Box 80"/>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7390" name="Group 86"/>
          <p:cNvGrpSpPr>
            <a:grpSpLocks/>
          </p:cNvGrpSpPr>
          <p:nvPr/>
        </p:nvGrpSpPr>
        <p:grpSpPr bwMode="auto">
          <a:xfrm>
            <a:off x="5340350" y="6034088"/>
            <a:ext cx="4025900" cy="822325"/>
            <a:chOff x="3409" y="3801"/>
            <a:chExt cx="2536" cy="518"/>
          </a:xfrm>
        </p:grpSpPr>
        <p:sp>
          <p:nvSpPr>
            <p:cNvPr id="864343" name="AutoShape 87"/>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64344" name="Text Box 88"/>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1050 قبل الميلاد. حتى 600 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57391" name="Text Box 101"/>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sp>
        <p:nvSpPr>
          <p:cNvPr id="864348" name="Rectangle 92"/>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4350" name="Text Box 94"/>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4351" name="Text Box 95"/>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7397" name="Text Box 96"/>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7398" name="Text Box 97"/>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27</a:t>
            </a:r>
          </a:p>
        </p:txBody>
      </p:sp>
      <p:sp>
        <p:nvSpPr>
          <p:cNvPr id="864354" name="Rectangle 98"/>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7400" name="Text Box 109"/>
          <p:cNvSpPr txBox="1">
            <a:spLocks noChangeArrowheads="1"/>
          </p:cNvSpPr>
          <p:nvPr/>
        </p:nvSpPr>
        <p:spPr bwMode="auto">
          <a:xfrm rot="-5400000">
            <a:off x="-1193006" y="347265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75"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76" name="Rectangle 73"/>
          <p:cNvSpPr>
            <a:spLocks noChangeArrowheads="1"/>
          </p:cNvSpPr>
          <p:nvPr/>
        </p:nvSpPr>
        <p:spPr bwMode="auto">
          <a:xfrm>
            <a:off x="1981200" y="5636419"/>
            <a:ext cx="1622239"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الاول</a:t>
            </a:r>
            <a:endParaRPr lang="en-US" sz="2800" dirty="0">
              <a:solidFill>
                <a:schemeClr val="hlink"/>
              </a:solidFill>
              <a:latin typeface="Arial" panose="020B0604020202020204" pitchFamily="34" charset="0"/>
              <a:cs typeface="Arial" panose="020B0604020202020204" pitchFamily="34" charset="0"/>
            </a:endParaRPr>
          </a:p>
        </p:txBody>
      </p:sp>
      <p:sp>
        <p:nvSpPr>
          <p:cNvPr id="77" name="Rectangle 74"/>
          <p:cNvSpPr>
            <a:spLocks noChangeArrowheads="1"/>
          </p:cNvSpPr>
          <p:nvPr/>
        </p:nvSpPr>
        <p:spPr bwMode="auto">
          <a:xfrm>
            <a:off x="1906587" y="6130131"/>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dirty="0">
              <a:solidFill>
                <a:schemeClr val="hlink"/>
              </a:solidFill>
              <a:latin typeface="Arial" panose="020B0604020202020204" pitchFamily="34" charset="0"/>
              <a:cs typeface="Arial" panose="020B0604020202020204" pitchFamily="34" charset="0"/>
            </a:endParaRPr>
          </a:p>
        </p:txBody>
      </p:sp>
      <p:sp>
        <p:nvSpPr>
          <p:cNvPr id="78" name="Oval 91"/>
          <p:cNvSpPr>
            <a:spLocks noChangeArrowheads="1"/>
          </p:cNvSpPr>
          <p:nvPr/>
        </p:nvSpPr>
        <p:spPr bwMode="auto">
          <a:xfrm>
            <a:off x="1460500" y="5484019"/>
            <a:ext cx="2403475" cy="117792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79" name="Rectangle 73"/>
          <p:cNvSpPr>
            <a:spLocks noChangeArrowheads="1"/>
          </p:cNvSpPr>
          <p:nvPr/>
        </p:nvSpPr>
        <p:spPr bwMode="auto">
          <a:xfrm>
            <a:off x="2074190" y="4289546"/>
            <a:ext cx="1266372"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ملوك الاول</a:t>
            </a:r>
            <a:endParaRPr lang="en-US" sz="2800" dirty="0">
              <a:solidFill>
                <a:schemeClr val="hlink"/>
              </a:solidFill>
              <a:latin typeface="Arial" panose="020B0604020202020204" pitchFamily="34" charset="0"/>
              <a:cs typeface="Arial" panose="020B0604020202020204" pitchFamily="34" charset="0"/>
            </a:endParaRPr>
          </a:p>
        </p:txBody>
      </p:sp>
      <p:sp>
        <p:nvSpPr>
          <p:cNvPr id="80" name="Rectangle 74"/>
          <p:cNvSpPr>
            <a:spLocks noChangeArrowheads="1"/>
          </p:cNvSpPr>
          <p:nvPr/>
        </p:nvSpPr>
        <p:spPr bwMode="auto">
          <a:xfrm>
            <a:off x="1999577" y="4783258"/>
            <a:ext cx="134011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ملوك الثاني</a:t>
            </a:r>
            <a:endParaRPr lang="en-US" sz="2800" dirty="0">
              <a:solidFill>
                <a:schemeClr val="hlink"/>
              </a:solidFill>
              <a:latin typeface="Arial" panose="020B0604020202020204" pitchFamily="34" charset="0"/>
              <a:cs typeface="Arial" panose="020B0604020202020204" pitchFamily="34" charset="0"/>
            </a:endParaRPr>
          </a:p>
        </p:txBody>
      </p:sp>
      <p:sp>
        <p:nvSpPr>
          <p:cNvPr id="81" name="Oval 91"/>
          <p:cNvSpPr>
            <a:spLocks noChangeArrowheads="1"/>
          </p:cNvSpPr>
          <p:nvPr/>
        </p:nvSpPr>
        <p:spPr bwMode="auto">
          <a:xfrm>
            <a:off x="1472074" y="4186238"/>
            <a:ext cx="2403475" cy="117792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pic>
        <p:nvPicPr>
          <p:cNvPr id="82" name="Picture 81">
            <a:extLst>
              <a:ext uri="{FF2B5EF4-FFF2-40B4-BE49-F238E27FC236}">
                <a16:creationId xmlns:a16="http://schemas.microsoft.com/office/drawing/2014/main" id="{ECE0F898-25D7-08F6-F39C-0C127D3074EA}"/>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8" name="Rectangle 78">
            <a:extLst>
              <a:ext uri="{FF2B5EF4-FFF2-40B4-BE49-F238E27FC236}">
                <a16:creationId xmlns:a16="http://schemas.microsoft.com/office/drawing/2014/main" id="{5C3F3476-B758-38B9-0E25-AAEFED1D74C9}"/>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119" name="Rectangle 79">
            <a:extLst>
              <a:ext uri="{FF2B5EF4-FFF2-40B4-BE49-F238E27FC236}">
                <a16:creationId xmlns:a16="http://schemas.microsoft.com/office/drawing/2014/main" id="{D1815308-09EB-53B2-96F5-D810C1F17321}"/>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120" name="Rectangle 80">
            <a:extLst>
              <a:ext uri="{FF2B5EF4-FFF2-40B4-BE49-F238E27FC236}">
                <a16:creationId xmlns:a16="http://schemas.microsoft.com/office/drawing/2014/main" id="{90C444E1-C1D2-045E-3CB8-38C19C152E41}"/>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121" name="Rectangle 230">
            <a:extLst>
              <a:ext uri="{FF2B5EF4-FFF2-40B4-BE49-F238E27FC236}">
                <a16:creationId xmlns:a16="http://schemas.microsoft.com/office/drawing/2014/main" id="{217C4296-24CE-C491-3E0B-231C3EB75AC6}"/>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3" name="Group 66">
            <a:extLst>
              <a:ext uri="{FF2B5EF4-FFF2-40B4-BE49-F238E27FC236}">
                <a16:creationId xmlns:a16="http://schemas.microsoft.com/office/drawing/2014/main" id="{CFEFB20D-A2A8-B7F2-68AF-AF0622FEDDB4}"/>
              </a:ext>
            </a:extLst>
          </p:cNvPr>
          <p:cNvGrpSpPr>
            <a:grpSpLocks/>
          </p:cNvGrpSpPr>
          <p:nvPr/>
        </p:nvGrpSpPr>
        <p:grpSpPr bwMode="auto">
          <a:xfrm>
            <a:off x="3227365" y="3009900"/>
            <a:ext cx="736632" cy="1497013"/>
            <a:chOff x="6122988" y="2946399"/>
            <a:chExt cx="931862" cy="1682750"/>
          </a:xfrm>
        </p:grpSpPr>
        <p:grpSp>
          <p:nvGrpSpPr>
            <p:cNvPr id="84" name="Group 85">
              <a:extLst>
                <a:ext uri="{FF2B5EF4-FFF2-40B4-BE49-F238E27FC236}">
                  <a16:creationId xmlns:a16="http://schemas.microsoft.com/office/drawing/2014/main" id="{DF337BB0-B5B3-5133-304E-4CA3CE9CBEA7}"/>
                </a:ext>
              </a:extLst>
            </p:cNvPr>
            <p:cNvGrpSpPr>
              <a:grpSpLocks/>
            </p:cNvGrpSpPr>
            <p:nvPr/>
          </p:nvGrpSpPr>
          <p:grpSpPr bwMode="auto">
            <a:xfrm>
              <a:off x="6153150" y="3681413"/>
              <a:ext cx="901700" cy="947736"/>
              <a:chOff x="1557" y="1007"/>
              <a:chExt cx="2105" cy="1949"/>
            </a:xfrm>
          </p:grpSpPr>
          <p:grpSp>
            <p:nvGrpSpPr>
              <p:cNvPr id="88" name="Group 87">
                <a:extLst>
                  <a:ext uri="{FF2B5EF4-FFF2-40B4-BE49-F238E27FC236}">
                    <a16:creationId xmlns:a16="http://schemas.microsoft.com/office/drawing/2014/main" id="{35C31226-3E0F-E9AB-D02B-76F3FC29396A}"/>
                  </a:ext>
                </a:extLst>
              </p:cNvPr>
              <p:cNvGrpSpPr>
                <a:grpSpLocks/>
              </p:cNvGrpSpPr>
              <p:nvPr/>
            </p:nvGrpSpPr>
            <p:grpSpPr bwMode="auto">
              <a:xfrm>
                <a:off x="1557" y="1209"/>
                <a:ext cx="2105" cy="1421"/>
                <a:chOff x="578" y="2316"/>
                <a:chExt cx="2105" cy="1421"/>
              </a:xfrm>
            </p:grpSpPr>
            <p:sp>
              <p:nvSpPr>
                <p:cNvPr id="94" name="Freeform 88" descr="Cork">
                  <a:extLst>
                    <a:ext uri="{FF2B5EF4-FFF2-40B4-BE49-F238E27FC236}">
                      <a16:creationId xmlns:a16="http://schemas.microsoft.com/office/drawing/2014/main" id="{763157E6-14E9-EB15-7474-0A7205783E6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5" name="Freeform 89" descr="Cork">
                  <a:extLst>
                    <a:ext uri="{FF2B5EF4-FFF2-40B4-BE49-F238E27FC236}">
                      <a16:creationId xmlns:a16="http://schemas.microsoft.com/office/drawing/2014/main" id="{15ADD40F-FC45-90ED-D989-0E378F2342DE}"/>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89" name="Freeform 91">
                <a:extLst>
                  <a:ext uri="{FF2B5EF4-FFF2-40B4-BE49-F238E27FC236}">
                    <a16:creationId xmlns:a16="http://schemas.microsoft.com/office/drawing/2014/main" id="{41ACAC47-E9F4-AD36-121D-ABC21F1C0EA4}"/>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0" name="Freeform 92">
                <a:extLst>
                  <a:ext uri="{FF2B5EF4-FFF2-40B4-BE49-F238E27FC236}">
                    <a16:creationId xmlns:a16="http://schemas.microsoft.com/office/drawing/2014/main" id="{4BAE67B0-AFCB-284F-C609-5B655FFFABA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1" name="Freeform 93">
                <a:extLst>
                  <a:ext uri="{FF2B5EF4-FFF2-40B4-BE49-F238E27FC236}">
                    <a16:creationId xmlns:a16="http://schemas.microsoft.com/office/drawing/2014/main" id="{97B7E479-4106-47D5-746F-C55872FBD9A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2" name="Freeform 94">
                <a:extLst>
                  <a:ext uri="{FF2B5EF4-FFF2-40B4-BE49-F238E27FC236}">
                    <a16:creationId xmlns:a16="http://schemas.microsoft.com/office/drawing/2014/main" id="{CBF6BE0F-B65A-E9F8-71FC-F226DB3D805B}"/>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3" name="Freeform 95">
                <a:extLst>
                  <a:ext uri="{FF2B5EF4-FFF2-40B4-BE49-F238E27FC236}">
                    <a16:creationId xmlns:a16="http://schemas.microsoft.com/office/drawing/2014/main" id="{B0AE1B7F-03DB-7A06-6CBD-7AB2FEE8CA19}"/>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85" name="Group 98">
              <a:extLst>
                <a:ext uri="{FF2B5EF4-FFF2-40B4-BE49-F238E27FC236}">
                  <a16:creationId xmlns:a16="http://schemas.microsoft.com/office/drawing/2014/main" id="{FF50BBC8-EA86-230C-85BC-5390A854FFC3}"/>
                </a:ext>
              </a:extLst>
            </p:cNvPr>
            <p:cNvGrpSpPr>
              <a:grpSpLocks/>
            </p:cNvGrpSpPr>
            <p:nvPr/>
          </p:nvGrpSpPr>
          <p:grpSpPr bwMode="auto">
            <a:xfrm>
              <a:off x="6122988" y="2946399"/>
              <a:ext cx="927101" cy="1381125"/>
              <a:chOff x="3881" y="1840"/>
              <a:chExt cx="584" cy="870"/>
            </a:xfrm>
          </p:grpSpPr>
          <p:sp>
            <p:nvSpPr>
              <p:cNvPr id="86" name="Rectangle 97">
                <a:extLst>
                  <a:ext uri="{FF2B5EF4-FFF2-40B4-BE49-F238E27FC236}">
                    <a16:creationId xmlns:a16="http://schemas.microsoft.com/office/drawing/2014/main" id="{642A737E-1D06-8D28-1F33-BD3E8B58CDC7}"/>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87" name="Rectangle 96">
                <a:extLst>
                  <a:ext uri="{FF2B5EF4-FFF2-40B4-BE49-F238E27FC236}">
                    <a16:creationId xmlns:a16="http://schemas.microsoft.com/office/drawing/2014/main" id="{E5B94AC0-959C-2C66-4CAC-72BFAEC3306E}"/>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96075921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1000"/>
                                        <p:tgtEl>
                                          <p:spTgt spid="78"/>
                                        </p:tgtEl>
                                      </p:cBhvr>
                                    </p:animEffect>
                                  </p:childTnLst>
                                </p:cTn>
                              </p:par>
                            </p:childTnLst>
                          </p:cTn>
                        </p:par>
                        <p:par>
                          <p:cTn id="8" fill="hold">
                            <p:stCondLst>
                              <p:cond delay="1100"/>
                            </p:stCondLst>
                            <p:childTnLst>
                              <p:par>
                                <p:cTn id="9" presetID="10" presetClass="entr" presetSubtype="0" fill="hold" grpId="0" nodeType="afterEffect">
                                  <p:stCondLst>
                                    <p:cond delay="10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8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Rectangle 190"/>
          <p:cNvSpPr>
            <a:spLocks noChangeArrowheads="1"/>
          </p:cNvSpPr>
          <p:nvPr/>
        </p:nvSpPr>
        <p:spPr bwMode="auto">
          <a:xfrm>
            <a:off x="18299" y="0"/>
            <a:ext cx="10058400" cy="77724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194" name="Rectangle 2"/>
          <p:cNvSpPr>
            <a:spLocks noChangeArrowheads="1"/>
          </p:cNvSpPr>
          <p:nvPr/>
        </p:nvSpPr>
        <p:spPr bwMode="auto">
          <a:xfrm>
            <a:off x="5251450" y="6340475"/>
            <a:ext cx="2249488" cy="6540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r>
              <a:rPr lang="en-US" sz="1800" b="1" dirty="0">
                <a:latin typeface="Arial" panose="020B0604020202020204" pitchFamily="34" charset="0"/>
                <a:cs typeface="Arial" panose="020B0604020202020204" pitchFamily="34" charset="0"/>
              </a:rPr>
              <a:t>٢</a:t>
            </a:r>
            <a:r>
              <a:rPr lang="ar-JO" sz="1800" b="1" dirty="0">
                <a:latin typeface="Arial" panose="020B0604020202020204" pitchFamily="34" charset="0"/>
                <a:cs typeface="Arial" panose="020B0604020202020204" pitchFamily="34" charset="0"/>
              </a:rPr>
              <a:t>تلسكوب</a:t>
            </a:r>
            <a:endParaRPr lang="en-US" sz="1800" b="1" u="sng" dirty="0">
              <a:latin typeface="Arial" panose="020B0604020202020204" pitchFamily="34" charset="0"/>
              <a:cs typeface="Arial" panose="020B0604020202020204" pitchFamily="34" charset="0"/>
            </a:endParaRPr>
          </a:p>
          <a:p>
            <a:pPr algn="l" defTabSz="1019175"/>
            <a:r>
              <a:rPr lang="en-US" sz="1800" b="1" dirty="0">
                <a:latin typeface="Arial" panose="020B0604020202020204" pitchFamily="34" charset="0"/>
                <a:cs typeface="Arial" panose="020B0604020202020204" pitchFamily="34" charset="0"/>
              </a:rPr>
              <a:t>١</a:t>
            </a:r>
            <a:r>
              <a:rPr lang="ar-JO" sz="1800" b="1" dirty="0">
                <a:latin typeface="Arial" panose="020B0604020202020204" pitchFamily="34" charset="0"/>
                <a:cs typeface="Arial" panose="020B0604020202020204" pitchFamily="34" charset="0"/>
              </a:rPr>
              <a:t>مجهر</a:t>
            </a:r>
            <a:endParaRPr lang="en-US" sz="1800" b="1" u="sng" dirty="0">
              <a:latin typeface="Arial" panose="020B0604020202020204" pitchFamily="34" charset="0"/>
              <a:cs typeface="Arial" panose="020B0604020202020204" pitchFamily="34" charset="0"/>
            </a:endParaRPr>
          </a:p>
        </p:txBody>
      </p:sp>
      <p:pic>
        <p:nvPicPr>
          <p:cNvPr id="8195" name="Picture 3"/>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47813" y="1081088"/>
            <a:ext cx="7186612" cy="5037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8196" name="Rectangle 4"/>
          <p:cNvSpPr>
            <a:spLocks noChangeArrowheads="1"/>
          </p:cNvSpPr>
          <p:nvPr/>
        </p:nvSpPr>
        <p:spPr bwMode="auto">
          <a:xfrm>
            <a:off x="4921250" y="6318250"/>
            <a:ext cx="2390775" cy="725488"/>
          </a:xfrm>
          <a:prstGeom prst="rect">
            <a:avLst/>
          </a:prstGeom>
          <a:noFill/>
          <a:ln w="254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197" name="Rectangle 5"/>
          <p:cNvSpPr>
            <a:spLocks noChangeArrowheads="1"/>
          </p:cNvSpPr>
          <p:nvPr/>
        </p:nvSpPr>
        <p:spPr bwMode="auto">
          <a:xfrm>
            <a:off x="5426075" y="927100"/>
            <a:ext cx="419100" cy="690563"/>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198" name="Oval 6"/>
          <p:cNvSpPr>
            <a:spLocks noChangeArrowheads="1"/>
          </p:cNvSpPr>
          <p:nvPr/>
        </p:nvSpPr>
        <p:spPr bwMode="auto">
          <a:xfrm>
            <a:off x="5614988" y="1149350"/>
            <a:ext cx="433387" cy="714375"/>
          </a:xfrm>
          <a:prstGeom prst="ellipse">
            <a:avLst/>
          </a:prstGeom>
          <a:solidFill>
            <a:schemeClr val="bg1"/>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199" name="Line 7"/>
          <p:cNvSpPr>
            <a:spLocks noChangeShapeType="1"/>
          </p:cNvSpPr>
          <p:nvPr/>
        </p:nvSpPr>
        <p:spPr bwMode="auto">
          <a:xfrm>
            <a:off x="1050925" y="1376363"/>
            <a:ext cx="2000250"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00" name="Line 8"/>
          <p:cNvSpPr>
            <a:spLocks noChangeShapeType="1"/>
          </p:cNvSpPr>
          <p:nvPr/>
        </p:nvSpPr>
        <p:spPr bwMode="auto">
          <a:xfrm>
            <a:off x="3773488" y="596900"/>
            <a:ext cx="2000250"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01" name="Line 9"/>
          <p:cNvSpPr>
            <a:spLocks noChangeShapeType="1"/>
          </p:cNvSpPr>
          <p:nvPr/>
        </p:nvSpPr>
        <p:spPr bwMode="auto">
          <a:xfrm>
            <a:off x="3787775" y="981075"/>
            <a:ext cx="1998663"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02" name="Line 10"/>
          <p:cNvSpPr>
            <a:spLocks noChangeShapeType="1"/>
          </p:cNvSpPr>
          <p:nvPr/>
        </p:nvSpPr>
        <p:spPr bwMode="auto">
          <a:xfrm>
            <a:off x="3802063" y="1752600"/>
            <a:ext cx="1998662"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03" name="Rectangle 11"/>
          <p:cNvSpPr>
            <a:spLocks noChangeArrowheads="1"/>
          </p:cNvSpPr>
          <p:nvPr/>
        </p:nvSpPr>
        <p:spPr bwMode="auto">
          <a:xfrm>
            <a:off x="4121150" y="1184275"/>
            <a:ext cx="1854200" cy="3000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1300" b="1" dirty="0">
                <a:latin typeface="Arial" panose="020B0604020202020204" pitchFamily="34" charset="0"/>
                <a:cs typeface="Arial" panose="020B0604020202020204" pitchFamily="34" charset="0"/>
              </a:rPr>
              <a:t>موضوع واحد:</a:t>
            </a:r>
            <a:endParaRPr lang="en-US" sz="1300" b="1" dirty="0">
              <a:latin typeface="Arial" panose="020B0604020202020204" pitchFamily="34" charset="0"/>
              <a:cs typeface="Arial" panose="020B0604020202020204" pitchFamily="34" charset="0"/>
            </a:endParaRPr>
          </a:p>
        </p:txBody>
      </p:sp>
      <p:sp>
        <p:nvSpPr>
          <p:cNvPr id="8204" name="Line 12"/>
          <p:cNvSpPr>
            <a:spLocks noChangeShapeType="1"/>
          </p:cNvSpPr>
          <p:nvPr/>
        </p:nvSpPr>
        <p:spPr bwMode="auto">
          <a:xfrm>
            <a:off x="7283450" y="1366838"/>
            <a:ext cx="2000250"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05" name="Line 14"/>
          <p:cNvSpPr>
            <a:spLocks noChangeShapeType="1"/>
          </p:cNvSpPr>
          <p:nvPr/>
        </p:nvSpPr>
        <p:spPr bwMode="auto">
          <a:xfrm>
            <a:off x="7485063" y="2297113"/>
            <a:ext cx="1998662"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06" name="Line 15"/>
          <p:cNvSpPr>
            <a:spLocks noChangeShapeType="1"/>
          </p:cNvSpPr>
          <p:nvPr/>
        </p:nvSpPr>
        <p:spPr bwMode="auto">
          <a:xfrm>
            <a:off x="501650" y="2930525"/>
            <a:ext cx="1998663"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07" name="Line 16"/>
          <p:cNvSpPr>
            <a:spLocks noChangeShapeType="1"/>
          </p:cNvSpPr>
          <p:nvPr/>
        </p:nvSpPr>
        <p:spPr bwMode="auto">
          <a:xfrm>
            <a:off x="7553325" y="2932113"/>
            <a:ext cx="1998663"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08" name="Line 17"/>
          <p:cNvSpPr>
            <a:spLocks noChangeShapeType="1"/>
          </p:cNvSpPr>
          <p:nvPr/>
        </p:nvSpPr>
        <p:spPr bwMode="auto">
          <a:xfrm>
            <a:off x="227013" y="3878263"/>
            <a:ext cx="2000250"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09" name="Line 18"/>
          <p:cNvSpPr>
            <a:spLocks noChangeShapeType="1"/>
          </p:cNvSpPr>
          <p:nvPr/>
        </p:nvSpPr>
        <p:spPr bwMode="auto">
          <a:xfrm>
            <a:off x="7620000" y="3895725"/>
            <a:ext cx="2000250"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10" name="Line 19"/>
          <p:cNvSpPr>
            <a:spLocks noChangeShapeType="1"/>
          </p:cNvSpPr>
          <p:nvPr/>
        </p:nvSpPr>
        <p:spPr bwMode="auto">
          <a:xfrm>
            <a:off x="738188" y="6492875"/>
            <a:ext cx="2000250"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11" name="Line 20"/>
          <p:cNvSpPr>
            <a:spLocks noChangeShapeType="1"/>
          </p:cNvSpPr>
          <p:nvPr/>
        </p:nvSpPr>
        <p:spPr bwMode="auto">
          <a:xfrm>
            <a:off x="7670800" y="6511925"/>
            <a:ext cx="2000250"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12" name="Line 21"/>
          <p:cNvSpPr>
            <a:spLocks noChangeShapeType="1"/>
          </p:cNvSpPr>
          <p:nvPr/>
        </p:nvSpPr>
        <p:spPr bwMode="auto">
          <a:xfrm>
            <a:off x="2446338" y="6827838"/>
            <a:ext cx="1773237"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13" name="Rectangle 22"/>
          <p:cNvSpPr>
            <a:spLocks noChangeArrowheads="1"/>
          </p:cNvSpPr>
          <p:nvPr/>
        </p:nvSpPr>
        <p:spPr bwMode="auto">
          <a:xfrm>
            <a:off x="385763" y="1096963"/>
            <a:ext cx="900112"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dirty="0">
                <a:latin typeface="Arial" panose="020B0604020202020204" pitchFamily="34" charset="0"/>
                <a:cs typeface="Arial" panose="020B0604020202020204" pitchFamily="34" charset="0"/>
              </a:rPr>
              <a:t>D(OT)</a:t>
            </a:r>
          </a:p>
        </p:txBody>
      </p:sp>
      <p:sp>
        <p:nvSpPr>
          <p:cNvPr id="8214" name="Rectangle 23"/>
          <p:cNvSpPr>
            <a:spLocks noChangeArrowheads="1"/>
          </p:cNvSpPr>
          <p:nvPr/>
        </p:nvSpPr>
        <p:spPr bwMode="auto">
          <a:xfrm>
            <a:off x="6651625" y="1104900"/>
            <a:ext cx="898525"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D(NT)</a:t>
            </a:r>
          </a:p>
        </p:txBody>
      </p:sp>
      <p:sp>
        <p:nvSpPr>
          <p:cNvPr id="8215" name="Rectangle 24"/>
          <p:cNvSpPr>
            <a:spLocks noChangeArrowheads="1"/>
          </p:cNvSpPr>
          <p:nvPr/>
        </p:nvSpPr>
        <p:spPr bwMode="auto">
          <a:xfrm>
            <a:off x="3478213" y="342900"/>
            <a:ext cx="315912"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1600" b="1" dirty="0">
                <a:latin typeface="Arial" panose="020B0604020202020204" pitchFamily="34" charset="0"/>
                <a:cs typeface="Arial" panose="020B0604020202020204" pitchFamily="34" charset="0"/>
              </a:rPr>
              <a:t>أ</a:t>
            </a:r>
            <a:endParaRPr lang="en-US" sz="1600" b="1" dirty="0">
              <a:latin typeface="Arial" panose="020B0604020202020204" pitchFamily="34" charset="0"/>
              <a:cs typeface="Arial" panose="020B0604020202020204" pitchFamily="34" charset="0"/>
            </a:endParaRPr>
          </a:p>
        </p:txBody>
      </p:sp>
      <p:sp>
        <p:nvSpPr>
          <p:cNvPr id="8216" name="Rectangle 25"/>
          <p:cNvSpPr>
            <a:spLocks noChangeArrowheads="1"/>
          </p:cNvSpPr>
          <p:nvPr/>
        </p:nvSpPr>
        <p:spPr bwMode="auto">
          <a:xfrm>
            <a:off x="3479800" y="712788"/>
            <a:ext cx="34925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1600" b="1" dirty="0">
                <a:latin typeface="Arial" panose="020B0604020202020204" pitchFamily="34" charset="0"/>
                <a:cs typeface="Arial" panose="020B0604020202020204" pitchFamily="34" charset="0"/>
              </a:rPr>
              <a:t>ب</a:t>
            </a:r>
            <a:endParaRPr lang="en-US" sz="1600" b="1" dirty="0">
              <a:latin typeface="Arial" panose="020B0604020202020204" pitchFamily="34" charset="0"/>
              <a:cs typeface="Arial" panose="020B0604020202020204" pitchFamily="34" charset="0"/>
            </a:endParaRPr>
          </a:p>
        </p:txBody>
      </p:sp>
      <p:sp>
        <p:nvSpPr>
          <p:cNvPr id="8217" name="Rectangle 26"/>
          <p:cNvSpPr>
            <a:spLocks noChangeArrowheads="1"/>
          </p:cNvSpPr>
          <p:nvPr/>
        </p:nvSpPr>
        <p:spPr bwMode="auto">
          <a:xfrm>
            <a:off x="3475038" y="1147763"/>
            <a:ext cx="334962"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C</a:t>
            </a:r>
          </a:p>
        </p:txBody>
      </p:sp>
      <p:sp>
        <p:nvSpPr>
          <p:cNvPr id="8218" name="Rectangle 28"/>
          <p:cNvSpPr>
            <a:spLocks noChangeArrowheads="1"/>
          </p:cNvSpPr>
          <p:nvPr/>
        </p:nvSpPr>
        <p:spPr bwMode="auto">
          <a:xfrm>
            <a:off x="6904038" y="1997075"/>
            <a:ext cx="900112"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dirty="0">
                <a:latin typeface="Arial" panose="020B0604020202020204" pitchFamily="34" charset="0"/>
                <a:cs typeface="Arial" panose="020B0604020202020204" pitchFamily="34" charset="0"/>
              </a:rPr>
              <a:t>E(NT)</a:t>
            </a:r>
          </a:p>
        </p:txBody>
      </p:sp>
      <p:sp>
        <p:nvSpPr>
          <p:cNvPr id="8219" name="Rectangle 29"/>
          <p:cNvSpPr>
            <a:spLocks noChangeArrowheads="1"/>
          </p:cNvSpPr>
          <p:nvPr/>
        </p:nvSpPr>
        <p:spPr bwMode="auto">
          <a:xfrm>
            <a:off x="7069138" y="2643188"/>
            <a:ext cx="900112"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F(NT)</a:t>
            </a:r>
          </a:p>
        </p:txBody>
      </p:sp>
      <p:sp>
        <p:nvSpPr>
          <p:cNvPr id="8220" name="Rectangle 30"/>
          <p:cNvSpPr>
            <a:spLocks noChangeArrowheads="1"/>
          </p:cNvSpPr>
          <p:nvPr/>
        </p:nvSpPr>
        <p:spPr bwMode="auto">
          <a:xfrm>
            <a:off x="7208838" y="3611563"/>
            <a:ext cx="898525"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dirty="0">
                <a:latin typeface="Arial" panose="020B0604020202020204" pitchFamily="34" charset="0"/>
                <a:cs typeface="Arial" panose="020B0604020202020204" pitchFamily="34" charset="0"/>
              </a:rPr>
              <a:t>G(NT)</a:t>
            </a:r>
          </a:p>
        </p:txBody>
      </p:sp>
      <p:sp>
        <p:nvSpPr>
          <p:cNvPr id="8221" name="Rectangle 31"/>
          <p:cNvSpPr>
            <a:spLocks noChangeArrowheads="1"/>
          </p:cNvSpPr>
          <p:nvPr/>
        </p:nvSpPr>
        <p:spPr bwMode="auto">
          <a:xfrm>
            <a:off x="55563" y="2671763"/>
            <a:ext cx="900112"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F(OT)</a:t>
            </a:r>
          </a:p>
        </p:txBody>
      </p:sp>
      <p:sp>
        <p:nvSpPr>
          <p:cNvPr id="8222" name="Rectangle 32"/>
          <p:cNvSpPr>
            <a:spLocks noChangeArrowheads="1"/>
          </p:cNvSpPr>
          <p:nvPr/>
        </p:nvSpPr>
        <p:spPr bwMode="auto">
          <a:xfrm>
            <a:off x="1588" y="3617913"/>
            <a:ext cx="900112"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G(OT)</a:t>
            </a:r>
          </a:p>
        </p:txBody>
      </p:sp>
      <p:sp>
        <p:nvSpPr>
          <p:cNvPr id="8223" name="Rectangle 33"/>
          <p:cNvSpPr>
            <a:spLocks noChangeArrowheads="1"/>
          </p:cNvSpPr>
          <p:nvPr/>
        </p:nvSpPr>
        <p:spPr bwMode="auto">
          <a:xfrm>
            <a:off x="101600" y="6197600"/>
            <a:ext cx="898525"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H(OT)</a:t>
            </a:r>
          </a:p>
        </p:txBody>
      </p:sp>
      <p:sp>
        <p:nvSpPr>
          <p:cNvPr id="8224" name="Rectangle 34"/>
          <p:cNvSpPr>
            <a:spLocks noChangeArrowheads="1"/>
          </p:cNvSpPr>
          <p:nvPr/>
        </p:nvSpPr>
        <p:spPr bwMode="auto">
          <a:xfrm>
            <a:off x="7580313" y="6224588"/>
            <a:ext cx="900112"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H(NT)</a:t>
            </a:r>
          </a:p>
        </p:txBody>
      </p:sp>
      <p:sp>
        <p:nvSpPr>
          <p:cNvPr id="8225" name="Rectangle 35"/>
          <p:cNvSpPr>
            <a:spLocks noChangeArrowheads="1"/>
          </p:cNvSpPr>
          <p:nvPr/>
        </p:nvSpPr>
        <p:spPr bwMode="auto">
          <a:xfrm>
            <a:off x="2054225" y="6553200"/>
            <a:ext cx="796925"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I(OT)</a:t>
            </a:r>
          </a:p>
        </p:txBody>
      </p:sp>
      <p:sp>
        <p:nvSpPr>
          <p:cNvPr id="8226" name="Rectangle 36"/>
          <p:cNvSpPr>
            <a:spLocks noChangeArrowheads="1"/>
          </p:cNvSpPr>
          <p:nvPr/>
        </p:nvSpPr>
        <p:spPr bwMode="auto">
          <a:xfrm>
            <a:off x="4943475" y="6489700"/>
            <a:ext cx="376238"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J</a:t>
            </a:r>
          </a:p>
        </p:txBody>
      </p:sp>
      <p:sp>
        <p:nvSpPr>
          <p:cNvPr id="8227" name="Rectangle 37"/>
          <p:cNvSpPr>
            <a:spLocks noChangeArrowheads="1"/>
          </p:cNvSpPr>
          <p:nvPr/>
        </p:nvSpPr>
        <p:spPr bwMode="auto">
          <a:xfrm>
            <a:off x="3164229" y="7140575"/>
            <a:ext cx="3209242" cy="515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ctr" defTabSz="1019175"/>
            <a:r>
              <a:rPr lang="en-US" sz="2700" b="1" dirty="0">
                <a:latin typeface="Arial" panose="020B0604020202020204" pitchFamily="34" charset="0"/>
                <a:cs typeface="Arial" panose="020B0604020202020204" pitchFamily="34" charset="0"/>
              </a:rPr>
              <a:t> </a:t>
            </a:r>
            <a:r>
              <a:rPr lang="ar-JO" sz="2700" b="1" dirty="0">
                <a:latin typeface="Arial" panose="020B0604020202020204" pitchFamily="34" charset="0"/>
                <a:cs typeface="Arial" panose="020B0604020202020204" pitchFamily="34" charset="0"/>
              </a:rPr>
              <a:t>الكتاب المقدس "المفتوح"</a:t>
            </a:r>
            <a:endParaRPr lang="en-US" sz="2700" b="1" dirty="0">
              <a:latin typeface="Arial" panose="020B0604020202020204" pitchFamily="34" charset="0"/>
              <a:cs typeface="Arial" panose="020B0604020202020204" pitchFamily="34" charset="0"/>
            </a:endParaRPr>
          </a:p>
        </p:txBody>
      </p:sp>
      <p:sp>
        <p:nvSpPr>
          <p:cNvPr id="8228" name="Rectangle 38"/>
          <p:cNvSpPr>
            <a:spLocks noChangeArrowheads="1"/>
          </p:cNvSpPr>
          <p:nvPr/>
        </p:nvSpPr>
        <p:spPr bwMode="auto">
          <a:xfrm>
            <a:off x="2111375" y="5087938"/>
            <a:ext cx="898525" cy="515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2700" b="1" dirty="0">
                <a:latin typeface="Arial" panose="020B0604020202020204" pitchFamily="34" charset="0"/>
                <a:cs typeface="Arial" panose="020B0604020202020204" pitchFamily="34" charset="0"/>
              </a:rPr>
              <a:t>١</a:t>
            </a:r>
          </a:p>
        </p:txBody>
      </p:sp>
      <p:sp>
        <p:nvSpPr>
          <p:cNvPr id="8229" name="Rectangle 39"/>
          <p:cNvSpPr>
            <a:spLocks noChangeArrowheads="1"/>
          </p:cNvSpPr>
          <p:nvPr/>
        </p:nvSpPr>
        <p:spPr bwMode="auto">
          <a:xfrm>
            <a:off x="2551113" y="4051300"/>
            <a:ext cx="900112"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٢</a:t>
            </a:r>
          </a:p>
        </p:txBody>
      </p:sp>
      <p:sp>
        <p:nvSpPr>
          <p:cNvPr id="8230" name="Rectangle 40"/>
          <p:cNvSpPr>
            <a:spLocks noChangeArrowheads="1"/>
          </p:cNvSpPr>
          <p:nvPr/>
        </p:nvSpPr>
        <p:spPr bwMode="auto">
          <a:xfrm>
            <a:off x="3327400" y="3246438"/>
            <a:ext cx="898525"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٣</a:t>
            </a:r>
          </a:p>
        </p:txBody>
      </p:sp>
      <p:sp>
        <p:nvSpPr>
          <p:cNvPr id="8231" name="Rectangle 41"/>
          <p:cNvSpPr>
            <a:spLocks noChangeArrowheads="1"/>
          </p:cNvSpPr>
          <p:nvPr/>
        </p:nvSpPr>
        <p:spPr bwMode="auto">
          <a:xfrm>
            <a:off x="4811713" y="2832100"/>
            <a:ext cx="898525"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٤</a:t>
            </a:r>
          </a:p>
        </p:txBody>
      </p:sp>
      <p:sp>
        <p:nvSpPr>
          <p:cNvPr id="8232" name="Rectangle 42"/>
          <p:cNvSpPr>
            <a:spLocks noChangeArrowheads="1"/>
          </p:cNvSpPr>
          <p:nvPr/>
        </p:nvSpPr>
        <p:spPr bwMode="auto">
          <a:xfrm>
            <a:off x="5916613" y="3189288"/>
            <a:ext cx="898525"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ldhabi" panose="01000000000000000000" pitchFamily="2" charset="-78"/>
                <a:cs typeface="Aldhabi" panose="01000000000000000000" pitchFamily="2" charset="-78"/>
              </a:rPr>
              <a:t>٥</a:t>
            </a:r>
            <a:endParaRPr lang="en-US" sz="3100" b="1" dirty="0">
              <a:latin typeface="Arial" panose="020B0604020202020204" pitchFamily="34" charset="0"/>
              <a:cs typeface="Arial" panose="020B0604020202020204" pitchFamily="34" charset="0"/>
            </a:endParaRPr>
          </a:p>
        </p:txBody>
      </p:sp>
      <p:sp>
        <p:nvSpPr>
          <p:cNvPr id="8233" name="Rectangle 43"/>
          <p:cNvSpPr>
            <a:spLocks noChangeArrowheads="1"/>
          </p:cNvSpPr>
          <p:nvPr/>
        </p:nvSpPr>
        <p:spPr bwMode="auto">
          <a:xfrm>
            <a:off x="6559550" y="3709988"/>
            <a:ext cx="898525"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٦</a:t>
            </a:r>
          </a:p>
        </p:txBody>
      </p:sp>
      <p:sp>
        <p:nvSpPr>
          <p:cNvPr id="8234" name="Rectangle 44"/>
          <p:cNvSpPr>
            <a:spLocks noChangeArrowheads="1"/>
          </p:cNvSpPr>
          <p:nvPr/>
        </p:nvSpPr>
        <p:spPr bwMode="auto">
          <a:xfrm>
            <a:off x="7100888" y="4408488"/>
            <a:ext cx="898525"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3100" b="1" dirty="0">
                <a:latin typeface="Arial" panose="020B0604020202020204" pitchFamily="34" charset="0"/>
                <a:cs typeface="Arial" panose="020B0604020202020204" pitchFamily="34" charset="0"/>
              </a:rPr>
              <a:t>۷</a:t>
            </a:r>
            <a:endParaRPr lang="en-US" sz="3100" b="1" dirty="0">
              <a:latin typeface="Arial" panose="020B0604020202020204" pitchFamily="34" charset="0"/>
              <a:cs typeface="Arial" panose="020B0604020202020204" pitchFamily="34" charset="0"/>
            </a:endParaRPr>
          </a:p>
        </p:txBody>
      </p:sp>
      <p:sp>
        <p:nvSpPr>
          <p:cNvPr id="8235" name="Line 45"/>
          <p:cNvSpPr>
            <a:spLocks noChangeShapeType="1"/>
          </p:cNvSpPr>
          <p:nvPr/>
        </p:nvSpPr>
        <p:spPr bwMode="auto">
          <a:xfrm>
            <a:off x="2366963" y="5529263"/>
            <a:ext cx="1606550" cy="77787"/>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36" name="Line 46"/>
          <p:cNvSpPr>
            <a:spLocks noChangeShapeType="1"/>
          </p:cNvSpPr>
          <p:nvPr/>
        </p:nvSpPr>
        <p:spPr bwMode="auto">
          <a:xfrm>
            <a:off x="2687638" y="4616450"/>
            <a:ext cx="1489075" cy="620713"/>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37" name="Line 47"/>
          <p:cNvSpPr>
            <a:spLocks noChangeShapeType="1"/>
          </p:cNvSpPr>
          <p:nvPr/>
        </p:nvSpPr>
        <p:spPr bwMode="auto">
          <a:xfrm>
            <a:off x="3490913" y="3768725"/>
            <a:ext cx="1114425" cy="1322388"/>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38" name="Line 48"/>
          <p:cNvSpPr>
            <a:spLocks noChangeShapeType="1"/>
          </p:cNvSpPr>
          <p:nvPr/>
        </p:nvSpPr>
        <p:spPr bwMode="auto">
          <a:xfrm>
            <a:off x="4532313" y="3168650"/>
            <a:ext cx="433387" cy="1831975"/>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39" name="Line 49"/>
          <p:cNvSpPr>
            <a:spLocks noChangeShapeType="1"/>
          </p:cNvSpPr>
          <p:nvPr/>
        </p:nvSpPr>
        <p:spPr bwMode="auto">
          <a:xfrm flipH="1">
            <a:off x="5370513" y="3813175"/>
            <a:ext cx="919162" cy="1198563"/>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40" name="Line 50"/>
          <p:cNvSpPr>
            <a:spLocks noChangeShapeType="1"/>
          </p:cNvSpPr>
          <p:nvPr/>
        </p:nvSpPr>
        <p:spPr bwMode="auto">
          <a:xfrm flipH="1">
            <a:off x="5641975" y="4268788"/>
            <a:ext cx="1243013" cy="9017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41" name="Line 51"/>
          <p:cNvSpPr>
            <a:spLocks noChangeShapeType="1"/>
          </p:cNvSpPr>
          <p:nvPr/>
        </p:nvSpPr>
        <p:spPr bwMode="auto">
          <a:xfrm flipV="1">
            <a:off x="5741988" y="5114925"/>
            <a:ext cx="1760537" cy="403225"/>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42" name="Line 52"/>
          <p:cNvSpPr>
            <a:spLocks noChangeShapeType="1"/>
          </p:cNvSpPr>
          <p:nvPr/>
        </p:nvSpPr>
        <p:spPr bwMode="auto">
          <a:xfrm flipV="1">
            <a:off x="5929313" y="5789613"/>
            <a:ext cx="1568450" cy="23812"/>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43" name="Freeform 53"/>
          <p:cNvSpPr>
            <a:spLocks/>
          </p:cNvSpPr>
          <p:nvPr/>
        </p:nvSpPr>
        <p:spPr bwMode="auto">
          <a:xfrm>
            <a:off x="1390650" y="5821363"/>
            <a:ext cx="168275" cy="160337"/>
          </a:xfrm>
          <a:custGeom>
            <a:avLst/>
            <a:gdLst>
              <a:gd name="T0" fmla="*/ 2147483647 w 97"/>
              <a:gd name="T1" fmla="*/ 2147483647 h 89"/>
              <a:gd name="T2" fmla="*/ 2147483647 w 97"/>
              <a:gd name="T3" fmla="*/ 2147483647 h 89"/>
              <a:gd name="T4" fmla="*/ 2147483647 w 97"/>
              <a:gd name="T5" fmla="*/ 2147483647 h 89"/>
              <a:gd name="T6" fmla="*/ 2147483647 w 97"/>
              <a:gd name="T7" fmla="*/ 2147483647 h 89"/>
              <a:gd name="T8" fmla="*/ 2147483647 w 97"/>
              <a:gd name="T9" fmla="*/ 2147483647 h 89"/>
              <a:gd name="T10" fmla="*/ 2147483647 w 97"/>
              <a:gd name="T11" fmla="*/ 2147483647 h 89"/>
              <a:gd name="T12" fmla="*/ 2147483647 w 97"/>
              <a:gd name="T13" fmla="*/ 2147483647 h 89"/>
              <a:gd name="T14" fmla="*/ 2147483647 w 97"/>
              <a:gd name="T15" fmla="*/ 2147483647 h 89"/>
              <a:gd name="T16" fmla="*/ 2147483647 w 97"/>
              <a:gd name="T17" fmla="*/ 2147483647 h 89"/>
              <a:gd name="T18" fmla="*/ 2147483647 w 97"/>
              <a:gd name="T19" fmla="*/ 2147483647 h 89"/>
              <a:gd name="T20" fmla="*/ 2147483647 w 97"/>
              <a:gd name="T21" fmla="*/ 2147483647 h 89"/>
              <a:gd name="T22" fmla="*/ 2147483647 w 97"/>
              <a:gd name="T23" fmla="*/ 2147483647 h 89"/>
              <a:gd name="T24" fmla="*/ 2147483647 w 97"/>
              <a:gd name="T25" fmla="*/ 2147483647 h 89"/>
              <a:gd name="T26" fmla="*/ 2147483647 w 97"/>
              <a:gd name="T27" fmla="*/ 2147483647 h 89"/>
              <a:gd name="T28" fmla="*/ 2147483647 w 97"/>
              <a:gd name="T29" fmla="*/ 2147483647 h 89"/>
              <a:gd name="T30" fmla="*/ 2147483647 w 97"/>
              <a:gd name="T31" fmla="*/ 2147483647 h 89"/>
              <a:gd name="T32" fmla="*/ 2147483647 w 97"/>
              <a:gd name="T33" fmla="*/ 2147483647 h 89"/>
              <a:gd name="T34" fmla="*/ 2147483647 w 97"/>
              <a:gd name="T35" fmla="*/ 2147483647 h 89"/>
              <a:gd name="T36" fmla="*/ 2147483647 w 97"/>
              <a:gd name="T37" fmla="*/ 2147483647 h 89"/>
              <a:gd name="T38" fmla="*/ 2147483647 w 97"/>
              <a:gd name="T39" fmla="*/ 2147483647 h 89"/>
              <a:gd name="T40" fmla="*/ 2147483647 w 97"/>
              <a:gd name="T41" fmla="*/ 2147483647 h 89"/>
              <a:gd name="T42" fmla="*/ 2147483647 w 97"/>
              <a:gd name="T43" fmla="*/ 2147483647 h 89"/>
              <a:gd name="T44" fmla="*/ 2147483647 w 97"/>
              <a:gd name="T45" fmla="*/ 0 h 89"/>
              <a:gd name="T46" fmla="*/ 2147483647 w 97"/>
              <a:gd name="T47" fmla="*/ 2147483647 h 89"/>
              <a:gd name="T48" fmla="*/ 2147483647 w 97"/>
              <a:gd name="T49" fmla="*/ 2147483647 h 89"/>
              <a:gd name="T50" fmla="*/ 2147483647 w 97"/>
              <a:gd name="T51" fmla="*/ 2147483647 h 89"/>
              <a:gd name="T52" fmla="*/ 2147483647 w 97"/>
              <a:gd name="T53" fmla="*/ 2147483647 h 89"/>
              <a:gd name="T54" fmla="*/ 2147483647 w 97"/>
              <a:gd name="T55" fmla="*/ 2147483647 h 89"/>
              <a:gd name="T56" fmla="*/ 2147483647 w 97"/>
              <a:gd name="T57" fmla="*/ 2147483647 h 89"/>
              <a:gd name="T58" fmla="*/ 2147483647 w 97"/>
              <a:gd name="T59" fmla="*/ 2147483647 h 89"/>
              <a:gd name="T60" fmla="*/ 2147483647 w 97"/>
              <a:gd name="T61" fmla="*/ 2147483647 h 89"/>
              <a:gd name="T62" fmla="*/ 2147483647 w 97"/>
              <a:gd name="T63" fmla="*/ 2147483647 h 89"/>
              <a:gd name="T64" fmla="*/ 2147483647 w 97"/>
              <a:gd name="T65" fmla="*/ 2147483647 h 89"/>
              <a:gd name="T66" fmla="*/ 2147483647 w 97"/>
              <a:gd name="T67" fmla="*/ 2147483647 h 89"/>
              <a:gd name="T68" fmla="*/ 2147483647 w 97"/>
              <a:gd name="T69" fmla="*/ 2147483647 h 89"/>
              <a:gd name="T70" fmla="*/ 2147483647 w 97"/>
              <a:gd name="T71" fmla="*/ 2147483647 h 89"/>
              <a:gd name="T72" fmla="*/ 2147483647 w 97"/>
              <a:gd name="T73" fmla="*/ 2147483647 h 89"/>
              <a:gd name="T74" fmla="*/ 0 w 97"/>
              <a:gd name="T75" fmla="*/ 2147483647 h 89"/>
              <a:gd name="T76" fmla="*/ 0 w 97"/>
              <a:gd name="T77" fmla="*/ 2147483647 h 89"/>
              <a:gd name="T78" fmla="*/ 2147483647 w 97"/>
              <a:gd name="T79" fmla="*/ 2147483647 h 89"/>
              <a:gd name="T80" fmla="*/ 2147483647 w 97"/>
              <a:gd name="T81" fmla="*/ 2147483647 h 89"/>
              <a:gd name="T82" fmla="*/ 2147483647 w 97"/>
              <a:gd name="T83" fmla="*/ 2147483647 h 89"/>
              <a:gd name="T84" fmla="*/ 2147483647 w 97"/>
              <a:gd name="T85" fmla="*/ 2147483647 h 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
              <a:gd name="T130" fmla="*/ 0 h 89"/>
              <a:gd name="T131" fmla="*/ 97 w 97"/>
              <a:gd name="T132" fmla="*/ 89 h 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 h="89">
                <a:moveTo>
                  <a:pt x="8" y="24"/>
                </a:moveTo>
                <a:lnTo>
                  <a:pt x="16" y="24"/>
                </a:lnTo>
                <a:lnTo>
                  <a:pt x="24" y="24"/>
                </a:lnTo>
                <a:lnTo>
                  <a:pt x="36" y="28"/>
                </a:lnTo>
                <a:lnTo>
                  <a:pt x="44" y="28"/>
                </a:lnTo>
                <a:lnTo>
                  <a:pt x="52" y="28"/>
                </a:lnTo>
                <a:lnTo>
                  <a:pt x="52" y="36"/>
                </a:lnTo>
                <a:lnTo>
                  <a:pt x="60" y="44"/>
                </a:lnTo>
                <a:lnTo>
                  <a:pt x="68" y="48"/>
                </a:lnTo>
                <a:lnTo>
                  <a:pt x="72" y="40"/>
                </a:lnTo>
                <a:lnTo>
                  <a:pt x="72" y="32"/>
                </a:lnTo>
                <a:lnTo>
                  <a:pt x="80" y="24"/>
                </a:lnTo>
                <a:lnTo>
                  <a:pt x="88" y="24"/>
                </a:lnTo>
                <a:lnTo>
                  <a:pt x="88" y="32"/>
                </a:lnTo>
                <a:lnTo>
                  <a:pt x="96" y="36"/>
                </a:lnTo>
                <a:lnTo>
                  <a:pt x="92" y="44"/>
                </a:lnTo>
                <a:lnTo>
                  <a:pt x="84" y="48"/>
                </a:lnTo>
                <a:lnTo>
                  <a:pt x="76" y="40"/>
                </a:lnTo>
                <a:lnTo>
                  <a:pt x="72" y="32"/>
                </a:lnTo>
                <a:lnTo>
                  <a:pt x="72" y="24"/>
                </a:lnTo>
                <a:lnTo>
                  <a:pt x="72" y="16"/>
                </a:lnTo>
                <a:lnTo>
                  <a:pt x="72" y="8"/>
                </a:lnTo>
                <a:lnTo>
                  <a:pt x="72" y="0"/>
                </a:lnTo>
                <a:lnTo>
                  <a:pt x="60" y="12"/>
                </a:lnTo>
                <a:lnTo>
                  <a:pt x="44" y="32"/>
                </a:lnTo>
                <a:lnTo>
                  <a:pt x="36" y="40"/>
                </a:lnTo>
                <a:lnTo>
                  <a:pt x="28" y="48"/>
                </a:lnTo>
                <a:lnTo>
                  <a:pt x="20" y="48"/>
                </a:lnTo>
                <a:lnTo>
                  <a:pt x="16" y="40"/>
                </a:lnTo>
                <a:lnTo>
                  <a:pt x="16" y="32"/>
                </a:lnTo>
                <a:lnTo>
                  <a:pt x="20" y="24"/>
                </a:lnTo>
                <a:lnTo>
                  <a:pt x="24" y="16"/>
                </a:lnTo>
                <a:lnTo>
                  <a:pt x="20" y="24"/>
                </a:lnTo>
                <a:lnTo>
                  <a:pt x="12" y="32"/>
                </a:lnTo>
                <a:lnTo>
                  <a:pt x="12" y="24"/>
                </a:lnTo>
                <a:lnTo>
                  <a:pt x="20" y="24"/>
                </a:lnTo>
                <a:lnTo>
                  <a:pt x="8" y="32"/>
                </a:lnTo>
                <a:lnTo>
                  <a:pt x="0" y="36"/>
                </a:lnTo>
                <a:lnTo>
                  <a:pt x="0" y="28"/>
                </a:lnTo>
                <a:lnTo>
                  <a:pt x="4" y="20"/>
                </a:lnTo>
                <a:lnTo>
                  <a:pt x="12" y="16"/>
                </a:lnTo>
                <a:lnTo>
                  <a:pt x="4" y="20"/>
                </a:lnTo>
                <a:lnTo>
                  <a:pt x="20" y="88"/>
                </a:lnTo>
              </a:path>
            </a:pathLst>
          </a:custGeom>
          <a:noFill/>
          <a:ln w="12700" cap="rnd">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8244" name="Rectangle 54"/>
          <p:cNvSpPr>
            <a:spLocks noChangeArrowheads="1"/>
          </p:cNvSpPr>
          <p:nvPr/>
        </p:nvSpPr>
        <p:spPr bwMode="auto">
          <a:xfrm>
            <a:off x="7439025" y="5327650"/>
            <a:ext cx="900113"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٨</a:t>
            </a:r>
          </a:p>
        </p:txBody>
      </p:sp>
      <p:sp>
        <p:nvSpPr>
          <p:cNvPr id="8245" name="Rectangle 55"/>
          <p:cNvSpPr>
            <a:spLocks noChangeArrowheads="1"/>
          </p:cNvSpPr>
          <p:nvPr/>
        </p:nvSpPr>
        <p:spPr bwMode="auto">
          <a:xfrm>
            <a:off x="1338263" y="3479800"/>
            <a:ext cx="295275" cy="51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246" name="Rectangle 56"/>
          <p:cNvSpPr>
            <a:spLocks noChangeArrowheads="1"/>
          </p:cNvSpPr>
          <p:nvPr/>
        </p:nvSpPr>
        <p:spPr bwMode="auto">
          <a:xfrm>
            <a:off x="5741988" y="1281113"/>
            <a:ext cx="236537" cy="360362"/>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247" name="Rectangle 57"/>
          <p:cNvSpPr>
            <a:spLocks noChangeArrowheads="1"/>
          </p:cNvSpPr>
          <p:nvPr/>
        </p:nvSpPr>
        <p:spPr bwMode="auto">
          <a:xfrm>
            <a:off x="1047750" y="963613"/>
            <a:ext cx="957023"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ja-JP" altLang="en-US" sz="2000" b="1">
                <a:latin typeface="Arial" panose="020B0604020202020204" pitchFamily="34" charset="0"/>
                <a:cs typeface="Arial" panose="020B0604020202020204" pitchFamily="34" charset="0"/>
              </a:rPr>
              <a:t>“</a:t>
            </a:r>
            <a:r>
              <a:rPr lang="en-US" altLang="ja-JP" sz="2000" b="1">
                <a:latin typeface="Arial" panose="020B0604020202020204" pitchFamily="34" charset="0"/>
                <a:cs typeface="Arial" panose="020B0604020202020204" pitchFamily="34" charset="0"/>
              </a:rPr>
              <a:t>       </a:t>
            </a:r>
            <a:r>
              <a:rPr lang="ja-JP" altLang="en-US" sz="2000" b="1">
                <a:latin typeface="Arial" panose="020B0604020202020204" pitchFamily="34" charset="0"/>
                <a:cs typeface="Arial" panose="020B0604020202020204" pitchFamily="34" charset="0"/>
              </a:rPr>
              <a:t>”</a:t>
            </a:r>
            <a:endParaRPr lang="en-US" sz="2000" b="1">
              <a:latin typeface="Arial" panose="020B0604020202020204" pitchFamily="34" charset="0"/>
              <a:cs typeface="Arial" panose="020B0604020202020204" pitchFamily="34" charset="0"/>
            </a:endParaRPr>
          </a:p>
        </p:txBody>
      </p:sp>
      <p:sp>
        <p:nvSpPr>
          <p:cNvPr id="8248" name="Rectangle 58"/>
          <p:cNvSpPr>
            <a:spLocks noChangeArrowheads="1"/>
          </p:cNvSpPr>
          <p:nvPr/>
        </p:nvSpPr>
        <p:spPr bwMode="auto">
          <a:xfrm>
            <a:off x="7285038" y="928688"/>
            <a:ext cx="957023"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ja-JP" altLang="en-US" sz="2000" b="1">
                <a:latin typeface="Arial" panose="020B0604020202020204" pitchFamily="34" charset="0"/>
                <a:cs typeface="Arial" panose="020B0604020202020204" pitchFamily="34" charset="0"/>
              </a:rPr>
              <a:t>“</a:t>
            </a:r>
            <a:r>
              <a:rPr lang="en-US" altLang="ja-JP" sz="2000" b="1">
                <a:latin typeface="Arial" panose="020B0604020202020204" pitchFamily="34" charset="0"/>
                <a:cs typeface="Arial" panose="020B0604020202020204" pitchFamily="34" charset="0"/>
              </a:rPr>
              <a:t>       </a:t>
            </a:r>
            <a:r>
              <a:rPr lang="ja-JP" altLang="en-US" sz="2000" b="1">
                <a:latin typeface="Arial" panose="020B0604020202020204" pitchFamily="34" charset="0"/>
                <a:cs typeface="Arial" panose="020B0604020202020204" pitchFamily="34" charset="0"/>
              </a:rPr>
              <a:t>”</a:t>
            </a:r>
            <a:endParaRPr lang="en-US" sz="2000" b="1">
              <a:latin typeface="Arial" panose="020B0604020202020204" pitchFamily="34" charset="0"/>
              <a:cs typeface="Arial" panose="020B0604020202020204" pitchFamily="34" charset="0"/>
            </a:endParaRPr>
          </a:p>
        </p:txBody>
      </p:sp>
      <p:sp>
        <p:nvSpPr>
          <p:cNvPr id="8249" name="Rectangle 59"/>
          <p:cNvSpPr>
            <a:spLocks noChangeArrowheads="1"/>
          </p:cNvSpPr>
          <p:nvPr/>
        </p:nvSpPr>
        <p:spPr bwMode="auto">
          <a:xfrm>
            <a:off x="625475" y="1889125"/>
            <a:ext cx="957023"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ja-JP" altLang="en-US" sz="2000" b="1">
                <a:latin typeface="Arial" panose="020B0604020202020204" pitchFamily="34" charset="0"/>
                <a:cs typeface="Arial" panose="020B0604020202020204" pitchFamily="34" charset="0"/>
              </a:rPr>
              <a:t>“</a:t>
            </a:r>
            <a:r>
              <a:rPr lang="en-US" altLang="ja-JP" sz="2000" b="1">
                <a:latin typeface="Arial" panose="020B0604020202020204" pitchFamily="34" charset="0"/>
                <a:cs typeface="Arial" panose="020B0604020202020204" pitchFamily="34" charset="0"/>
              </a:rPr>
              <a:t>       </a:t>
            </a:r>
            <a:r>
              <a:rPr lang="ja-JP" altLang="en-US" sz="2000" b="1">
                <a:latin typeface="Arial" panose="020B0604020202020204" pitchFamily="34" charset="0"/>
                <a:cs typeface="Arial" panose="020B0604020202020204" pitchFamily="34" charset="0"/>
              </a:rPr>
              <a:t>”</a:t>
            </a:r>
            <a:endParaRPr lang="en-US" sz="2000" b="1">
              <a:latin typeface="Arial" panose="020B0604020202020204" pitchFamily="34" charset="0"/>
              <a:cs typeface="Arial" panose="020B0604020202020204" pitchFamily="34" charset="0"/>
            </a:endParaRPr>
          </a:p>
        </p:txBody>
      </p:sp>
      <p:sp>
        <p:nvSpPr>
          <p:cNvPr id="8250" name="Rectangle 60"/>
          <p:cNvSpPr>
            <a:spLocks noChangeArrowheads="1"/>
          </p:cNvSpPr>
          <p:nvPr/>
        </p:nvSpPr>
        <p:spPr bwMode="auto">
          <a:xfrm>
            <a:off x="7532688" y="1873250"/>
            <a:ext cx="274143"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en-US" altLang="ja-JP" sz="2000" b="1" dirty="0">
                <a:latin typeface="Arial" panose="020B0604020202020204" pitchFamily="34" charset="0"/>
                <a:cs typeface="Arial" panose="020B0604020202020204" pitchFamily="34" charset="0"/>
              </a:rPr>
              <a:t> </a:t>
            </a:r>
            <a:endParaRPr lang="en-US" sz="2000" b="1" dirty="0">
              <a:latin typeface="Arial" panose="020B0604020202020204" pitchFamily="34" charset="0"/>
              <a:cs typeface="Arial" panose="020B0604020202020204" pitchFamily="34" charset="0"/>
            </a:endParaRPr>
          </a:p>
        </p:txBody>
      </p:sp>
      <p:sp>
        <p:nvSpPr>
          <p:cNvPr id="8251" name="Oval 61"/>
          <p:cNvSpPr>
            <a:spLocks noChangeArrowheads="1"/>
          </p:cNvSpPr>
          <p:nvPr/>
        </p:nvSpPr>
        <p:spPr bwMode="auto">
          <a:xfrm>
            <a:off x="134938" y="5600700"/>
            <a:ext cx="93662" cy="322263"/>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252" name="Oval 62"/>
          <p:cNvSpPr>
            <a:spLocks noChangeArrowheads="1"/>
          </p:cNvSpPr>
          <p:nvPr/>
        </p:nvSpPr>
        <p:spPr bwMode="auto">
          <a:xfrm>
            <a:off x="674688" y="5600700"/>
            <a:ext cx="93662" cy="322263"/>
          </a:xfrm>
          <a:prstGeom prst="ellipse">
            <a:avLst/>
          </a:prstGeom>
          <a:gradFill rotWithShape="0">
            <a:gsLst>
              <a:gs pos="0">
                <a:srgbClr val="1D2B4B"/>
              </a:gs>
              <a:gs pos="50000">
                <a:srgbClr val="618FFD"/>
              </a:gs>
              <a:gs pos="100000">
                <a:srgbClr val="1D2B4B"/>
              </a:gs>
            </a:gsLst>
            <a:lin ang="5400000" scaled="1"/>
          </a:gradFill>
          <a:ln w="12700">
            <a:solidFill>
              <a:schemeClr val="tx2"/>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253" name="Oval 63"/>
          <p:cNvSpPr>
            <a:spLocks noChangeArrowheads="1"/>
          </p:cNvSpPr>
          <p:nvPr/>
        </p:nvSpPr>
        <p:spPr bwMode="auto">
          <a:xfrm>
            <a:off x="1130300" y="5641975"/>
            <a:ext cx="57150" cy="239713"/>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254" name="Oval 64"/>
          <p:cNvSpPr>
            <a:spLocks noChangeArrowheads="1"/>
          </p:cNvSpPr>
          <p:nvPr/>
        </p:nvSpPr>
        <p:spPr bwMode="auto">
          <a:xfrm>
            <a:off x="1576388" y="5726113"/>
            <a:ext cx="22225" cy="71437"/>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255" name="Line 65"/>
          <p:cNvSpPr>
            <a:spLocks noChangeShapeType="1"/>
          </p:cNvSpPr>
          <p:nvPr/>
        </p:nvSpPr>
        <p:spPr bwMode="auto">
          <a:xfrm>
            <a:off x="193675" y="5594350"/>
            <a:ext cx="525463"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56" name="Line 66"/>
          <p:cNvSpPr>
            <a:spLocks noChangeShapeType="1"/>
          </p:cNvSpPr>
          <p:nvPr/>
        </p:nvSpPr>
        <p:spPr bwMode="auto">
          <a:xfrm>
            <a:off x="185738" y="5929313"/>
            <a:ext cx="531812"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57" name="Line 67"/>
          <p:cNvSpPr>
            <a:spLocks noChangeShapeType="1"/>
          </p:cNvSpPr>
          <p:nvPr/>
        </p:nvSpPr>
        <p:spPr bwMode="auto">
          <a:xfrm flipH="1">
            <a:off x="752475" y="5635625"/>
            <a:ext cx="396875"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58" name="Line 68"/>
          <p:cNvSpPr>
            <a:spLocks noChangeShapeType="1"/>
          </p:cNvSpPr>
          <p:nvPr/>
        </p:nvSpPr>
        <p:spPr bwMode="auto">
          <a:xfrm flipH="1">
            <a:off x="752475" y="5888038"/>
            <a:ext cx="396875"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59" name="Line 69"/>
          <p:cNvSpPr>
            <a:spLocks noChangeShapeType="1"/>
          </p:cNvSpPr>
          <p:nvPr/>
        </p:nvSpPr>
        <p:spPr bwMode="auto">
          <a:xfrm flipH="1">
            <a:off x="1193800" y="5719763"/>
            <a:ext cx="396875"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60" name="Line 70"/>
          <p:cNvSpPr>
            <a:spLocks noChangeShapeType="1"/>
          </p:cNvSpPr>
          <p:nvPr/>
        </p:nvSpPr>
        <p:spPr bwMode="auto">
          <a:xfrm flipH="1">
            <a:off x="1193800" y="5803900"/>
            <a:ext cx="396875"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61" name="Rectangle 71"/>
          <p:cNvSpPr>
            <a:spLocks noChangeArrowheads="1"/>
          </p:cNvSpPr>
          <p:nvPr/>
        </p:nvSpPr>
        <p:spPr bwMode="auto">
          <a:xfrm>
            <a:off x="193675" y="5597525"/>
            <a:ext cx="523875" cy="328613"/>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262" name="Rectangle 72"/>
          <p:cNvSpPr>
            <a:spLocks noChangeArrowheads="1"/>
          </p:cNvSpPr>
          <p:nvPr/>
        </p:nvSpPr>
        <p:spPr bwMode="auto">
          <a:xfrm>
            <a:off x="763588" y="5638800"/>
            <a:ext cx="400050" cy="242888"/>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263" name="Rectangle 73"/>
          <p:cNvSpPr>
            <a:spLocks noChangeArrowheads="1"/>
          </p:cNvSpPr>
          <p:nvPr/>
        </p:nvSpPr>
        <p:spPr bwMode="auto">
          <a:xfrm>
            <a:off x="1193800" y="5716588"/>
            <a:ext cx="388938" cy="87312"/>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264" name="Oval 74"/>
          <p:cNvSpPr>
            <a:spLocks noChangeArrowheads="1"/>
          </p:cNvSpPr>
          <p:nvPr/>
        </p:nvSpPr>
        <p:spPr bwMode="auto">
          <a:xfrm>
            <a:off x="146050" y="5626100"/>
            <a:ext cx="61913" cy="271463"/>
          </a:xfrm>
          <a:prstGeom prst="ellipse">
            <a:avLst/>
          </a:prstGeom>
          <a:solidFill>
            <a:schemeClr val="bg1"/>
          </a:soli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265" name="Arc 75"/>
          <p:cNvSpPr>
            <a:spLocks/>
          </p:cNvSpPr>
          <p:nvPr/>
        </p:nvSpPr>
        <p:spPr bwMode="auto">
          <a:xfrm rot="-10500000">
            <a:off x="1697038" y="5627688"/>
            <a:ext cx="204787" cy="130175"/>
          </a:xfrm>
          <a:custGeom>
            <a:avLst/>
            <a:gdLst>
              <a:gd name="T0" fmla="*/ 0 w 21785"/>
              <a:gd name="T1" fmla="*/ 2147483647 h 21600"/>
              <a:gd name="T2" fmla="*/ 2147483647 w 21785"/>
              <a:gd name="T3" fmla="*/ 2147483647 h 21600"/>
              <a:gd name="T4" fmla="*/ 2147483647 w 21785"/>
              <a:gd name="T5" fmla="*/ 2147483647 h 21600"/>
              <a:gd name="T6" fmla="*/ 0 60000 65536"/>
              <a:gd name="T7" fmla="*/ 0 60000 65536"/>
              <a:gd name="T8" fmla="*/ 0 60000 65536"/>
              <a:gd name="T9" fmla="*/ 0 w 21785"/>
              <a:gd name="T10" fmla="*/ 0 h 21600"/>
              <a:gd name="T11" fmla="*/ 21785 w 21785"/>
              <a:gd name="T12" fmla="*/ 21600 h 21600"/>
            </a:gdLst>
            <a:ahLst/>
            <a:cxnLst>
              <a:cxn ang="T6">
                <a:pos x="T0" y="T1"/>
              </a:cxn>
              <a:cxn ang="T7">
                <a:pos x="T2" y="T3"/>
              </a:cxn>
              <a:cxn ang="T8">
                <a:pos x="T4" y="T5"/>
              </a:cxn>
            </a:cxnLst>
            <a:rect l="T9" t="T10" r="T11" b="T12"/>
            <a:pathLst>
              <a:path w="21785" h="21600" fill="none" extrusionOk="0">
                <a:moveTo>
                  <a:pt x="-1" y="0"/>
                </a:moveTo>
                <a:cubicBezTo>
                  <a:pt x="61" y="0"/>
                  <a:pt x="123" y="-1"/>
                  <a:pt x="185" y="-1"/>
                </a:cubicBezTo>
                <a:cubicBezTo>
                  <a:pt x="12114" y="-1"/>
                  <a:pt x="21785" y="9670"/>
                  <a:pt x="21785" y="21600"/>
                </a:cubicBezTo>
              </a:path>
              <a:path w="21785" h="21600" stroke="0" extrusionOk="0">
                <a:moveTo>
                  <a:pt x="-1" y="0"/>
                </a:moveTo>
                <a:cubicBezTo>
                  <a:pt x="61" y="0"/>
                  <a:pt x="123" y="-1"/>
                  <a:pt x="185" y="-1"/>
                </a:cubicBezTo>
                <a:cubicBezTo>
                  <a:pt x="12114" y="-1"/>
                  <a:pt x="21785" y="9670"/>
                  <a:pt x="21785" y="21600"/>
                </a:cubicBezTo>
                <a:lnTo>
                  <a:pt x="185" y="21600"/>
                </a:lnTo>
                <a:lnTo>
                  <a:pt x="-1" y="0"/>
                </a:lnTo>
                <a:close/>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66" name="Arc 76"/>
          <p:cNvSpPr>
            <a:spLocks/>
          </p:cNvSpPr>
          <p:nvPr/>
        </p:nvSpPr>
        <p:spPr bwMode="auto">
          <a:xfrm rot="-420000">
            <a:off x="1677988" y="5797550"/>
            <a:ext cx="209550" cy="111125"/>
          </a:xfrm>
          <a:custGeom>
            <a:avLst/>
            <a:gdLst>
              <a:gd name="T0" fmla="*/ 0 w 21597"/>
              <a:gd name="T1" fmla="*/ 2147483647 h 21599"/>
              <a:gd name="T2" fmla="*/ 2147483647 w 21597"/>
              <a:gd name="T3" fmla="*/ 0 h 21599"/>
              <a:gd name="T4" fmla="*/ 2147483647 w 21597"/>
              <a:gd name="T5" fmla="*/ 2147483647 h 21599"/>
              <a:gd name="T6" fmla="*/ 0 60000 65536"/>
              <a:gd name="T7" fmla="*/ 0 60000 65536"/>
              <a:gd name="T8" fmla="*/ 0 60000 65536"/>
              <a:gd name="T9" fmla="*/ 0 w 21597"/>
              <a:gd name="T10" fmla="*/ 0 h 21599"/>
              <a:gd name="T11" fmla="*/ 21597 w 21597"/>
              <a:gd name="T12" fmla="*/ 21599 h 21599"/>
            </a:gdLst>
            <a:ahLst/>
            <a:cxnLst>
              <a:cxn ang="T6">
                <a:pos x="T0" y="T1"/>
              </a:cxn>
              <a:cxn ang="T7">
                <a:pos x="T2" y="T3"/>
              </a:cxn>
              <a:cxn ang="T8">
                <a:pos x="T4" y="T5"/>
              </a:cxn>
            </a:cxnLst>
            <a:rect l="T9" t="T10" r="T11" b="T12"/>
            <a:pathLst>
              <a:path w="21597" h="21599" fill="none" extrusionOk="0">
                <a:moveTo>
                  <a:pt x="-1" y="21253"/>
                </a:moveTo>
                <a:cubicBezTo>
                  <a:pt x="187" y="9529"/>
                  <a:pt x="9693" y="96"/>
                  <a:pt x="21418" y="-1"/>
                </a:cubicBezTo>
              </a:path>
              <a:path w="21597" h="21599" stroke="0" extrusionOk="0">
                <a:moveTo>
                  <a:pt x="-1" y="21253"/>
                </a:moveTo>
                <a:cubicBezTo>
                  <a:pt x="187" y="9529"/>
                  <a:pt x="9693" y="96"/>
                  <a:pt x="21418" y="-1"/>
                </a:cubicBezTo>
                <a:lnTo>
                  <a:pt x="21597" y="21599"/>
                </a:lnTo>
                <a:lnTo>
                  <a:pt x="-1" y="21253"/>
                </a:lnTo>
                <a:close/>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67" name="Arc 77"/>
          <p:cNvSpPr>
            <a:spLocks/>
          </p:cNvSpPr>
          <p:nvPr/>
        </p:nvSpPr>
        <p:spPr bwMode="auto">
          <a:xfrm rot="10800000">
            <a:off x="1635125" y="5765800"/>
            <a:ext cx="41275" cy="114300"/>
          </a:xfrm>
          <a:custGeom>
            <a:avLst/>
            <a:gdLst>
              <a:gd name="T0" fmla="*/ 0 w 22518"/>
              <a:gd name="T1" fmla="*/ 2147483647 h 21600"/>
              <a:gd name="T2" fmla="*/ 1228457813 w 22518"/>
              <a:gd name="T3" fmla="*/ 2147483647 h 21600"/>
              <a:gd name="T4" fmla="*/ 50092581 w 22518"/>
              <a:gd name="T5" fmla="*/ 2147483647 h 21600"/>
              <a:gd name="T6" fmla="*/ 0 60000 65536"/>
              <a:gd name="T7" fmla="*/ 0 60000 65536"/>
              <a:gd name="T8" fmla="*/ 0 60000 65536"/>
              <a:gd name="T9" fmla="*/ 0 w 22518"/>
              <a:gd name="T10" fmla="*/ 0 h 21600"/>
              <a:gd name="T11" fmla="*/ 22518 w 22518"/>
              <a:gd name="T12" fmla="*/ 21600 h 21600"/>
            </a:gdLst>
            <a:ahLst/>
            <a:cxnLst>
              <a:cxn ang="T6">
                <a:pos x="T0" y="T1"/>
              </a:cxn>
              <a:cxn ang="T7">
                <a:pos x="T2" y="T3"/>
              </a:cxn>
              <a:cxn ang="T8">
                <a:pos x="T4" y="T5"/>
              </a:cxn>
            </a:cxnLst>
            <a:rect l="T9" t="T10" r="T11" b="T12"/>
            <a:pathLst>
              <a:path w="22518" h="21600" fill="none" extrusionOk="0">
                <a:moveTo>
                  <a:pt x="-1" y="19"/>
                </a:moveTo>
                <a:cubicBezTo>
                  <a:pt x="305" y="6"/>
                  <a:pt x="611" y="-1"/>
                  <a:pt x="918" y="-1"/>
                </a:cubicBezTo>
                <a:cubicBezTo>
                  <a:pt x="12847" y="-1"/>
                  <a:pt x="22518" y="9670"/>
                  <a:pt x="22518" y="21600"/>
                </a:cubicBezTo>
              </a:path>
              <a:path w="22518" h="21600" stroke="0" extrusionOk="0">
                <a:moveTo>
                  <a:pt x="-1" y="19"/>
                </a:moveTo>
                <a:cubicBezTo>
                  <a:pt x="305" y="6"/>
                  <a:pt x="611" y="-1"/>
                  <a:pt x="918" y="-1"/>
                </a:cubicBezTo>
                <a:cubicBezTo>
                  <a:pt x="12847" y="-1"/>
                  <a:pt x="22518" y="9670"/>
                  <a:pt x="22518" y="21600"/>
                </a:cubicBezTo>
                <a:lnTo>
                  <a:pt x="918" y="21600"/>
                </a:lnTo>
                <a:lnTo>
                  <a:pt x="-1" y="19"/>
                </a:lnTo>
                <a:close/>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68" name="Oval 78"/>
          <p:cNvSpPr>
            <a:spLocks noChangeArrowheads="1"/>
          </p:cNvSpPr>
          <p:nvPr/>
        </p:nvSpPr>
        <p:spPr bwMode="auto">
          <a:xfrm>
            <a:off x="1654175" y="5695950"/>
            <a:ext cx="38100" cy="138113"/>
          </a:xfrm>
          <a:prstGeom prst="ellipse">
            <a:avLst/>
          </a:prstGeom>
          <a:solidFill>
            <a:schemeClr val="accent1"/>
          </a:soli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269" name="Arc 79"/>
          <p:cNvSpPr>
            <a:spLocks/>
          </p:cNvSpPr>
          <p:nvPr/>
        </p:nvSpPr>
        <p:spPr bwMode="auto">
          <a:xfrm>
            <a:off x="1641475" y="5656263"/>
            <a:ext cx="50800" cy="107950"/>
          </a:xfrm>
          <a:custGeom>
            <a:avLst/>
            <a:gdLst>
              <a:gd name="T0" fmla="*/ 0 w 21600"/>
              <a:gd name="T1" fmla="*/ 2147483647 h 21586"/>
              <a:gd name="T2" fmla="*/ 2147483647 w 21600"/>
              <a:gd name="T3" fmla="*/ 0 h 21586"/>
              <a:gd name="T4" fmla="*/ 2147483647 w 21600"/>
              <a:gd name="T5" fmla="*/ 2147483647 h 21586"/>
              <a:gd name="T6" fmla="*/ 0 60000 65536"/>
              <a:gd name="T7" fmla="*/ 0 60000 65536"/>
              <a:gd name="T8" fmla="*/ 0 60000 65536"/>
              <a:gd name="T9" fmla="*/ 0 w 21600"/>
              <a:gd name="T10" fmla="*/ 0 h 21586"/>
              <a:gd name="T11" fmla="*/ 21600 w 21600"/>
              <a:gd name="T12" fmla="*/ 21586 h 21586"/>
            </a:gdLst>
            <a:ahLst/>
            <a:cxnLst>
              <a:cxn ang="T6">
                <a:pos x="T0" y="T1"/>
              </a:cxn>
              <a:cxn ang="T7">
                <a:pos x="T2" y="T3"/>
              </a:cxn>
              <a:cxn ang="T8">
                <a:pos x="T4" y="T5"/>
              </a:cxn>
            </a:cxnLst>
            <a:rect l="T9" t="T10" r="T11" b="T12"/>
            <a:pathLst>
              <a:path w="21600" h="21586" fill="none" extrusionOk="0">
                <a:moveTo>
                  <a:pt x="-1" y="21585"/>
                </a:moveTo>
                <a:cubicBezTo>
                  <a:pt x="-1" y="9951"/>
                  <a:pt x="9215" y="407"/>
                  <a:pt x="20842" y="-1"/>
                </a:cubicBezTo>
              </a:path>
              <a:path w="21600" h="21586" stroke="0" extrusionOk="0">
                <a:moveTo>
                  <a:pt x="-1" y="21585"/>
                </a:moveTo>
                <a:cubicBezTo>
                  <a:pt x="-1" y="9951"/>
                  <a:pt x="9215" y="407"/>
                  <a:pt x="20842" y="-1"/>
                </a:cubicBezTo>
                <a:lnTo>
                  <a:pt x="21600" y="21586"/>
                </a:lnTo>
                <a:lnTo>
                  <a:pt x="-1" y="21585"/>
                </a:lnTo>
                <a:close/>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270" name="Oval 80"/>
          <p:cNvSpPr>
            <a:spLocks noChangeArrowheads="1"/>
          </p:cNvSpPr>
          <p:nvPr/>
        </p:nvSpPr>
        <p:spPr bwMode="auto">
          <a:xfrm>
            <a:off x="1671638" y="5745163"/>
            <a:ext cx="3175" cy="41275"/>
          </a:xfrm>
          <a:prstGeom prst="ellipse">
            <a:avLst/>
          </a:prstGeom>
          <a:solidFill>
            <a:schemeClr val="tx2"/>
          </a:soli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grpSp>
        <p:nvGrpSpPr>
          <p:cNvPr id="8271" name="Group 81"/>
          <p:cNvGrpSpPr>
            <a:grpSpLocks/>
          </p:cNvGrpSpPr>
          <p:nvPr/>
        </p:nvGrpSpPr>
        <p:grpSpPr bwMode="auto">
          <a:xfrm>
            <a:off x="8123238" y="5548313"/>
            <a:ext cx="1666875" cy="323850"/>
            <a:chOff x="4652" y="3084"/>
            <a:chExt cx="954" cy="180"/>
          </a:xfrm>
        </p:grpSpPr>
        <p:sp>
          <p:nvSpPr>
            <p:cNvPr id="8354" name="Oval 82"/>
            <p:cNvSpPr>
              <a:spLocks noChangeArrowheads="1"/>
            </p:cNvSpPr>
            <p:nvPr/>
          </p:nvSpPr>
          <p:spPr bwMode="auto">
            <a:xfrm>
              <a:off x="5555" y="3088"/>
              <a:ext cx="51" cy="172"/>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55" name="Oval 83"/>
            <p:cNvSpPr>
              <a:spLocks noChangeArrowheads="1"/>
            </p:cNvSpPr>
            <p:nvPr/>
          </p:nvSpPr>
          <p:spPr bwMode="auto">
            <a:xfrm>
              <a:off x="5259" y="3088"/>
              <a:ext cx="51" cy="172"/>
            </a:xfrm>
            <a:prstGeom prst="ellipse">
              <a:avLst/>
            </a:prstGeom>
            <a:gradFill rotWithShape="0">
              <a:gsLst>
                <a:gs pos="0">
                  <a:srgbClr val="1D2B4B"/>
                </a:gs>
                <a:gs pos="50000">
                  <a:srgbClr val="618FFD"/>
                </a:gs>
                <a:gs pos="100000">
                  <a:srgbClr val="1D2B4B"/>
                </a:gs>
              </a:gsLst>
              <a:lin ang="5400000" scaled="1"/>
            </a:gradFill>
            <a:ln w="12700">
              <a:solidFill>
                <a:schemeClr val="tx2"/>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56" name="Oval 84"/>
            <p:cNvSpPr>
              <a:spLocks noChangeArrowheads="1"/>
            </p:cNvSpPr>
            <p:nvPr/>
          </p:nvSpPr>
          <p:spPr bwMode="auto">
            <a:xfrm>
              <a:off x="5030" y="3110"/>
              <a:ext cx="31" cy="127"/>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57" name="Oval 85"/>
            <p:cNvSpPr>
              <a:spLocks noChangeArrowheads="1"/>
            </p:cNvSpPr>
            <p:nvPr/>
          </p:nvSpPr>
          <p:spPr bwMode="auto">
            <a:xfrm>
              <a:off x="4805" y="3155"/>
              <a:ext cx="11" cy="37"/>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58" name="Line 86"/>
            <p:cNvSpPr>
              <a:spLocks noChangeShapeType="1"/>
            </p:cNvSpPr>
            <p:nvPr/>
          </p:nvSpPr>
          <p:spPr bwMode="auto">
            <a:xfrm flipH="1">
              <a:off x="5282" y="3264"/>
              <a:ext cx="295"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59" name="Line 87"/>
            <p:cNvSpPr>
              <a:spLocks noChangeShapeType="1"/>
            </p:cNvSpPr>
            <p:nvPr/>
          </p:nvSpPr>
          <p:spPr bwMode="auto">
            <a:xfrm flipH="1">
              <a:off x="5283" y="3084"/>
              <a:ext cx="299"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60" name="Line 88"/>
            <p:cNvSpPr>
              <a:spLocks noChangeShapeType="1"/>
            </p:cNvSpPr>
            <p:nvPr/>
          </p:nvSpPr>
          <p:spPr bwMode="auto">
            <a:xfrm>
              <a:off x="5054" y="3241"/>
              <a:ext cx="209"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61" name="Line 89"/>
            <p:cNvSpPr>
              <a:spLocks noChangeShapeType="1"/>
            </p:cNvSpPr>
            <p:nvPr/>
          </p:nvSpPr>
          <p:spPr bwMode="auto">
            <a:xfrm>
              <a:off x="5054" y="3106"/>
              <a:ext cx="209"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62" name="Line 90"/>
            <p:cNvSpPr>
              <a:spLocks noChangeShapeType="1"/>
            </p:cNvSpPr>
            <p:nvPr/>
          </p:nvSpPr>
          <p:spPr bwMode="auto">
            <a:xfrm>
              <a:off x="4813" y="3196"/>
              <a:ext cx="209"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63" name="Line 91"/>
            <p:cNvSpPr>
              <a:spLocks noChangeShapeType="1"/>
            </p:cNvSpPr>
            <p:nvPr/>
          </p:nvSpPr>
          <p:spPr bwMode="auto">
            <a:xfrm>
              <a:off x="4813" y="3151"/>
              <a:ext cx="209"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64" name="Rectangle 92"/>
            <p:cNvSpPr>
              <a:spLocks noChangeArrowheads="1"/>
            </p:cNvSpPr>
            <p:nvPr/>
          </p:nvSpPr>
          <p:spPr bwMode="auto">
            <a:xfrm>
              <a:off x="5286" y="3086"/>
              <a:ext cx="288" cy="176"/>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365" name="Rectangle 93"/>
            <p:cNvSpPr>
              <a:spLocks noChangeArrowheads="1"/>
            </p:cNvSpPr>
            <p:nvPr/>
          </p:nvSpPr>
          <p:spPr bwMode="auto">
            <a:xfrm>
              <a:off x="5043" y="3110"/>
              <a:ext cx="219" cy="129"/>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366" name="Rectangle 94"/>
            <p:cNvSpPr>
              <a:spLocks noChangeArrowheads="1"/>
            </p:cNvSpPr>
            <p:nvPr/>
          </p:nvSpPr>
          <p:spPr bwMode="auto">
            <a:xfrm>
              <a:off x="4814" y="3151"/>
              <a:ext cx="212" cy="47"/>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367" name="Oval 95"/>
            <p:cNvSpPr>
              <a:spLocks noChangeArrowheads="1"/>
            </p:cNvSpPr>
            <p:nvPr/>
          </p:nvSpPr>
          <p:spPr bwMode="auto">
            <a:xfrm>
              <a:off x="5566" y="3101"/>
              <a:ext cx="34" cy="146"/>
            </a:xfrm>
            <a:prstGeom prst="ellipse">
              <a:avLst/>
            </a:prstGeom>
            <a:solidFill>
              <a:schemeClr val="bg1"/>
            </a:soli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68" name="Arc 96"/>
            <p:cNvSpPr>
              <a:spLocks/>
            </p:cNvSpPr>
            <p:nvPr/>
          </p:nvSpPr>
          <p:spPr bwMode="auto">
            <a:xfrm rot="300000">
              <a:off x="4652" y="3182"/>
              <a:ext cx="111" cy="70"/>
            </a:xfrm>
            <a:custGeom>
              <a:avLst/>
              <a:gdLst>
                <a:gd name="T0" fmla="*/ 0 w 21597"/>
                <a:gd name="T1" fmla="*/ 0 h 21600"/>
                <a:gd name="T2" fmla="*/ 0 w 21597"/>
                <a:gd name="T3" fmla="*/ 0 h 21600"/>
                <a:gd name="T4" fmla="*/ 0 w 21597"/>
                <a:gd name="T5" fmla="*/ 0 h 21600"/>
                <a:gd name="T6" fmla="*/ 0 60000 65536"/>
                <a:gd name="T7" fmla="*/ 0 60000 65536"/>
                <a:gd name="T8" fmla="*/ 0 60000 65536"/>
                <a:gd name="T9" fmla="*/ 0 w 21597"/>
                <a:gd name="T10" fmla="*/ 0 h 21600"/>
                <a:gd name="T11" fmla="*/ 21597 w 21597"/>
                <a:gd name="T12" fmla="*/ 21600 h 21600"/>
              </a:gdLst>
              <a:ahLst/>
              <a:cxnLst>
                <a:cxn ang="T6">
                  <a:pos x="T0" y="T1"/>
                </a:cxn>
                <a:cxn ang="T7">
                  <a:pos x="T2" y="T3"/>
                </a:cxn>
                <a:cxn ang="T8">
                  <a:pos x="T4" y="T5"/>
                </a:cxn>
              </a:cxnLst>
              <a:rect l="T9" t="T10" r="T11" b="T12"/>
              <a:pathLst>
                <a:path w="21597" h="21600" fill="none" extrusionOk="0">
                  <a:moveTo>
                    <a:pt x="0" y="-1"/>
                  </a:moveTo>
                  <a:cubicBezTo>
                    <a:pt x="11808" y="-1"/>
                    <a:pt x="21428" y="9482"/>
                    <a:pt x="21597" y="21289"/>
                  </a:cubicBezTo>
                </a:path>
                <a:path w="21597" h="21600" stroke="0" extrusionOk="0">
                  <a:moveTo>
                    <a:pt x="0" y="-1"/>
                  </a:moveTo>
                  <a:cubicBezTo>
                    <a:pt x="11808" y="-1"/>
                    <a:pt x="21428" y="9482"/>
                    <a:pt x="21597" y="21289"/>
                  </a:cubicBezTo>
                  <a:lnTo>
                    <a:pt x="0" y="21600"/>
                  </a:lnTo>
                  <a:lnTo>
                    <a:pt x="0" y="-1"/>
                  </a:lnTo>
                  <a:close/>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69" name="Arc 97"/>
            <p:cNvSpPr>
              <a:spLocks/>
            </p:cNvSpPr>
            <p:nvPr/>
          </p:nvSpPr>
          <p:spPr bwMode="auto">
            <a:xfrm rot="10380000">
              <a:off x="4660" y="3102"/>
              <a:ext cx="115" cy="60"/>
            </a:xfrm>
            <a:custGeom>
              <a:avLst/>
              <a:gdLst>
                <a:gd name="T0" fmla="*/ 0 w 21600"/>
                <a:gd name="T1" fmla="*/ 0 h 21599"/>
                <a:gd name="T2" fmla="*/ 0 w 21600"/>
                <a:gd name="T3" fmla="*/ 0 h 21599"/>
                <a:gd name="T4" fmla="*/ 0 w 21600"/>
                <a:gd name="T5" fmla="*/ 0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1" y="21598"/>
                  </a:moveTo>
                  <a:cubicBezTo>
                    <a:pt x="-1" y="9743"/>
                    <a:pt x="9556" y="103"/>
                    <a:pt x="21411" y="-1"/>
                  </a:cubicBezTo>
                </a:path>
                <a:path w="21600" h="21599" stroke="0" extrusionOk="0">
                  <a:moveTo>
                    <a:pt x="-1" y="21598"/>
                  </a:moveTo>
                  <a:cubicBezTo>
                    <a:pt x="-1" y="9743"/>
                    <a:pt x="9556" y="103"/>
                    <a:pt x="21411" y="-1"/>
                  </a:cubicBezTo>
                  <a:lnTo>
                    <a:pt x="21600" y="21599"/>
                  </a:lnTo>
                  <a:lnTo>
                    <a:pt x="-1" y="21598"/>
                  </a:lnTo>
                  <a:close/>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70" name="Arc 98"/>
            <p:cNvSpPr>
              <a:spLocks/>
            </p:cNvSpPr>
            <p:nvPr/>
          </p:nvSpPr>
          <p:spPr bwMode="auto">
            <a:xfrm>
              <a:off x="4761" y="3117"/>
              <a:ext cx="23" cy="60"/>
            </a:xfrm>
            <a:custGeom>
              <a:avLst/>
              <a:gdLst>
                <a:gd name="T0" fmla="*/ 0 w 22547"/>
                <a:gd name="T1" fmla="*/ 0 h 21600"/>
                <a:gd name="T2" fmla="*/ 0 w 22547"/>
                <a:gd name="T3" fmla="*/ 0 h 21600"/>
                <a:gd name="T4" fmla="*/ 0 w 22547"/>
                <a:gd name="T5" fmla="*/ 0 h 21600"/>
                <a:gd name="T6" fmla="*/ 0 60000 65536"/>
                <a:gd name="T7" fmla="*/ 0 60000 65536"/>
                <a:gd name="T8" fmla="*/ 0 60000 65536"/>
                <a:gd name="T9" fmla="*/ 0 w 22547"/>
                <a:gd name="T10" fmla="*/ 0 h 21600"/>
                <a:gd name="T11" fmla="*/ 22547 w 22547"/>
                <a:gd name="T12" fmla="*/ 21600 h 21600"/>
              </a:gdLst>
              <a:ahLst/>
              <a:cxnLst>
                <a:cxn ang="T6">
                  <a:pos x="T0" y="T1"/>
                </a:cxn>
                <a:cxn ang="T7">
                  <a:pos x="T2" y="T3"/>
                </a:cxn>
                <a:cxn ang="T8">
                  <a:pos x="T4" y="T5"/>
                </a:cxn>
              </a:cxnLst>
              <a:rect l="T9" t="T10" r="T11" b="T12"/>
              <a:pathLst>
                <a:path w="22547" h="21600" fill="none" extrusionOk="0">
                  <a:moveTo>
                    <a:pt x="-1" y="20"/>
                  </a:moveTo>
                  <a:cubicBezTo>
                    <a:pt x="316" y="6"/>
                    <a:pt x="633" y="-1"/>
                    <a:pt x="951" y="-1"/>
                  </a:cubicBezTo>
                  <a:cubicBezTo>
                    <a:pt x="12735" y="-1"/>
                    <a:pt x="22345" y="9446"/>
                    <a:pt x="22547" y="21228"/>
                  </a:cubicBezTo>
                </a:path>
                <a:path w="22547" h="21600" stroke="0" extrusionOk="0">
                  <a:moveTo>
                    <a:pt x="-1" y="20"/>
                  </a:moveTo>
                  <a:cubicBezTo>
                    <a:pt x="316" y="6"/>
                    <a:pt x="633" y="-1"/>
                    <a:pt x="951" y="-1"/>
                  </a:cubicBezTo>
                  <a:cubicBezTo>
                    <a:pt x="12735" y="-1"/>
                    <a:pt x="22345" y="9446"/>
                    <a:pt x="22547" y="21228"/>
                  </a:cubicBezTo>
                  <a:lnTo>
                    <a:pt x="951" y="21600"/>
                  </a:lnTo>
                  <a:lnTo>
                    <a:pt x="-1" y="20"/>
                  </a:lnTo>
                  <a:close/>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71" name="Oval 99"/>
            <p:cNvSpPr>
              <a:spLocks noChangeArrowheads="1"/>
            </p:cNvSpPr>
            <p:nvPr/>
          </p:nvSpPr>
          <p:spPr bwMode="auto">
            <a:xfrm>
              <a:off x="4754" y="3135"/>
              <a:ext cx="20" cy="74"/>
            </a:xfrm>
            <a:prstGeom prst="ellipse">
              <a:avLst/>
            </a:prstGeom>
            <a:solidFill>
              <a:schemeClr val="accent1"/>
            </a:soli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72" name="Arc 100"/>
            <p:cNvSpPr>
              <a:spLocks/>
            </p:cNvSpPr>
            <p:nvPr/>
          </p:nvSpPr>
          <p:spPr bwMode="auto">
            <a:xfrm rot="10800000">
              <a:off x="4761" y="3180"/>
              <a:ext cx="27" cy="57"/>
            </a:xfrm>
            <a:custGeom>
              <a:avLst/>
              <a:gdLst>
                <a:gd name="T0" fmla="*/ 0 w 21596"/>
                <a:gd name="T1" fmla="*/ 0 h 21585"/>
                <a:gd name="T2" fmla="*/ 0 w 21596"/>
                <a:gd name="T3" fmla="*/ 0 h 21585"/>
                <a:gd name="T4" fmla="*/ 0 w 21596"/>
                <a:gd name="T5" fmla="*/ 0 h 21585"/>
                <a:gd name="T6" fmla="*/ 0 60000 65536"/>
                <a:gd name="T7" fmla="*/ 0 60000 65536"/>
                <a:gd name="T8" fmla="*/ 0 60000 65536"/>
                <a:gd name="T9" fmla="*/ 0 w 21596"/>
                <a:gd name="T10" fmla="*/ 0 h 21585"/>
                <a:gd name="T11" fmla="*/ 21596 w 21596"/>
                <a:gd name="T12" fmla="*/ 21585 h 21585"/>
              </a:gdLst>
              <a:ahLst/>
              <a:cxnLst>
                <a:cxn ang="T6">
                  <a:pos x="T0" y="T1"/>
                </a:cxn>
                <a:cxn ang="T7">
                  <a:pos x="T2" y="T3"/>
                </a:cxn>
                <a:cxn ang="T8">
                  <a:pos x="T4" y="T5"/>
                </a:cxn>
              </a:cxnLst>
              <a:rect l="T9" t="T10" r="T11" b="T12"/>
              <a:pathLst>
                <a:path w="21596" h="21585" fill="none" extrusionOk="0">
                  <a:moveTo>
                    <a:pt x="-1" y="21216"/>
                  </a:moveTo>
                  <a:cubicBezTo>
                    <a:pt x="194" y="9734"/>
                    <a:pt x="9341" y="412"/>
                    <a:pt x="20817" y="-1"/>
                  </a:cubicBezTo>
                </a:path>
                <a:path w="21596" h="21585" stroke="0" extrusionOk="0">
                  <a:moveTo>
                    <a:pt x="-1" y="21216"/>
                  </a:moveTo>
                  <a:cubicBezTo>
                    <a:pt x="194" y="9734"/>
                    <a:pt x="9341" y="412"/>
                    <a:pt x="20817" y="-1"/>
                  </a:cubicBezTo>
                  <a:lnTo>
                    <a:pt x="21596" y="21585"/>
                  </a:lnTo>
                  <a:lnTo>
                    <a:pt x="-1" y="21216"/>
                  </a:lnTo>
                  <a:close/>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73" name="Oval 101"/>
            <p:cNvSpPr>
              <a:spLocks noChangeArrowheads="1"/>
            </p:cNvSpPr>
            <p:nvPr/>
          </p:nvSpPr>
          <p:spPr bwMode="auto">
            <a:xfrm>
              <a:off x="4763" y="3161"/>
              <a:ext cx="2" cy="22"/>
            </a:xfrm>
            <a:prstGeom prst="ellipse">
              <a:avLst/>
            </a:prstGeom>
            <a:solidFill>
              <a:schemeClr val="tx2"/>
            </a:soli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grpSp>
      <p:sp>
        <p:nvSpPr>
          <p:cNvPr id="8272" name="Freeform 102"/>
          <p:cNvSpPr>
            <a:spLocks/>
          </p:cNvSpPr>
          <p:nvPr/>
        </p:nvSpPr>
        <p:spPr bwMode="auto">
          <a:xfrm>
            <a:off x="5808663" y="1514475"/>
            <a:ext cx="650875" cy="1544638"/>
          </a:xfrm>
          <a:custGeom>
            <a:avLst/>
            <a:gdLst>
              <a:gd name="T0" fmla="*/ 2147483647 w 373"/>
              <a:gd name="T1" fmla="*/ 2147483647 h 859"/>
              <a:gd name="T2" fmla="*/ 2147483647 w 373"/>
              <a:gd name="T3" fmla="*/ 2147483647 h 859"/>
              <a:gd name="T4" fmla="*/ 2147483647 w 373"/>
              <a:gd name="T5" fmla="*/ 2147483647 h 859"/>
              <a:gd name="T6" fmla="*/ 2147483647 w 373"/>
              <a:gd name="T7" fmla="*/ 2147483647 h 859"/>
              <a:gd name="T8" fmla="*/ 2147483647 w 373"/>
              <a:gd name="T9" fmla="*/ 2147483647 h 859"/>
              <a:gd name="T10" fmla="*/ 2147483647 w 373"/>
              <a:gd name="T11" fmla="*/ 2147483647 h 859"/>
              <a:gd name="T12" fmla="*/ 2147483647 w 373"/>
              <a:gd name="T13" fmla="*/ 2147483647 h 859"/>
              <a:gd name="T14" fmla="*/ 2147483647 w 373"/>
              <a:gd name="T15" fmla="*/ 2147483647 h 859"/>
              <a:gd name="T16" fmla="*/ 2147483647 w 373"/>
              <a:gd name="T17" fmla="*/ 2147483647 h 859"/>
              <a:gd name="T18" fmla="*/ 2147483647 w 373"/>
              <a:gd name="T19" fmla="*/ 2147483647 h 859"/>
              <a:gd name="T20" fmla="*/ 2147483647 w 373"/>
              <a:gd name="T21" fmla="*/ 2147483647 h 859"/>
              <a:gd name="T22" fmla="*/ 2147483647 w 373"/>
              <a:gd name="T23" fmla="*/ 2147483647 h 859"/>
              <a:gd name="T24" fmla="*/ 2147483647 w 373"/>
              <a:gd name="T25" fmla="*/ 2147483647 h 859"/>
              <a:gd name="T26" fmla="*/ 2147483647 w 373"/>
              <a:gd name="T27" fmla="*/ 2147483647 h 859"/>
              <a:gd name="T28" fmla="*/ 0 w 373"/>
              <a:gd name="T29" fmla="*/ 2147483647 h 859"/>
              <a:gd name="T30" fmla="*/ 2147483647 w 373"/>
              <a:gd name="T31" fmla="*/ 2147483647 h 859"/>
              <a:gd name="T32" fmla="*/ 2147483647 w 373"/>
              <a:gd name="T33" fmla="*/ 2147483647 h 859"/>
              <a:gd name="T34" fmla="*/ 2147483647 w 373"/>
              <a:gd name="T35" fmla="*/ 2147483647 h 859"/>
              <a:gd name="T36" fmla="*/ 2147483647 w 373"/>
              <a:gd name="T37" fmla="*/ 2147483647 h 859"/>
              <a:gd name="T38" fmla="*/ 2147483647 w 373"/>
              <a:gd name="T39" fmla="*/ 2147483647 h 859"/>
              <a:gd name="T40" fmla="*/ 2147483647 w 373"/>
              <a:gd name="T41" fmla="*/ 2147483647 h 859"/>
              <a:gd name="T42" fmla="*/ 2147483647 w 373"/>
              <a:gd name="T43" fmla="*/ 2147483647 h 859"/>
              <a:gd name="T44" fmla="*/ 2147483647 w 373"/>
              <a:gd name="T45" fmla="*/ 2147483647 h 859"/>
              <a:gd name="T46" fmla="*/ 2147483647 w 373"/>
              <a:gd name="T47" fmla="*/ 2147483647 h 859"/>
              <a:gd name="T48" fmla="*/ 2147483647 w 373"/>
              <a:gd name="T49" fmla="*/ 2147483647 h 859"/>
              <a:gd name="T50" fmla="*/ 2147483647 w 373"/>
              <a:gd name="T51" fmla="*/ 2147483647 h 859"/>
              <a:gd name="T52" fmla="*/ 2147483647 w 373"/>
              <a:gd name="T53" fmla="*/ 2147483647 h 859"/>
              <a:gd name="T54" fmla="*/ 2147483647 w 373"/>
              <a:gd name="T55" fmla="*/ 2147483647 h 859"/>
              <a:gd name="T56" fmla="*/ 2147483647 w 373"/>
              <a:gd name="T57" fmla="*/ 2147483647 h 859"/>
              <a:gd name="T58" fmla="*/ 2147483647 w 373"/>
              <a:gd name="T59" fmla="*/ 2147483647 h 859"/>
              <a:gd name="T60" fmla="*/ 2147483647 w 373"/>
              <a:gd name="T61" fmla="*/ 2147483647 h 859"/>
              <a:gd name="T62" fmla="*/ 2147483647 w 373"/>
              <a:gd name="T63" fmla="*/ 2147483647 h 859"/>
              <a:gd name="T64" fmla="*/ 2147483647 w 373"/>
              <a:gd name="T65" fmla="*/ 2147483647 h 859"/>
              <a:gd name="T66" fmla="*/ 2147483647 w 373"/>
              <a:gd name="T67" fmla="*/ 2147483647 h 859"/>
              <a:gd name="T68" fmla="*/ 2147483647 w 373"/>
              <a:gd name="T69" fmla="*/ 2147483647 h 859"/>
              <a:gd name="T70" fmla="*/ 2147483647 w 373"/>
              <a:gd name="T71" fmla="*/ 2147483647 h 859"/>
              <a:gd name="T72" fmla="*/ 2147483647 w 373"/>
              <a:gd name="T73" fmla="*/ 2147483647 h 859"/>
              <a:gd name="T74" fmla="*/ 2147483647 w 373"/>
              <a:gd name="T75" fmla="*/ 2147483647 h 859"/>
              <a:gd name="T76" fmla="*/ 2147483647 w 373"/>
              <a:gd name="T77" fmla="*/ 2147483647 h 859"/>
              <a:gd name="T78" fmla="*/ 2147483647 w 373"/>
              <a:gd name="T79" fmla="*/ 2147483647 h 859"/>
              <a:gd name="T80" fmla="*/ 2147483647 w 373"/>
              <a:gd name="T81" fmla="*/ 2147483647 h 859"/>
              <a:gd name="T82" fmla="*/ 2147483647 w 373"/>
              <a:gd name="T83" fmla="*/ 2147483647 h 859"/>
              <a:gd name="T84" fmla="*/ 2147483647 w 373"/>
              <a:gd name="T85" fmla="*/ 2147483647 h 859"/>
              <a:gd name="T86" fmla="*/ 2147483647 w 373"/>
              <a:gd name="T87" fmla="*/ 2147483647 h 859"/>
              <a:gd name="T88" fmla="*/ 2147483647 w 373"/>
              <a:gd name="T89" fmla="*/ 2147483647 h 859"/>
              <a:gd name="T90" fmla="*/ 2147483647 w 373"/>
              <a:gd name="T91" fmla="*/ 2147483647 h 859"/>
              <a:gd name="T92" fmla="*/ 2147483647 w 373"/>
              <a:gd name="T93" fmla="*/ 2147483647 h 859"/>
              <a:gd name="T94" fmla="*/ 2147483647 w 373"/>
              <a:gd name="T95" fmla="*/ 2147483647 h 859"/>
              <a:gd name="T96" fmla="*/ 2147483647 w 373"/>
              <a:gd name="T97" fmla="*/ 2147483647 h 859"/>
              <a:gd name="T98" fmla="*/ 2147483647 w 373"/>
              <a:gd name="T99" fmla="*/ 2147483647 h 859"/>
              <a:gd name="T100" fmla="*/ 2147483647 w 373"/>
              <a:gd name="T101" fmla="*/ 2147483647 h 859"/>
              <a:gd name="T102" fmla="*/ 2147483647 w 373"/>
              <a:gd name="T103" fmla="*/ 2147483647 h 859"/>
              <a:gd name="T104" fmla="*/ 2147483647 w 373"/>
              <a:gd name="T105" fmla="*/ 2147483647 h 859"/>
              <a:gd name="T106" fmla="*/ 2147483647 w 373"/>
              <a:gd name="T107" fmla="*/ 2147483647 h 859"/>
              <a:gd name="T108" fmla="*/ 2147483647 w 373"/>
              <a:gd name="T109" fmla="*/ 2147483647 h 859"/>
              <a:gd name="T110" fmla="*/ 2147483647 w 373"/>
              <a:gd name="T111" fmla="*/ 2147483647 h 859"/>
              <a:gd name="T112" fmla="*/ 2147483647 w 373"/>
              <a:gd name="T113" fmla="*/ 2147483647 h 8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3"/>
              <a:gd name="T172" fmla="*/ 0 h 859"/>
              <a:gd name="T173" fmla="*/ 373 w 373"/>
              <a:gd name="T174" fmla="*/ 859 h 8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3" h="859">
                <a:moveTo>
                  <a:pt x="202" y="0"/>
                </a:moveTo>
                <a:lnTo>
                  <a:pt x="200" y="4"/>
                </a:lnTo>
                <a:lnTo>
                  <a:pt x="196" y="8"/>
                </a:lnTo>
                <a:lnTo>
                  <a:pt x="194" y="12"/>
                </a:lnTo>
                <a:lnTo>
                  <a:pt x="192" y="16"/>
                </a:lnTo>
                <a:lnTo>
                  <a:pt x="190" y="20"/>
                </a:lnTo>
                <a:lnTo>
                  <a:pt x="186" y="22"/>
                </a:lnTo>
                <a:lnTo>
                  <a:pt x="186" y="26"/>
                </a:lnTo>
                <a:lnTo>
                  <a:pt x="184" y="30"/>
                </a:lnTo>
                <a:lnTo>
                  <a:pt x="182" y="34"/>
                </a:lnTo>
                <a:lnTo>
                  <a:pt x="180" y="38"/>
                </a:lnTo>
                <a:lnTo>
                  <a:pt x="180" y="42"/>
                </a:lnTo>
                <a:lnTo>
                  <a:pt x="178" y="46"/>
                </a:lnTo>
                <a:lnTo>
                  <a:pt x="178" y="50"/>
                </a:lnTo>
                <a:lnTo>
                  <a:pt x="174" y="52"/>
                </a:lnTo>
                <a:lnTo>
                  <a:pt x="174" y="56"/>
                </a:lnTo>
                <a:lnTo>
                  <a:pt x="172" y="60"/>
                </a:lnTo>
                <a:lnTo>
                  <a:pt x="172" y="64"/>
                </a:lnTo>
                <a:lnTo>
                  <a:pt x="170" y="68"/>
                </a:lnTo>
                <a:lnTo>
                  <a:pt x="168" y="72"/>
                </a:lnTo>
                <a:lnTo>
                  <a:pt x="166" y="76"/>
                </a:lnTo>
                <a:lnTo>
                  <a:pt x="162" y="78"/>
                </a:lnTo>
                <a:lnTo>
                  <a:pt x="160" y="82"/>
                </a:lnTo>
                <a:lnTo>
                  <a:pt x="160" y="86"/>
                </a:lnTo>
                <a:lnTo>
                  <a:pt x="158" y="90"/>
                </a:lnTo>
                <a:lnTo>
                  <a:pt x="156" y="94"/>
                </a:lnTo>
                <a:lnTo>
                  <a:pt x="156" y="98"/>
                </a:lnTo>
                <a:lnTo>
                  <a:pt x="152" y="102"/>
                </a:lnTo>
                <a:lnTo>
                  <a:pt x="150" y="106"/>
                </a:lnTo>
                <a:lnTo>
                  <a:pt x="148" y="110"/>
                </a:lnTo>
                <a:lnTo>
                  <a:pt x="148" y="114"/>
                </a:lnTo>
                <a:lnTo>
                  <a:pt x="146" y="118"/>
                </a:lnTo>
                <a:lnTo>
                  <a:pt x="144" y="122"/>
                </a:lnTo>
                <a:lnTo>
                  <a:pt x="142" y="126"/>
                </a:lnTo>
                <a:lnTo>
                  <a:pt x="140" y="130"/>
                </a:lnTo>
                <a:lnTo>
                  <a:pt x="138" y="134"/>
                </a:lnTo>
                <a:lnTo>
                  <a:pt x="138" y="138"/>
                </a:lnTo>
                <a:lnTo>
                  <a:pt x="136" y="142"/>
                </a:lnTo>
                <a:lnTo>
                  <a:pt x="134" y="146"/>
                </a:lnTo>
                <a:lnTo>
                  <a:pt x="134" y="150"/>
                </a:lnTo>
                <a:lnTo>
                  <a:pt x="132" y="154"/>
                </a:lnTo>
                <a:lnTo>
                  <a:pt x="130" y="158"/>
                </a:lnTo>
                <a:lnTo>
                  <a:pt x="128" y="162"/>
                </a:lnTo>
                <a:lnTo>
                  <a:pt x="128" y="166"/>
                </a:lnTo>
                <a:lnTo>
                  <a:pt x="126" y="170"/>
                </a:lnTo>
                <a:lnTo>
                  <a:pt x="124" y="174"/>
                </a:lnTo>
                <a:lnTo>
                  <a:pt x="122" y="178"/>
                </a:lnTo>
                <a:lnTo>
                  <a:pt x="122" y="182"/>
                </a:lnTo>
                <a:lnTo>
                  <a:pt x="120" y="186"/>
                </a:lnTo>
                <a:lnTo>
                  <a:pt x="118" y="190"/>
                </a:lnTo>
                <a:lnTo>
                  <a:pt x="116" y="194"/>
                </a:lnTo>
                <a:lnTo>
                  <a:pt x="114" y="198"/>
                </a:lnTo>
                <a:lnTo>
                  <a:pt x="112" y="202"/>
                </a:lnTo>
                <a:lnTo>
                  <a:pt x="112" y="206"/>
                </a:lnTo>
                <a:lnTo>
                  <a:pt x="110" y="210"/>
                </a:lnTo>
                <a:lnTo>
                  <a:pt x="108" y="214"/>
                </a:lnTo>
                <a:lnTo>
                  <a:pt x="108" y="218"/>
                </a:lnTo>
                <a:lnTo>
                  <a:pt x="106" y="222"/>
                </a:lnTo>
                <a:lnTo>
                  <a:pt x="104" y="226"/>
                </a:lnTo>
                <a:lnTo>
                  <a:pt x="102" y="230"/>
                </a:lnTo>
                <a:lnTo>
                  <a:pt x="100" y="234"/>
                </a:lnTo>
                <a:lnTo>
                  <a:pt x="98" y="238"/>
                </a:lnTo>
                <a:lnTo>
                  <a:pt x="96" y="242"/>
                </a:lnTo>
                <a:lnTo>
                  <a:pt x="94" y="246"/>
                </a:lnTo>
                <a:lnTo>
                  <a:pt x="92" y="250"/>
                </a:lnTo>
                <a:lnTo>
                  <a:pt x="90" y="254"/>
                </a:lnTo>
                <a:lnTo>
                  <a:pt x="88" y="258"/>
                </a:lnTo>
                <a:lnTo>
                  <a:pt x="86" y="262"/>
                </a:lnTo>
                <a:lnTo>
                  <a:pt x="84" y="266"/>
                </a:lnTo>
                <a:lnTo>
                  <a:pt x="82" y="270"/>
                </a:lnTo>
                <a:lnTo>
                  <a:pt x="80" y="274"/>
                </a:lnTo>
                <a:lnTo>
                  <a:pt x="78" y="278"/>
                </a:lnTo>
                <a:lnTo>
                  <a:pt x="76" y="282"/>
                </a:lnTo>
                <a:lnTo>
                  <a:pt x="76" y="286"/>
                </a:lnTo>
                <a:lnTo>
                  <a:pt x="74" y="290"/>
                </a:lnTo>
                <a:lnTo>
                  <a:pt x="72" y="294"/>
                </a:lnTo>
                <a:lnTo>
                  <a:pt x="70" y="298"/>
                </a:lnTo>
                <a:lnTo>
                  <a:pt x="70" y="302"/>
                </a:lnTo>
                <a:lnTo>
                  <a:pt x="68" y="306"/>
                </a:lnTo>
                <a:lnTo>
                  <a:pt x="66" y="310"/>
                </a:lnTo>
                <a:lnTo>
                  <a:pt x="64" y="314"/>
                </a:lnTo>
                <a:lnTo>
                  <a:pt x="62" y="318"/>
                </a:lnTo>
                <a:lnTo>
                  <a:pt x="62" y="322"/>
                </a:lnTo>
                <a:lnTo>
                  <a:pt x="60" y="326"/>
                </a:lnTo>
                <a:lnTo>
                  <a:pt x="58" y="330"/>
                </a:lnTo>
                <a:lnTo>
                  <a:pt x="56" y="334"/>
                </a:lnTo>
                <a:lnTo>
                  <a:pt x="54" y="338"/>
                </a:lnTo>
                <a:lnTo>
                  <a:pt x="54" y="342"/>
                </a:lnTo>
                <a:lnTo>
                  <a:pt x="52" y="346"/>
                </a:lnTo>
                <a:lnTo>
                  <a:pt x="50" y="350"/>
                </a:lnTo>
                <a:lnTo>
                  <a:pt x="50" y="354"/>
                </a:lnTo>
                <a:lnTo>
                  <a:pt x="48" y="358"/>
                </a:lnTo>
                <a:lnTo>
                  <a:pt x="46" y="362"/>
                </a:lnTo>
                <a:lnTo>
                  <a:pt x="44" y="366"/>
                </a:lnTo>
                <a:lnTo>
                  <a:pt x="42" y="370"/>
                </a:lnTo>
                <a:lnTo>
                  <a:pt x="40" y="374"/>
                </a:lnTo>
                <a:lnTo>
                  <a:pt x="38" y="378"/>
                </a:lnTo>
                <a:lnTo>
                  <a:pt x="36" y="382"/>
                </a:lnTo>
                <a:lnTo>
                  <a:pt x="34" y="386"/>
                </a:lnTo>
                <a:lnTo>
                  <a:pt x="32" y="390"/>
                </a:lnTo>
                <a:lnTo>
                  <a:pt x="30" y="394"/>
                </a:lnTo>
                <a:lnTo>
                  <a:pt x="30" y="398"/>
                </a:lnTo>
                <a:lnTo>
                  <a:pt x="28" y="402"/>
                </a:lnTo>
                <a:lnTo>
                  <a:pt x="26" y="406"/>
                </a:lnTo>
                <a:lnTo>
                  <a:pt x="24" y="410"/>
                </a:lnTo>
                <a:lnTo>
                  <a:pt x="22" y="414"/>
                </a:lnTo>
                <a:lnTo>
                  <a:pt x="22" y="418"/>
                </a:lnTo>
                <a:lnTo>
                  <a:pt x="20" y="422"/>
                </a:lnTo>
                <a:lnTo>
                  <a:pt x="20" y="426"/>
                </a:lnTo>
                <a:lnTo>
                  <a:pt x="16" y="430"/>
                </a:lnTo>
                <a:lnTo>
                  <a:pt x="14" y="434"/>
                </a:lnTo>
                <a:lnTo>
                  <a:pt x="14" y="438"/>
                </a:lnTo>
                <a:lnTo>
                  <a:pt x="12" y="442"/>
                </a:lnTo>
                <a:lnTo>
                  <a:pt x="10" y="446"/>
                </a:lnTo>
                <a:lnTo>
                  <a:pt x="10" y="450"/>
                </a:lnTo>
                <a:lnTo>
                  <a:pt x="8" y="454"/>
                </a:lnTo>
                <a:lnTo>
                  <a:pt x="6" y="458"/>
                </a:lnTo>
                <a:lnTo>
                  <a:pt x="4" y="462"/>
                </a:lnTo>
                <a:lnTo>
                  <a:pt x="2" y="466"/>
                </a:lnTo>
                <a:lnTo>
                  <a:pt x="0" y="470"/>
                </a:lnTo>
                <a:lnTo>
                  <a:pt x="2" y="474"/>
                </a:lnTo>
                <a:lnTo>
                  <a:pt x="2" y="478"/>
                </a:lnTo>
                <a:lnTo>
                  <a:pt x="2" y="482"/>
                </a:lnTo>
                <a:lnTo>
                  <a:pt x="4" y="486"/>
                </a:lnTo>
                <a:lnTo>
                  <a:pt x="6" y="492"/>
                </a:lnTo>
                <a:lnTo>
                  <a:pt x="6" y="496"/>
                </a:lnTo>
                <a:lnTo>
                  <a:pt x="10" y="498"/>
                </a:lnTo>
                <a:lnTo>
                  <a:pt x="10" y="502"/>
                </a:lnTo>
                <a:lnTo>
                  <a:pt x="12" y="506"/>
                </a:lnTo>
                <a:lnTo>
                  <a:pt x="12" y="510"/>
                </a:lnTo>
                <a:lnTo>
                  <a:pt x="14" y="514"/>
                </a:lnTo>
                <a:lnTo>
                  <a:pt x="16" y="518"/>
                </a:lnTo>
                <a:lnTo>
                  <a:pt x="16" y="522"/>
                </a:lnTo>
                <a:lnTo>
                  <a:pt x="18" y="526"/>
                </a:lnTo>
                <a:lnTo>
                  <a:pt x="20" y="530"/>
                </a:lnTo>
                <a:lnTo>
                  <a:pt x="20" y="534"/>
                </a:lnTo>
                <a:lnTo>
                  <a:pt x="20" y="538"/>
                </a:lnTo>
                <a:lnTo>
                  <a:pt x="22" y="542"/>
                </a:lnTo>
                <a:lnTo>
                  <a:pt x="22" y="546"/>
                </a:lnTo>
                <a:lnTo>
                  <a:pt x="24" y="550"/>
                </a:lnTo>
                <a:lnTo>
                  <a:pt x="24" y="554"/>
                </a:lnTo>
                <a:lnTo>
                  <a:pt x="26" y="558"/>
                </a:lnTo>
                <a:lnTo>
                  <a:pt x="26" y="562"/>
                </a:lnTo>
                <a:lnTo>
                  <a:pt x="26" y="566"/>
                </a:lnTo>
                <a:lnTo>
                  <a:pt x="28" y="570"/>
                </a:lnTo>
                <a:lnTo>
                  <a:pt x="28" y="574"/>
                </a:lnTo>
                <a:lnTo>
                  <a:pt x="30" y="578"/>
                </a:lnTo>
                <a:lnTo>
                  <a:pt x="30" y="582"/>
                </a:lnTo>
                <a:lnTo>
                  <a:pt x="32" y="586"/>
                </a:lnTo>
                <a:lnTo>
                  <a:pt x="32" y="590"/>
                </a:lnTo>
                <a:lnTo>
                  <a:pt x="34" y="594"/>
                </a:lnTo>
                <a:lnTo>
                  <a:pt x="36" y="598"/>
                </a:lnTo>
                <a:lnTo>
                  <a:pt x="36" y="602"/>
                </a:lnTo>
                <a:lnTo>
                  <a:pt x="38" y="606"/>
                </a:lnTo>
                <a:lnTo>
                  <a:pt x="38" y="610"/>
                </a:lnTo>
                <a:lnTo>
                  <a:pt x="40" y="614"/>
                </a:lnTo>
                <a:lnTo>
                  <a:pt x="42" y="618"/>
                </a:lnTo>
                <a:lnTo>
                  <a:pt x="44" y="622"/>
                </a:lnTo>
                <a:lnTo>
                  <a:pt x="46" y="626"/>
                </a:lnTo>
                <a:lnTo>
                  <a:pt x="46" y="630"/>
                </a:lnTo>
                <a:lnTo>
                  <a:pt x="48" y="634"/>
                </a:lnTo>
                <a:lnTo>
                  <a:pt x="48" y="638"/>
                </a:lnTo>
                <a:lnTo>
                  <a:pt x="50" y="642"/>
                </a:lnTo>
                <a:lnTo>
                  <a:pt x="52" y="646"/>
                </a:lnTo>
                <a:lnTo>
                  <a:pt x="52" y="650"/>
                </a:lnTo>
                <a:lnTo>
                  <a:pt x="54" y="656"/>
                </a:lnTo>
                <a:lnTo>
                  <a:pt x="54" y="660"/>
                </a:lnTo>
                <a:lnTo>
                  <a:pt x="54" y="664"/>
                </a:lnTo>
                <a:lnTo>
                  <a:pt x="56" y="668"/>
                </a:lnTo>
                <a:lnTo>
                  <a:pt x="56" y="672"/>
                </a:lnTo>
                <a:lnTo>
                  <a:pt x="58" y="676"/>
                </a:lnTo>
                <a:lnTo>
                  <a:pt x="58" y="680"/>
                </a:lnTo>
                <a:lnTo>
                  <a:pt x="58" y="684"/>
                </a:lnTo>
                <a:lnTo>
                  <a:pt x="60" y="688"/>
                </a:lnTo>
                <a:lnTo>
                  <a:pt x="60" y="692"/>
                </a:lnTo>
                <a:lnTo>
                  <a:pt x="62" y="696"/>
                </a:lnTo>
                <a:lnTo>
                  <a:pt x="62" y="700"/>
                </a:lnTo>
                <a:lnTo>
                  <a:pt x="64" y="704"/>
                </a:lnTo>
                <a:lnTo>
                  <a:pt x="64" y="708"/>
                </a:lnTo>
                <a:lnTo>
                  <a:pt x="64" y="712"/>
                </a:lnTo>
                <a:lnTo>
                  <a:pt x="66" y="716"/>
                </a:lnTo>
                <a:lnTo>
                  <a:pt x="66" y="720"/>
                </a:lnTo>
                <a:lnTo>
                  <a:pt x="68" y="724"/>
                </a:lnTo>
                <a:lnTo>
                  <a:pt x="68" y="728"/>
                </a:lnTo>
                <a:lnTo>
                  <a:pt x="70" y="732"/>
                </a:lnTo>
                <a:lnTo>
                  <a:pt x="70" y="736"/>
                </a:lnTo>
                <a:lnTo>
                  <a:pt x="72" y="740"/>
                </a:lnTo>
                <a:lnTo>
                  <a:pt x="72" y="744"/>
                </a:lnTo>
                <a:lnTo>
                  <a:pt x="74" y="748"/>
                </a:lnTo>
                <a:lnTo>
                  <a:pt x="74" y="752"/>
                </a:lnTo>
                <a:lnTo>
                  <a:pt x="76" y="756"/>
                </a:lnTo>
                <a:lnTo>
                  <a:pt x="78" y="760"/>
                </a:lnTo>
                <a:lnTo>
                  <a:pt x="78" y="764"/>
                </a:lnTo>
                <a:lnTo>
                  <a:pt x="80" y="768"/>
                </a:lnTo>
                <a:lnTo>
                  <a:pt x="82" y="772"/>
                </a:lnTo>
                <a:lnTo>
                  <a:pt x="82" y="776"/>
                </a:lnTo>
                <a:lnTo>
                  <a:pt x="84" y="780"/>
                </a:lnTo>
                <a:lnTo>
                  <a:pt x="84" y="784"/>
                </a:lnTo>
                <a:lnTo>
                  <a:pt x="86" y="788"/>
                </a:lnTo>
                <a:lnTo>
                  <a:pt x="88" y="792"/>
                </a:lnTo>
                <a:lnTo>
                  <a:pt x="90" y="796"/>
                </a:lnTo>
                <a:lnTo>
                  <a:pt x="92" y="800"/>
                </a:lnTo>
                <a:lnTo>
                  <a:pt x="92" y="804"/>
                </a:lnTo>
                <a:lnTo>
                  <a:pt x="94" y="808"/>
                </a:lnTo>
                <a:lnTo>
                  <a:pt x="96" y="812"/>
                </a:lnTo>
                <a:lnTo>
                  <a:pt x="98" y="816"/>
                </a:lnTo>
                <a:lnTo>
                  <a:pt x="98" y="820"/>
                </a:lnTo>
                <a:lnTo>
                  <a:pt x="100" y="824"/>
                </a:lnTo>
                <a:lnTo>
                  <a:pt x="102" y="830"/>
                </a:lnTo>
                <a:lnTo>
                  <a:pt x="104" y="834"/>
                </a:lnTo>
                <a:lnTo>
                  <a:pt x="106" y="838"/>
                </a:lnTo>
                <a:lnTo>
                  <a:pt x="108" y="842"/>
                </a:lnTo>
                <a:lnTo>
                  <a:pt x="110" y="846"/>
                </a:lnTo>
                <a:lnTo>
                  <a:pt x="112" y="850"/>
                </a:lnTo>
                <a:lnTo>
                  <a:pt x="114" y="854"/>
                </a:lnTo>
                <a:lnTo>
                  <a:pt x="118" y="856"/>
                </a:lnTo>
                <a:lnTo>
                  <a:pt x="122" y="858"/>
                </a:lnTo>
                <a:lnTo>
                  <a:pt x="122" y="854"/>
                </a:lnTo>
                <a:lnTo>
                  <a:pt x="122" y="850"/>
                </a:lnTo>
                <a:lnTo>
                  <a:pt x="126" y="846"/>
                </a:lnTo>
                <a:lnTo>
                  <a:pt x="128" y="842"/>
                </a:lnTo>
                <a:lnTo>
                  <a:pt x="132" y="840"/>
                </a:lnTo>
                <a:lnTo>
                  <a:pt x="134" y="836"/>
                </a:lnTo>
                <a:lnTo>
                  <a:pt x="134" y="832"/>
                </a:lnTo>
                <a:lnTo>
                  <a:pt x="136" y="828"/>
                </a:lnTo>
                <a:lnTo>
                  <a:pt x="138" y="824"/>
                </a:lnTo>
                <a:lnTo>
                  <a:pt x="140" y="820"/>
                </a:lnTo>
                <a:lnTo>
                  <a:pt x="140" y="816"/>
                </a:lnTo>
                <a:lnTo>
                  <a:pt x="142" y="812"/>
                </a:lnTo>
                <a:lnTo>
                  <a:pt x="144" y="808"/>
                </a:lnTo>
                <a:lnTo>
                  <a:pt x="146" y="804"/>
                </a:lnTo>
                <a:lnTo>
                  <a:pt x="148" y="800"/>
                </a:lnTo>
                <a:lnTo>
                  <a:pt x="150" y="796"/>
                </a:lnTo>
                <a:lnTo>
                  <a:pt x="152" y="792"/>
                </a:lnTo>
                <a:lnTo>
                  <a:pt x="154" y="788"/>
                </a:lnTo>
                <a:lnTo>
                  <a:pt x="156" y="784"/>
                </a:lnTo>
                <a:lnTo>
                  <a:pt x="158" y="780"/>
                </a:lnTo>
                <a:lnTo>
                  <a:pt x="158" y="776"/>
                </a:lnTo>
                <a:lnTo>
                  <a:pt x="160" y="772"/>
                </a:lnTo>
                <a:lnTo>
                  <a:pt x="164" y="768"/>
                </a:lnTo>
                <a:lnTo>
                  <a:pt x="164" y="764"/>
                </a:lnTo>
                <a:lnTo>
                  <a:pt x="166" y="760"/>
                </a:lnTo>
                <a:lnTo>
                  <a:pt x="168" y="756"/>
                </a:lnTo>
                <a:lnTo>
                  <a:pt x="170" y="752"/>
                </a:lnTo>
                <a:lnTo>
                  <a:pt x="172" y="748"/>
                </a:lnTo>
                <a:lnTo>
                  <a:pt x="174" y="744"/>
                </a:lnTo>
                <a:lnTo>
                  <a:pt x="176" y="740"/>
                </a:lnTo>
                <a:lnTo>
                  <a:pt x="178" y="736"/>
                </a:lnTo>
                <a:lnTo>
                  <a:pt x="180" y="732"/>
                </a:lnTo>
                <a:lnTo>
                  <a:pt x="182" y="728"/>
                </a:lnTo>
                <a:lnTo>
                  <a:pt x="182" y="724"/>
                </a:lnTo>
                <a:lnTo>
                  <a:pt x="186" y="720"/>
                </a:lnTo>
                <a:lnTo>
                  <a:pt x="188" y="716"/>
                </a:lnTo>
                <a:lnTo>
                  <a:pt x="190" y="712"/>
                </a:lnTo>
                <a:lnTo>
                  <a:pt x="192" y="708"/>
                </a:lnTo>
                <a:lnTo>
                  <a:pt x="192" y="704"/>
                </a:lnTo>
                <a:lnTo>
                  <a:pt x="194" y="700"/>
                </a:lnTo>
                <a:lnTo>
                  <a:pt x="196" y="696"/>
                </a:lnTo>
                <a:lnTo>
                  <a:pt x="198" y="692"/>
                </a:lnTo>
                <a:lnTo>
                  <a:pt x="200" y="688"/>
                </a:lnTo>
                <a:lnTo>
                  <a:pt x="202" y="684"/>
                </a:lnTo>
                <a:lnTo>
                  <a:pt x="204" y="680"/>
                </a:lnTo>
                <a:lnTo>
                  <a:pt x="206" y="676"/>
                </a:lnTo>
                <a:lnTo>
                  <a:pt x="206" y="672"/>
                </a:lnTo>
                <a:lnTo>
                  <a:pt x="208" y="668"/>
                </a:lnTo>
                <a:lnTo>
                  <a:pt x="210" y="664"/>
                </a:lnTo>
                <a:lnTo>
                  <a:pt x="212" y="660"/>
                </a:lnTo>
                <a:lnTo>
                  <a:pt x="214" y="656"/>
                </a:lnTo>
                <a:lnTo>
                  <a:pt x="214" y="652"/>
                </a:lnTo>
                <a:lnTo>
                  <a:pt x="216" y="648"/>
                </a:lnTo>
                <a:lnTo>
                  <a:pt x="218" y="644"/>
                </a:lnTo>
                <a:lnTo>
                  <a:pt x="220" y="640"/>
                </a:lnTo>
                <a:lnTo>
                  <a:pt x="220" y="636"/>
                </a:lnTo>
                <a:lnTo>
                  <a:pt x="224" y="632"/>
                </a:lnTo>
                <a:lnTo>
                  <a:pt x="224" y="628"/>
                </a:lnTo>
                <a:lnTo>
                  <a:pt x="226" y="624"/>
                </a:lnTo>
                <a:lnTo>
                  <a:pt x="228" y="620"/>
                </a:lnTo>
                <a:lnTo>
                  <a:pt x="230" y="616"/>
                </a:lnTo>
                <a:lnTo>
                  <a:pt x="232" y="612"/>
                </a:lnTo>
                <a:lnTo>
                  <a:pt x="234" y="608"/>
                </a:lnTo>
                <a:lnTo>
                  <a:pt x="236" y="604"/>
                </a:lnTo>
                <a:lnTo>
                  <a:pt x="236" y="600"/>
                </a:lnTo>
                <a:lnTo>
                  <a:pt x="238" y="596"/>
                </a:lnTo>
                <a:lnTo>
                  <a:pt x="240" y="592"/>
                </a:lnTo>
                <a:lnTo>
                  <a:pt x="242" y="588"/>
                </a:lnTo>
                <a:lnTo>
                  <a:pt x="244" y="584"/>
                </a:lnTo>
                <a:lnTo>
                  <a:pt x="244" y="580"/>
                </a:lnTo>
                <a:lnTo>
                  <a:pt x="248" y="576"/>
                </a:lnTo>
                <a:lnTo>
                  <a:pt x="250" y="572"/>
                </a:lnTo>
                <a:lnTo>
                  <a:pt x="250" y="568"/>
                </a:lnTo>
                <a:lnTo>
                  <a:pt x="254" y="564"/>
                </a:lnTo>
                <a:lnTo>
                  <a:pt x="254" y="560"/>
                </a:lnTo>
                <a:lnTo>
                  <a:pt x="256" y="556"/>
                </a:lnTo>
                <a:lnTo>
                  <a:pt x="258" y="552"/>
                </a:lnTo>
                <a:lnTo>
                  <a:pt x="260" y="548"/>
                </a:lnTo>
                <a:lnTo>
                  <a:pt x="262" y="544"/>
                </a:lnTo>
                <a:lnTo>
                  <a:pt x="264" y="540"/>
                </a:lnTo>
                <a:lnTo>
                  <a:pt x="266" y="536"/>
                </a:lnTo>
                <a:lnTo>
                  <a:pt x="268" y="532"/>
                </a:lnTo>
                <a:lnTo>
                  <a:pt x="270" y="528"/>
                </a:lnTo>
                <a:lnTo>
                  <a:pt x="272" y="524"/>
                </a:lnTo>
                <a:lnTo>
                  <a:pt x="274" y="520"/>
                </a:lnTo>
                <a:lnTo>
                  <a:pt x="276" y="516"/>
                </a:lnTo>
                <a:lnTo>
                  <a:pt x="278" y="512"/>
                </a:lnTo>
                <a:lnTo>
                  <a:pt x="280" y="508"/>
                </a:lnTo>
                <a:lnTo>
                  <a:pt x="280" y="504"/>
                </a:lnTo>
                <a:lnTo>
                  <a:pt x="284" y="500"/>
                </a:lnTo>
                <a:lnTo>
                  <a:pt x="284" y="496"/>
                </a:lnTo>
                <a:lnTo>
                  <a:pt x="286" y="492"/>
                </a:lnTo>
                <a:lnTo>
                  <a:pt x="288" y="488"/>
                </a:lnTo>
                <a:lnTo>
                  <a:pt x="290" y="484"/>
                </a:lnTo>
                <a:lnTo>
                  <a:pt x="290" y="480"/>
                </a:lnTo>
                <a:lnTo>
                  <a:pt x="292" y="476"/>
                </a:lnTo>
                <a:lnTo>
                  <a:pt x="294" y="472"/>
                </a:lnTo>
                <a:lnTo>
                  <a:pt x="296" y="468"/>
                </a:lnTo>
                <a:lnTo>
                  <a:pt x="298" y="464"/>
                </a:lnTo>
                <a:lnTo>
                  <a:pt x="298" y="460"/>
                </a:lnTo>
                <a:lnTo>
                  <a:pt x="300" y="456"/>
                </a:lnTo>
                <a:lnTo>
                  <a:pt x="302" y="452"/>
                </a:lnTo>
                <a:lnTo>
                  <a:pt x="304" y="448"/>
                </a:lnTo>
                <a:lnTo>
                  <a:pt x="306" y="444"/>
                </a:lnTo>
                <a:lnTo>
                  <a:pt x="308" y="440"/>
                </a:lnTo>
                <a:lnTo>
                  <a:pt x="312" y="436"/>
                </a:lnTo>
                <a:lnTo>
                  <a:pt x="312" y="432"/>
                </a:lnTo>
                <a:lnTo>
                  <a:pt x="316" y="430"/>
                </a:lnTo>
                <a:lnTo>
                  <a:pt x="318" y="426"/>
                </a:lnTo>
                <a:lnTo>
                  <a:pt x="318" y="422"/>
                </a:lnTo>
                <a:lnTo>
                  <a:pt x="320" y="418"/>
                </a:lnTo>
                <a:lnTo>
                  <a:pt x="322" y="414"/>
                </a:lnTo>
                <a:lnTo>
                  <a:pt x="326" y="412"/>
                </a:lnTo>
                <a:lnTo>
                  <a:pt x="326" y="408"/>
                </a:lnTo>
                <a:lnTo>
                  <a:pt x="328" y="404"/>
                </a:lnTo>
                <a:lnTo>
                  <a:pt x="330" y="400"/>
                </a:lnTo>
                <a:lnTo>
                  <a:pt x="332" y="396"/>
                </a:lnTo>
                <a:lnTo>
                  <a:pt x="334" y="392"/>
                </a:lnTo>
                <a:lnTo>
                  <a:pt x="336" y="388"/>
                </a:lnTo>
                <a:lnTo>
                  <a:pt x="338" y="384"/>
                </a:lnTo>
                <a:lnTo>
                  <a:pt x="340" y="380"/>
                </a:lnTo>
                <a:lnTo>
                  <a:pt x="342" y="376"/>
                </a:lnTo>
                <a:lnTo>
                  <a:pt x="344" y="372"/>
                </a:lnTo>
                <a:lnTo>
                  <a:pt x="346" y="368"/>
                </a:lnTo>
                <a:lnTo>
                  <a:pt x="348" y="364"/>
                </a:lnTo>
                <a:lnTo>
                  <a:pt x="350" y="360"/>
                </a:lnTo>
                <a:lnTo>
                  <a:pt x="352" y="356"/>
                </a:lnTo>
                <a:lnTo>
                  <a:pt x="354" y="352"/>
                </a:lnTo>
                <a:lnTo>
                  <a:pt x="356" y="348"/>
                </a:lnTo>
                <a:lnTo>
                  <a:pt x="358" y="344"/>
                </a:lnTo>
                <a:lnTo>
                  <a:pt x="358" y="340"/>
                </a:lnTo>
                <a:lnTo>
                  <a:pt x="360" y="336"/>
                </a:lnTo>
                <a:lnTo>
                  <a:pt x="360" y="332"/>
                </a:lnTo>
                <a:lnTo>
                  <a:pt x="362" y="328"/>
                </a:lnTo>
                <a:lnTo>
                  <a:pt x="364" y="324"/>
                </a:lnTo>
                <a:lnTo>
                  <a:pt x="366" y="320"/>
                </a:lnTo>
                <a:lnTo>
                  <a:pt x="366" y="316"/>
                </a:lnTo>
                <a:lnTo>
                  <a:pt x="368" y="312"/>
                </a:lnTo>
                <a:lnTo>
                  <a:pt x="368" y="308"/>
                </a:lnTo>
                <a:lnTo>
                  <a:pt x="370" y="304"/>
                </a:lnTo>
                <a:lnTo>
                  <a:pt x="370" y="300"/>
                </a:lnTo>
                <a:lnTo>
                  <a:pt x="372" y="296"/>
                </a:lnTo>
                <a:lnTo>
                  <a:pt x="372" y="292"/>
                </a:lnTo>
                <a:lnTo>
                  <a:pt x="368" y="290"/>
                </a:lnTo>
                <a:lnTo>
                  <a:pt x="366" y="286"/>
                </a:lnTo>
                <a:lnTo>
                  <a:pt x="364" y="282"/>
                </a:lnTo>
                <a:lnTo>
                  <a:pt x="360" y="282"/>
                </a:lnTo>
                <a:lnTo>
                  <a:pt x="358" y="278"/>
                </a:lnTo>
                <a:lnTo>
                  <a:pt x="354" y="276"/>
                </a:lnTo>
                <a:lnTo>
                  <a:pt x="350" y="272"/>
                </a:lnTo>
                <a:lnTo>
                  <a:pt x="346" y="268"/>
                </a:lnTo>
                <a:lnTo>
                  <a:pt x="344" y="264"/>
                </a:lnTo>
                <a:lnTo>
                  <a:pt x="344" y="260"/>
                </a:lnTo>
                <a:lnTo>
                  <a:pt x="344" y="256"/>
                </a:lnTo>
                <a:lnTo>
                  <a:pt x="344" y="260"/>
                </a:lnTo>
                <a:lnTo>
                  <a:pt x="346" y="264"/>
                </a:lnTo>
                <a:lnTo>
                  <a:pt x="348" y="268"/>
                </a:lnTo>
                <a:lnTo>
                  <a:pt x="352" y="272"/>
                </a:lnTo>
                <a:lnTo>
                  <a:pt x="356" y="276"/>
                </a:lnTo>
                <a:lnTo>
                  <a:pt x="360" y="280"/>
                </a:lnTo>
                <a:lnTo>
                  <a:pt x="362" y="284"/>
                </a:lnTo>
                <a:lnTo>
                  <a:pt x="366" y="286"/>
                </a:lnTo>
                <a:lnTo>
                  <a:pt x="366" y="290"/>
                </a:lnTo>
                <a:lnTo>
                  <a:pt x="368" y="294"/>
                </a:lnTo>
                <a:lnTo>
                  <a:pt x="370" y="290"/>
                </a:lnTo>
                <a:lnTo>
                  <a:pt x="368" y="286"/>
                </a:lnTo>
                <a:lnTo>
                  <a:pt x="364" y="282"/>
                </a:lnTo>
                <a:lnTo>
                  <a:pt x="362" y="278"/>
                </a:lnTo>
                <a:lnTo>
                  <a:pt x="360" y="274"/>
                </a:lnTo>
                <a:lnTo>
                  <a:pt x="360" y="270"/>
                </a:lnTo>
                <a:lnTo>
                  <a:pt x="358" y="266"/>
                </a:lnTo>
                <a:lnTo>
                  <a:pt x="356" y="262"/>
                </a:lnTo>
                <a:lnTo>
                  <a:pt x="356" y="258"/>
                </a:lnTo>
                <a:lnTo>
                  <a:pt x="354" y="254"/>
                </a:lnTo>
                <a:lnTo>
                  <a:pt x="350" y="252"/>
                </a:lnTo>
                <a:lnTo>
                  <a:pt x="350" y="248"/>
                </a:lnTo>
                <a:lnTo>
                  <a:pt x="346" y="246"/>
                </a:lnTo>
                <a:lnTo>
                  <a:pt x="346" y="242"/>
                </a:lnTo>
                <a:lnTo>
                  <a:pt x="344" y="238"/>
                </a:lnTo>
                <a:lnTo>
                  <a:pt x="340" y="236"/>
                </a:lnTo>
                <a:lnTo>
                  <a:pt x="340" y="232"/>
                </a:lnTo>
                <a:lnTo>
                  <a:pt x="336" y="230"/>
                </a:lnTo>
                <a:lnTo>
                  <a:pt x="334" y="226"/>
                </a:lnTo>
                <a:lnTo>
                  <a:pt x="332" y="222"/>
                </a:lnTo>
                <a:lnTo>
                  <a:pt x="330" y="218"/>
                </a:lnTo>
                <a:lnTo>
                  <a:pt x="326" y="216"/>
                </a:lnTo>
                <a:lnTo>
                  <a:pt x="324" y="212"/>
                </a:lnTo>
                <a:lnTo>
                  <a:pt x="322" y="208"/>
                </a:lnTo>
                <a:lnTo>
                  <a:pt x="318" y="206"/>
                </a:lnTo>
                <a:lnTo>
                  <a:pt x="316" y="202"/>
                </a:lnTo>
                <a:lnTo>
                  <a:pt x="314" y="198"/>
                </a:lnTo>
                <a:lnTo>
                  <a:pt x="312" y="194"/>
                </a:lnTo>
                <a:lnTo>
                  <a:pt x="312" y="190"/>
                </a:lnTo>
                <a:lnTo>
                  <a:pt x="310" y="186"/>
                </a:lnTo>
                <a:lnTo>
                  <a:pt x="308" y="182"/>
                </a:lnTo>
                <a:lnTo>
                  <a:pt x="306" y="178"/>
                </a:lnTo>
                <a:lnTo>
                  <a:pt x="306" y="174"/>
                </a:lnTo>
                <a:lnTo>
                  <a:pt x="304" y="170"/>
                </a:lnTo>
                <a:lnTo>
                  <a:pt x="302" y="166"/>
                </a:lnTo>
                <a:lnTo>
                  <a:pt x="300" y="162"/>
                </a:lnTo>
                <a:lnTo>
                  <a:pt x="298" y="158"/>
                </a:lnTo>
                <a:lnTo>
                  <a:pt x="296" y="154"/>
                </a:lnTo>
                <a:lnTo>
                  <a:pt x="292" y="150"/>
                </a:lnTo>
                <a:lnTo>
                  <a:pt x="288" y="146"/>
                </a:lnTo>
                <a:lnTo>
                  <a:pt x="286" y="142"/>
                </a:lnTo>
                <a:lnTo>
                  <a:pt x="282" y="140"/>
                </a:lnTo>
                <a:lnTo>
                  <a:pt x="280" y="136"/>
                </a:lnTo>
                <a:lnTo>
                  <a:pt x="278" y="132"/>
                </a:lnTo>
                <a:lnTo>
                  <a:pt x="276" y="128"/>
                </a:lnTo>
                <a:lnTo>
                  <a:pt x="274" y="124"/>
                </a:lnTo>
                <a:lnTo>
                  <a:pt x="272" y="120"/>
                </a:lnTo>
                <a:lnTo>
                  <a:pt x="270" y="116"/>
                </a:lnTo>
                <a:lnTo>
                  <a:pt x="268" y="112"/>
                </a:lnTo>
                <a:lnTo>
                  <a:pt x="264" y="108"/>
                </a:lnTo>
                <a:lnTo>
                  <a:pt x="264" y="104"/>
                </a:lnTo>
                <a:lnTo>
                  <a:pt x="262" y="100"/>
                </a:lnTo>
                <a:lnTo>
                  <a:pt x="260" y="96"/>
                </a:lnTo>
                <a:lnTo>
                  <a:pt x="258" y="92"/>
                </a:lnTo>
                <a:lnTo>
                  <a:pt x="256" y="88"/>
                </a:lnTo>
                <a:lnTo>
                  <a:pt x="254" y="84"/>
                </a:lnTo>
                <a:lnTo>
                  <a:pt x="252" y="80"/>
                </a:lnTo>
                <a:lnTo>
                  <a:pt x="250" y="76"/>
                </a:lnTo>
                <a:lnTo>
                  <a:pt x="248" y="72"/>
                </a:lnTo>
                <a:lnTo>
                  <a:pt x="246" y="68"/>
                </a:lnTo>
                <a:lnTo>
                  <a:pt x="244" y="64"/>
                </a:lnTo>
                <a:lnTo>
                  <a:pt x="240" y="62"/>
                </a:lnTo>
                <a:lnTo>
                  <a:pt x="238" y="58"/>
                </a:lnTo>
                <a:lnTo>
                  <a:pt x="236" y="54"/>
                </a:lnTo>
                <a:lnTo>
                  <a:pt x="234" y="50"/>
                </a:lnTo>
                <a:lnTo>
                  <a:pt x="230" y="48"/>
                </a:lnTo>
                <a:lnTo>
                  <a:pt x="230" y="44"/>
                </a:lnTo>
                <a:lnTo>
                  <a:pt x="228" y="40"/>
                </a:lnTo>
                <a:lnTo>
                  <a:pt x="224" y="38"/>
                </a:lnTo>
                <a:lnTo>
                  <a:pt x="222" y="34"/>
                </a:lnTo>
                <a:lnTo>
                  <a:pt x="220" y="30"/>
                </a:lnTo>
                <a:lnTo>
                  <a:pt x="218" y="26"/>
                </a:lnTo>
                <a:lnTo>
                  <a:pt x="216" y="22"/>
                </a:lnTo>
                <a:lnTo>
                  <a:pt x="214" y="18"/>
                </a:lnTo>
                <a:lnTo>
                  <a:pt x="210" y="16"/>
                </a:lnTo>
                <a:lnTo>
                  <a:pt x="208" y="12"/>
                </a:lnTo>
                <a:lnTo>
                  <a:pt x="204" y="10"/>
                </a:lnTo>
                <a:lnTo>
                  <a:pt x="202" y="6"/>
                </a:lnTo>
                <a:lnTo>
                  <a:pt x="200" y="2"/>
                </a:lnTo>
                <a:lnTo>
                  <a:pt x="202" y="0"/>
                </a:lnTo>
              </a:path>
            </a:pathLst>
          </a:custGeom>
          <a:solidFill>
            <a:schemeClr val="tx1"/>
          </a:solidFill>
          <a:ln w="12700" cap="rnd">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73" name="Freeform 104"/>
          <p:cNvSpPr>
            <a:spLocks/>
          </p:cNvSpPr>
          <p:nvPr/>
        </p:nvSpPr>
        <p:spPr bwMode="auto">
          <a:xfrm>
            <a:off x="8677275" y="4473575"/>
            <a:ext cx="863600" cy="638175"/>
          </a:xfrm>
          <a:custGeom>
            <a:avLst/>
            <a:gdLst>
              <a:gd name="T0" fmla="*/ 2147483647 w 495"/>
              <a:gd name="T1" fmla="*/ 2147483647 h 355"/>
              <a:gd name="T2" fmla="*/ 2147483647 w 495"/>
              <a:gd name="T3" fmla="*/ 2147483647 h 355"/>
              <a:gd name="T4" fmla="*/ 2147483647 w 495"/>
              <a:gd name="T5" fmla="*/ 2147483647 h 355"/>
              <a:gd name="T6" fmla="*/ 2147483647 w 495"/>
              <a:gd name="T7" fmla="*/ 2147483647 h 355"/>
              <a:gd name="T8" fmla="*/ 2147483647 w 495"/>
              <a:gd name="T9" fmla="*/ 2147483647 h 355"/>
              <a:gd name="T10" fmla="*/ 2147483647 w 495"/>
              <a:gd name="T11" fmla="*/ 2147483647 h 355"/>
              <a:gd name="T12" fmla="*/ 2147483647 w 495"/>
              <a:gd name="T13" fmla="*/ 2147483647 h 355"/>
              <a:gd name="T14" fmla="*/ 2147483647 w 495"/>
              <a:gd name="T15" fmla="*/ 2147483647 h 355"/>
              <a:gd name="T16" fmla="*/ 2147483647 w 495"/>
              <a:gd name="T17" fmla="*/ 2147483647 h 355"/>
              <a:gd name="T18" fmla="*/ 2147483647 w 495"/>
              <a:gd name="T19" fmla="*/ 2147483647 h 355"/>
              <a:gd name="T20" fmla="*/ 2147483647 w 495"/>
              <a:gd name="T21" fmla="*/ 2147483647 h 355"/>
              <a:gd name="T22" fmla="*/ 2147483647 w 495"/>
              <a:gd name="T23" fmla="*/ 2147483647 h 355"/>
              <a:gd name="T24" fmla="*/ 2147483647 w 495"/>
              <a:gd name="T25" fmla="*/ 2147483647 h 355"/>
              <a:gd name="T26" fmla="*/ 2147483647 w 495"/>
              <a:gd name="T27" fmla="*/ 2147483647 h 355"/>
              <a:gd name="T28" fmla="*/ 2147483647 w 495"/>
              <a:gd name="T29" fmla="*/ 2147483647 h 355"/>
              <a:gd name="T30" fmla="*/ 2147483647 w 495"/>
              <a:gd name="T31" fmla="*/ 2147483647 h 355"/>
              <a:gd name="T32" fmla="*/ 2147483647 w 495"/>
              <a:gd name="T33" fmla="*/ 2147483647 h 355"/>
              <a:gd name="T34" fmla="*/ 2147483647 w 495"/>
              <a:gd name="T35" fmla="*/ 2147483647 h 355"/>
              <a:gd name="T36" fmla="*/ 2147483647 w 495"/>
              <a:gd name="T37" fmla="*/ 2147483647 h 355"/>
              <a:gd name="T38" fmla="*/ 2147483647 w 495"/>
              <a:gd name="T39" fmla="*/ 2147483647 h 355"/>
              <a:gd name="T40" fmla="*/ 2147483647 w 495"/>
              <a:gd name="T41" fmla="*/ 2147483647 h 355"/>
              <a:gd name="T42" fmla="*/ 2147483647 w 495"/>
              <a:gd name="T43" fmla="*/ 2147483647 h 355"/>
              <a:gd name="T44" fmla="*/ 2147483647 w 495"/>
              <a:gd name="T45" fmla="*/ 2147483647 h 355"/>
              <a:gd name="T46" fmla="*/ 2147483647 w 495"/>
              <a:gd name="T47" fmla="*/ 2147483647 h 355"/>
              <a:gd name="T48" fmla="*/ 2147483647 w 495"/>
              <a:gd name="T49" fmla="*/ 2147483647 h 355"/>
              <a:gd name="T50" fmla="*/ 2147483647 w 495"/>
              <a:gd name="T51" fmla="*/ 2147483647 h 355"/>
              <a:gd name="T52" fmla="*/ 2147483647 w 495"/>
              <a:gd name="T53" fmla="*/ 2147483647 h 355"/>
              <a:gd name="T54" fmla="*/ 2147483647 w 495"/>
              <a:gd name="T55" fmla="*/ 2147483647 h 355"/>
              <a:gd name="T56" fmla="*/ 2147483647 w 495"/>
              <a:gd name="T57" fmla="*/ 0 h 355"/>
              <a:gd name="T58" fmla="*/ 2147483647 w 495"/>
              <a:gd name="T59" fmla="*/ 2147483647 h 355"/>
              <a:gd name="T60" fmla="*/ 2147483647 w 495"/>
              <a:gd name="T61" fmla="*/ 2147483647 h 355"/>
              <a:gd name="T62" fmla="*/ 2147483647 w 495"/>
              <a:gd name="T63" fmla="*/ 2147483647 h 355"/>
              <a:gd name="T64" fmla="*/ 2147483647 w 495"/>
              <a:gd name="T65" fmla="*/ 2147483647 h 355"/>
              <a:gd name="T66" fmla="*/ 2147483647 w 495"/>
              <a:gd name="T67" fmla="*/ 2147483647 h 355"/>
              <a:gd name="T68" fmla="*/ 2147483647 w 495"/>
              <a:gd name="T69" fmla="*/ 2147483647 h 355"/>
              <a:gd name="T70" fmla="*/ 2147483647 w 495"/>
              <a:gd name="T71" fmla="*/ 2147483647 h 355"/>
              <a:gd name="T72" fmla="*/ 2147483647 w 495"/>
              <a:gd name="T73" fmla="*/ 2147483647 h 355"/>
              <a:gd name="T74" fmla="*/ 2147483647 w 495"/>
              <a:gd name="T75" fmla="*/ 2147483647 h 355"/>
              <a:gd name="T76" fmla="*/ 2147483647 w 495"/>
              <a:gd name="T77" fmla="*/ 2147483647 h 355"/>
              <a:gd name="T78" fmla="*/ 2147483647 w 495"/>
              <a:gd name="T79" fmla="*/ 2147483647 h 355"/>
              <a:gd name="T80" fmla="*/ 2147483647 w 495"/>
              <a:gd name="T81" fmla="*/ 2147483647 h 355"/>
              <a:gd name="T82" fmla="*/ 2147483647 w 495"/>
              <a:gd name="T83" fmla="*/ 2147483647 h 355"/>
              <a:gd name="T84" fmla="*/ 2147483647 w 495"/>
              <a:gd name="T85" fmla="*/ 2147483647 h 355"/>
              <a:gd name="T86" fmla="*/ 2147483647 w 495"/>
              <a:gd name="T87" fmla="*/ 2147483647 h 355"/>
              <a:gd name="T88" fmla="*/ 2147483647 w 495"/>
              <a:gd name="T89" fmla="*/ 2147483647 h 355"/>
              <a:gd name="T90" fmla="*/ 2147483647 w 495"/>
              <a:gd name="T91" fmla="*/ 2147483647 h 355"/>
              <a:gd name="T92" fmla="*/ 2147483647 w 495"/>
              <a:gd name="T93" fmla="*/ 2147483647 h 355"/>
              <a:gd name="T94" fmla="*/ 2147483647 w 495"/>
              <a:gd name="T95" fmla="*/ 2147483647 h 355"/>
              <a:gd name="T96" fmla="*/ 2147483647 w 495"/>
              <a:gd name="T97" fmla="*/ 2147483647 h 355"/>
              <a:gd name="T98" fmla="*/ 2147483647 w 495"/>
              <a:gd name="T99" fmla="*/ 2147483647 h 355"/>
              <a:gd name="T100" fmla="*/ 2147483647 w 495"/>
              <a:gd name="T101" fmla="*/ 2147483647 h 355"/>
              <a:gd name="T102" fmla="*/ 0 w 495"/>
              <a:gd name="T103" fmla="*/ 2147483647 h 3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5"/>
              <a:gd name="T157" fmla="*/ 0 h 355"/>
              <a:gd name="T158" fmla="*/ 495 w 495"/>
              <a:gd name="T159" fmla="*/ 355 h 3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5" h="355">
                <a:moveTo>
                  <a:pt x="2" y="354"/>
                </a:moveTo>
                <a:lnTo>
                  <a:pt x="6" y="354"/>
                </a:lnTo>
                <a:lnTo>
                  <a:pt x="10" y="354"/>
                </a:lnTo>
                <a:lnTo>
                  <a:pt x="14" y="354"/>
                </a:lnTo>
                <a:lnTo>
                  <a:pt x="18" y="354"/>
                </a:lnTo>
                <a:lnTo>
                  <a:pt x="22" y="352"/>
                </a:lnTo>
                <a:lnTo>
                  <a:pt x="26" y="350"/>
                </a:lnTo>
                <a:lnTo>
                  <a:pt x="30" y="350"/>
                </a:lnTo>
                <a:lnTo>
                  <a:pt x="32" y="346"/>
                </a:lnTo>
                <a:lnTo>
                  <a:pt x="36" y="344"/>
                </a:lnTo>
                <a:lnTo>
                  <a:pt x="40" y="344"/>
                </a:lnTo>
                <a:lnTo>
                  <a:pt x="42" y="340"/>
                </a:lnTo>
                <a:lnTo>
                  <a:pt x="46" y="340"/>
                </a:lnTo>
                <a:lnTo>
                  <a:pt x="50" y="338"/>
                </a:lnTo>
                <a:lnTo>
                  <a:pt x="54" y="336"/>
                </a:lnTo>
                <a:lnTo>
                  <a:pt x="58" y="334"/>
                </a:lnTo>
                <a:lnTo>
                  <a:pt x="62" y="332"/>
                </a:lnTo>
                <a:lnTo>
                  <a:pt x="66" y="330"/>
                </a:lnTo>
                <a:lnTo>
                  <a:pt x="70" y="328"/>
                </a:lnTo>
                <a:lnTo>
                  <a:pt x="74" y="326"/>
                </a:lnTo>
                <a:lnTo>
                  <a:pt x="78" y="324"/>
                </a:lnTo>
                <a:lnTo>
                  <a:pt x="82" y="322"/>
                </a:lnTo>
                <a:lnTo>
                  <a:pt x="86" y="320"/>
                </a:lnTo>
                <a:lnTo>
                  <a:pt x="90" y="318"/>
                </a:lnTo>
                <a:lnTo>
                  <a:pt x="94" y="318"/>
                </a:lnTo>
                <a:lnTo>
                  <a:pt x="98" y="316"/>
                </a:lnTo>
                <a:lnTo>
                  <a:pt x="102" y="314"/>
                </a:lnTo>
                <a:lnTo>
                  <a:pt x="106" y="312"/>
                </a:lnTo>
                <a:lnTo>
                  <a:pt x="110" y="310"/>
                </a:lnTo>
                <a:lnTo>
                  <a:pt x="114" y="308"/>
                </a:lnTo>
                <a:lnTo>
                  <a:pt x="118" y="308"/>
                </a:lnTo>
                <a:lnTo>
                  <a:pt x="122" y="306"/>
                </a:lnTo>
                <a:lnTo>
                  <a:pt x="126" y="306"/>
                </a:lnTo>
                <a:lnTo>
                  <a:pt x="130" y="304"/>
                </a:lnTo>
                <a:lnTo>
                  <a:pt x="134" y="302"/>
                </a:lnTo>
                <a:lnTo>
                  <a:pt x="138" y="302"/>
                </a:lnTo>
                <a:lnTo>
                  <a:pt x="142" y="300"/>
                </a:lnTo>
                <a:lnTo>
                  <a:pt x="146" y="298"/>
                </a:lnTo>
                <a:lnTo>
                  <a:pt x="150" y="298"/>
                </a:lnTo>
                <a:lnTo>
                  <a:pt x="154" y="296"/>
                </a:lnTo>
                <a:lnTo>
                  <a:pt x="158" y="296"/>
                </a:lnTo>
                <a:lnTo>
                  <a:pt x="162" y="294"/>
                </a:lnTo>
                <a:lnTo>
                  <a:pt x="166" y="292"/>
                </a:lnTo>
                <a:lnTo>
                  <a:pt x="170" y="290"/>
                </a:lnTo>
                <a:lnTo>
                  <a:pt x="174" y="290"/>
                </a:lnTo>
                <a:lnTo>
                  <a:pt x="178" y="288"/>
                </a:lnTo>
                <a:lnTo>
                  <a:pt x="182" y="286"/>
                </a:lnTo>
                <a:lnTo>
                  <a:pt x="186" y="286"/>
                </a:lnTo>
                <a:lnTo>
                  <a:pt x="190" y="284"/>
                </a:lnTo>
                <a:lnTo>
                  <a:pt x="194" y="282"/>
                </a:lnTo>
                <a:lnTo>
                  <a:pt x="196" y="278"/>
                </a:lnTo>
                <a:lnTo>
                  <a:pt x="198" y="274"/>
                </a:lnTo>
                <a:lnTo>
                  <a:pt x="200" y="270"/>
                </a:lnTo>
                <a:lnTo>
                  <a:pt x="204" y="266"/>
                </a:lnTo>
                <a:lnTo>
                  <a:pt x="206" y="262"/>
                </a:lnTo>
                <a:lnTo>
                  <a:pt x="210" y="258"/>
                </a:lnTo>
                <a:lnTo>
                  <a:pt x="214" y="254"/>
                </a:lnTo>
                <a:lnTo>
                  <a:pt x="218" y="252"/>
                </a:lnTo>
                <a:lnTo>
                  <a:pt x="224" y="246"/>
                </a:lnTo>
                <a:lnTo>
                  <a:pt x="228" y="242"/>
                </a:lnTo>
                <a:lnTo>
                  <a:pt x="232" y="240"/>
                </a:lnTo>
                <a:lnTo>
                  <a:pt x="238" y="236"/>
                </a:lnTo>
                <a:lnTo>
                  <a:pt x="250" y="226"/>
                </a:lnTo>
                <a:lnTo>
                  <a:pt x="256" y="220"/>
                </a:lnTo>
                <a:lnTo>
                  <a:pt x="262" y="220"/>
                </a:lnTo>
                <a:lnTo>
                  <a:pt x="264" y="216"/>
                </a:lnTo>
                <a:lnTo>
                  <a:pt x="270" y="214"/>
                </a:lnTo>
                <a:lnTo>
                  <a:pt x="276" y="210"/>
                </a:lnTo>
                <a:lnTo>
                  <a:pt x="282" y="206"/>
                </a:lnTo>
                <a:lnTo>
                  <a:pt x="288" y="202"/>
                </a:lnTo>
                <a:lnTo>
                  <a:pt x="294" y="198"/>
                </a:lnTo>
                <a:lnTo>
                  <a:pt x="300" y="194"/>
                </a:lnTo>
                <a:lnTo>
                  <a:pt x="304" y="192"/>
                </a:lnTo>
                <a:lnTo>
                  <a:pt x="312" y="188"/>
                </a:lnTo>
                <a:lnTo>
                  <a:pt x="316" y="184"/>
                </a:lnTo>
                <a:lnTo>
                  <a:pt x="322" y="182"/>
                </a:lnTo>
                <a:lnTo>
                  <a:pt x="326" y="178"/>
                </a:lnTo>
                <a:lnTo>
                  <a:pt x="330" y="176"/>
                </a:lnTo>
                <a:lnTo>
                  <a:pt x="336" y="172"/>
                </a:lnTo>
                <a:lnTo>
                  <a:pt x="340" y="170"/>
                </a:lnTo>
                <a:lnTo>
                  <a:pt x="346" y="166"/>
                </a:lnTo>
                <a:lnTo>
                  <a:pt x="354" y="162"/>
                </a:lnTo>
                <a:lnTo>
                  <a:pt x="358" y="160"/>
                </a:lnTo>
                <a:lnTo>
                  <a:pt x="364" y="156"/>
                </a:lnTo>
                <a:lnTo>
                  <a:pt x="370" y="152"/>
                </a:lnTo>
                <a:lnTo>
                  <a:pt x="374" y="150"/>
                </a:lnTo>
                <a:lnTo>
                  <a:pt x="378" y="146"/>
                </a:lnTo>
                <a:lnTo>
                  <a:pt x="384" y="144"/>
                </a:lnTo>
                <a:lnTo>
                  <a:pt x="390" y="140"/>
                </a:lnTo>
                <a:lnTo>
                  <a:pt x="394" y="138"/>
                </a:lnTo>
                <a:lnTo>
                  <a:pt x="402" y="134"/>
                </a:lnTo>
                <a:lnTo>
                  <a:pt x="406" y="132"/>
                </a:lnTo>
                <a:lnTo>
                  <a:pt x="412" y="128"/>
                </a:lnTo>
                <a:lnTo>
                  <a:pt x="418" y="124"/>
                </a:lnTo>
                <a:lnTo>
                  <a:pt x="422" y="122"/>
                </a:lnTo>
                <a:lnTo>
                  <a:pt x="426" y="120"/>
                </a:lnTo>
                <a:lnTo>
                  <a:pt x="430" y="118"/>
                </a:lnTo>
                <a:lnTo>
                  <a:pt x="434" y="118"/>
                </a:lnTo>
                <a:lnTo>
                  <a:pt x="438" y="118"/>
                </a:lnTo>
                <a:lnTo>
                  <a:pt x="442" y="118"/>
                </a:lnTo>
                <a:lnTo>
                  <a:pt x="446" y="116"/>
                </a:lnTo>
                <a:lnTo>
                  <a:pt x="452" y="114"/>
                </a:lnTo>
                <a:lnTo>
                  <a:pt x="456" y="112"/>
                </a:lnTo>
                <a:lnTo>
                  <a:pt x="460" y="110"/>
                </a:lnTo>
                <a:lnTo>
                  <a:pt x="464" y="108"/>
                </a:lnTo>
                <a:lnTo>
                  <a:pt x="468" y="108"/>
                </a:lnTo>
                <a:lnTo>
                  <a:pt x="472" y="104"/>
                </a:lnTo>
                <a:lnTo>
                  <a:pt x="476" y="104"/>
                </a:lnTo>
                <a:lnTo>
                  <a:pt x="480" y="102"/>
                </a:lnTo>
                <a:lnTo>
                  <a:pt x="484" y="98"/>
                </a:lnTo>
                <a:lnTo>
                  <a:pt x="488" y="94"/>
                </a:lnTo>
                <a:lnTo>
                  <a:pt x="492" y="90"/>
                </a:lnTo>
                <a:lnTo>
                  <a:pt x="492" y="86"/>
                </a:lnTo>
                <a:lnTo>
                  <a:pt x="494" y="82"/>
                </a:lnTo>
                <a:lnTo>
                  <a:pt x="494" y="78"/>
                </a:lnTo>
                <a:lnTo>
                  <a:pt x="492" y="74"/>
                </a:lnTo>
                <a:lnTo>
                  <a:pt x="486" y="68"/>
                </a:lnTo>
                <a:lnTo>
                  <a:pt x="480" y="64"/>
                </a:lnTo>
                <a:lnTo>
                  <a:pt x="474" y="62"/>
                </a:lnTo>
                <a:lnTo>
                  <a:pt x="468" y="60"/>
                </a:lnTo>
                <a:lnTo>
                  <a:pt x="464" y="56"/>
                </a:lnTo>
                <a:lnTo>
                  <a:pt x="458" y="54"/>
                </a:lnTo>
                <a:lnTo>
                  <a:pt x="452" y="50"/>
                </a:lnTo>
                <a:lnTo>
                  <a:pt x="446" y="46"/>
                </a:lnTo>
                <a:lnTo>
                  <a:pt x="440" y="46"/>
                </a:lnTo>
                <a:lnTo>
                  <a:pt x="436" y="42"/>
                </a:lnTo>
                <a:lnTo>
                  <a:pt x="430" y="38"/>
                </a:lnTo>
                <a:lnTo>
                  <a:pt x="426" y="34"/>
                </a:lnTo>
                <a:lnTo>
                  <a:pt x="422" y="32"/>
                </a:lnTo>
                <a:lnTo>
                  <a:pt x="416" y="28"/>
                </a:lnTo>
                <a:lnTo>
                  <a:pt x="408" y="22"/>
                </a:lnTo>
                <a:lnTo>
                  <a:pt x="404" y="20"/>
                </a:lnTo>
                <a:lnTo>
                  <a:pt x="402" y="16"/>
                </a:lnTo>
                <a:lnTo>
                  <a:pt x="396" y="14"/>
                </a:lnTo>
                <a:lnTo>
                  <a:pt x="392" y="12"/>
                </a:lnTo>
                <a:lnTo>
                  <a:pt x="386" y="10"/>
                </a:lnTo>
                <a:lnTo>
                  <a:pt x="378" y="8"/>
                </a:lnTo>
                <a:lnTo>
                  <a:pt x="374" y="6"/>
                </a:lnTo>
                <a:lnTo>
                  <a:pt x="368" y="4"/>
                </a:lnTo>
                <a:lnTo>
                  <a:pt x="364" y="2"/>
                </a:lnTo>
                <a:lnTo>
                  <a:pt x="358" y="2"/>
                </a:lnTo>
                <a:lnTo>
                  <a:pt x="352" y="0"/>
                </a:lnTo>
                <a:lnTo>
                  <a:pt x="346" y="0"/>
                </a:lnTo>
                <a:lnTo>
                  <a:pt x="342" y="0"/>
                </a:lnTo>
                <a:lnTo>
                  <a:pt x="338" y="0"/>
                </a:lnTo>
                <a:lnTo>
                  <a:pt x="332" y="2"/>
                </a:lnTo>
                <a:lnTo>
                  <a:pt x="330" y="6"/>
                </a:lnTo>
                <a:lnTo>
                  <a:pt x="326" y="8"/>
                </a:lnTo>
                <a:lnTo>
                  <a:pt x="322" y="14"/>
                </a:lnTo>
                <a:lnTo>
                  <a:pt x="320" y="18"/>
                </a:lnTo>
                <a:lnTo>
                  <a:pt x="316" y="20"/>
                </a:lnTo>
                <a:lnTo>
                  <a:pt x="314" y="24"/>
                </a:lnTo>
                <a:lnTo>
                  <a:pt x="310" y="26"/>
                </a:lnTo>
                <a:lnTo>
                  <a:pt x="304" y="28"/>
                </a:lnTo>
                <a:lnTo>
                  <a:pt x="298" y="32"/>
                </a:lnTo>
                <a:lnTo>
                  <a:pt x="294" y="34"/>
                </a:lnTo>
                <a:lnTo>
                  <a:pt x="288" y="38"/>
                </a:lnTo>
                <a:lnTo>
                  <a:pt x="284" y="42"/>
                </a:lnTo>
                <a:lnTo>
                  <a:pt x="280" y="42"/>
                </a:lnTo>
                <a:lnTo>
                  <a:pt x="278" y="46"/>
                </a:lnTo>
                <a:lnTo>
                  <a:pt x="274" y="48"/>
                </a:lnTo>
                <a:lnTo>
                  <a:pt x="270" y="52"/>
                </a:lnTo>
                <a:lnTo>
                  <a:pt x="262" y="54"/>
                </a:lnTo>
                <a:lnTo>
                  <a:pt x="256" y="58"/>
                </a:lnTo>
                <a:lnTo>
                  <a:pt x="252" y="62"/>
                </a:lnTo>
                <a:lnTo>
                  <a:pt x="248" y="62"/>
                </a:lnTo>
                <a:lnTo>
                  <a:pt x="244" y="64"/>
                </a:lnTo>
                <a:lnTo>
                  <a:pt x="238" y="68"/>
                </a:lnTo>
                <a:lnTo>
                  <a:pt x="232" y="72"/>
                </a:lnTo>
                <a:lnTo>
                  <a:pt x="226" y="76"/>
                </a:lnTo>
                <a:lnTo>
                  <a:pt x="222" y="78"/>
                </a:lnTo>
                <a:lnTo>
                  <a:pt x="216" y="80"/>
                </a:lnTo>
                <a:lnTo>
                  <a:pt x="212" y="82"/>
                </a:lnTo>
                <a:lnTo>
                  <a:pt x="208" y="84"/>
                </a:lnTo>
                <a:lnTo>
                  <a:pt x="204" y="86"/>
                </a:lnTo>
                <a:lnTo>
                  <a:pt x="200" y="88"/>
                </a:lnTo>
                <a:lnTo>
                  <a:pt x="196" y="90"/>
                </a:lnTo>
                <a:lnTo>
                  <a:pt x="194" y="94"/>
                </a:lnTo>
                <a:lnTo>
                  <a:pt x="190" y="96"/>
                </a:lnTo>
                <a:lnTo>
                  <a:pt x="190" y="100"/>
                </a:lnTo>
                <a:lnTo>
                  <a:pt x="186" y="100"/>
                </a:lnTo>
                <a:lnTo>
                  <a:pt x="184" y="104"/>
                </a:lnTo>
                <a:lnTo>
                  <a:pt x="178" y="110"/>
                </a:lnTo>
                <a:lnTo>
                  <a:pt x="176" y="114"/>
                </a:lnTo>
                <a:lnTo>
                  <a:pt x="172" y="118"/>
                </a:lnTo>
                <a:lnTo>
                  <a:pt x="170" y="122"/>
                </a:lnTo>
                <a:lnTo>
                  <a:pt x="168" y="126"/>
                </a:lnTo>
                <a:lnTo>
                  <a:pt x="164" y="128"/>
                </a:lnTo>
                <a:lnTo>
                  <a:pt x="162" y="132"/>
                </a:lnTo>
                <a:lnTo>
                  <a:pt x="158" y="136"/>
                </a:lnTo>
                <a:lnTo>
                  <a:pt x="156" y="140"/>
                </a:lnTo>
                <a:lnTo>
                  <a:pt x="152" y="144"/>
                </a:lnTo>
                <a:lnTo>
                  <a:pt x="150" y="148"/>
                </a:lnTo>
                <a:lnTo>
                  <a:pt x="148" y="152"/>
                </a:lnTo>
                <a:lnTo>
                  <a:pt x="144" y="154"/>
                </a:lnTo>
                <a:lnTo>
                  <a:pt x="142" y="158"/>
                </a:lnTo>
                <a:lnTo>
                  <a:pt x="140" y="162"/>
                </a:lnTo>
                <a:lnTo>
                  <a:pt x="136" y="164"/>
                </a:lnTo>
                <a:lnTo>
                  <a:pt x="134" y="170"/>
                </a:lnTo>
                <a:lnTo>
                  <a:pt x="132" y="174"/>
                </a:lnTo>
                <a:lnTo>
                  <a:pt x="128" y="178"/>
                </a:lnTo>
                <a:lnTo>
                  <a:pt x="128" y="182"/>
                </a:lnTo>
                <a:lnTo>
                  <a:pt x="126" y="186"/>
                </a:lnTo>
                <a:lnTo>
                  <a:pt x="126" y="190"/>
                </a:lnTo>
                <a:lnTo>
                  <a:pt x="126" y="194"/>
                </a:lnTo>
                <a:lnTo>
                  <a:pt x="122" y="196"/>
                </a:lnTo>
                <a:lnTo>
                  <a:pt x="118" y="200"/>
                </a:lnTo>
                <a:lnTo>
                  <a:pt x="114" y="202"/>
                </a:lnTo>
                <a:lnTo>
                  <a:pt x="114" y="206"/>
                </a:lnTo>
                <a:lnTo>
                  <a:pt x="110" y="208"/>
                </a:lnTo>
                <a:lnTo>
                  <a:pt x="108" y="212"/>
                </a:lnTo>
                <a:lnTo>
                  <a:pt x="104" y="212"/>
                </a:lnTo>
                <a:lnTo>
                  <a:pt x="100" y="214"/>
                </a:lnTo>
                <a:lnTo>
                  <a:pt x="96" y="214"/>
                </a:lnTo>
                <a:lnTo>
                  <a:pt x="92" y="212"/>
                </a:lnTo>
                <a:lnTo>
                  <a:pt x="92" y="208"/>
                </a:lnTo>
                <a:lnTo>
                  <a:pt x="88" y="204"/>
                </a:lnTo>
                <a:lnTo>
                  <a:pt x="84" y="202"/>
                </a:lnTo>
                <a:lnTo>
                  <a:pt x="80" y="200"/>
                </a:lnTo>
                <a:lnTo>
                  <a:pt x="76" y="198"/>
                </a:lnTo>
                <a:lnTo>
                  <a:pt x="72" y="200"/>
                </a:lnTo>
                <a:lnTo>
                  <a:pt x="68" y="202"/>
                </a:lnTo>
                <a:lnTo>
                  <a:pt x="66" y="206"/>
                </a:lnTo>
                <a:lnTo>
                  <a:pt x="62" y="208"/>
                </a:lnTo>
                <a:lnTo>
                  <a:pt x="58" y="210"/>
                </a:lnTo>
                <a:lnTo>
                  <a:pt x="58" y="214"/>
                </a:lnTo>
                <a:lnTo>
                  <a:pt x="56" y="218"/>
                </a:lnTo>
                <a:lnTo>
                  <a:pt x="52" y="220"/>
                </a:lnTo>
                <a:lnTo>
                  <a:pt x="50" y="224"/>
                </a:lnTo>
                <a:lnTo>
                  <a:pt x="46" y="228"/>
                </a:lnTo>
                <a:lnTo>
                  <a:pt x="44" y="232"/>
                </a:lnTo>
                <a:lnTo>
                  <a:pt x="40" y="234"/>
                </a:lnTo>
                <a:lnTo>
                  <a:pt x="40" y="238"/>
                </a:lnTo>
                <a:lnTo>
                  <a:pt x="36" y="240"/>
                </a:lnTo>
                <a:lnTo>
                  <a:pt x="38" y="244"/>
                </a:lnTo>
                <a:lnTo>
                  <a:pt x="34" y="248"/>
                </a:lnTo>
                <a:lnTo>
                  <a:pt x="32" y="252"/>
                </a:lnTo>
                <a:lnTo>
                  <a:pt x="32" y="256"/>
                </a:lnTo>
                <a:lnTo>
                  <a:pt x="30" y="260"/>
                </a:lnTo>
                <a:lnTo>
                  <a:pt x="28" y="264"/>
                </a:lnTo>
                <a:lnTo>
                  <a:pt x="26" y="268"/>
                </a:lnTo>
                <a:lnTo>
                  <a:pt x="24" y="272"/>
                </a:lnTo>
                <a:lnTo>
                  <a:pt x="22" y="276"/>
                </a:lnTo>
                <a:lnTo>
                  <a:pt x="20" y="280"/>
                </a:lnTo>
                <a:lnTo>
                  <a:pt x="18" y="284"/>
                </a:lnTo>
                <a:lnTo>
                  <a:pt x="16" y="288"/>
                </a:lnTo>
                <a:lnTo>
                  <a:pt x="14" y="292"/>
                </a:lnTo>
                <a:lnTo>
                  <a:pt x="14" y="296"/>
                </a:lnTo>
                <a:lnTo>
                  <a:pt x="14" y="302"/>
                </a:lnTo>
                <a:lnTo>
                  <a:pt x="12" y="306"/>
                </a:lnTo>
                <a:lnTo>
                  <a:pt x="12" y="310"/>
                </a:lnTo>
                <a:lnTo>
                  <a:pt x="12" y="314"/>
                </a:lnTo>
                <a:lnTo>
                  <a:pt x="10" y="318"/>
                </a:lnTo>
                <a:lnTo>
                  <a:pt x="8" y="322"/>
                </a:lnTo>
                <a:lnTo>
                  <a:pt x="6" y="326"/>
                </a:lnTo>
                <a:lnTo>
                  <a:pt x="4" y="330"/>
                </a:lnTo>
                <a:lnTo>
                  <a:pt x="4" y="334"/>
                </a:lnTo>
                <a:lnTo>
                  <a:pt x="2" y="338"/>
                </a:lnTo>
                <a:lnTo>
                  <a:pt x="0" y="342"/>
                </a:lnTo>
                <a:lnTo>
                  <a:pt x="0" y="346"/>
                </a:lnTo>
                <a:lnTo>
                  <a:pt x="0" y="350"/>
                </a:lnTo>
                <a:lnTo>
                  <a:pt x="0" y="354"/>
                </a:lnTo>
                <a:lnTo>
                  <a:pt x="2" y="354"/>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274" name="Freeform 105"/>
          <p:cNvSpPr>
            <a:spLocks/>
          </p:cNvSpPr>
          <p:nvPr/>
        </p:nvSpPr>
        <p:spPr bwMode="auto">
          <a:xfrm>
            <a:off x="7602538" y="5497513"/>
            <a:ext cx="114300" cy="20637"/>
          </a:xfrm>
          <a:custGeom>
            <a:avLst/>
            <a:gdLst>
              <a:gd name="T0" fmla="*/ 0 w 65"/>
              <a:gd name="T1" fmla="*/ 2147483647 h 11"/>
              <a:gd name="T2" fmla="*/ 2147483647 w 65"/>
              <a:gd name="T3" fmla="*/ 2147483647 h 11"/>
              <a:gd name="T4" fmla="*/ 2147483647 w 65"/>
              <a:gd name="T5" fmla="*/ 2147483647 h 11"/>
              <a:gd name="T6" fmla="*/ 2147483647 w 65"/>
              <a:gd name="T7" fmla="*/ 2147483647 h 11"/>
              <a:gd name="T8" fmla="*/ 2147483647 w 65"/>
              <a:gd name="T9" fmla="*/ 2147483647 h 11"/>
              <a:gd name="T10" fmla="*/ 2147483647 w 65"/>
              <a:gd name="T11" fmla="*/ 2147483647 h 11"/>
              <a:gd name="T12" fmla="*/ 2147483647 w 65"/>
              <a:gd name="T13" fmla="*/ 2147483647 h 11"/>
              <a:gd name="T14" fmla="*/ 2147483647 w 65"/>
              <a:gd name="T15" fmla="*/ 2147483647 h 11"/>
              <a:gd name="T16" fmla="*/ 2147483647 w 65"/>
              <a:gd name="T17" fmla="*/ 2147483647 h 11"/>
              <a:gd name="T18" fmla="*/ 2147483647 w 65"/>
              <a:gd name="T19" fmla="*/ 2147483647 h 11"/>
              <a:gd name="T20" fmla="*/ 2147483647 w 65"/>
              <a:gd name="T21" fmla="*/ 2147483647 h 11"/>
              <a:gd name="T22" fmla="*/ 2147483647 w 65"/>
              <a:gd name="T23" fmla="*/ 2147483647 h 11"/>
              <a:gd name="T24" fmla="*/ 2147483647 w 65"/>
              <a:gd name="T25" fmla="*/ 2147483647 h 11"/>
              <a:gd name="T26" fmla="*/ 2147483647 w 65"/>
              <a:gd name="T27" fmla="*/ 2147483647 h 11"/>
              <a:gd name="T28" fmla="*/ 2147483647 w 65"/>
              <a:gd name="T29" fmla="*/ 2147483647 h 11"/>
              <a:gd name="T30" fmla="*/ 2147483647 w 65"/>
              <a:gd name="T31" fmla="*/ 2147483647 h 11"/>
              <a:gd name="T32" fmla="*/ 2147483647 w 65"/>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1"/>
              <a:gd name="T53" fmla="*/ 65 w 65"/>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1">
                <a:moveTo>
                  <a:pt x="0" y="10"/>
                </a:moveTo>
                <a:lnTo>
                  <a:pt x="4" y="10"/>
                </a:lnTo>
                <a:lnTo>
                  <a:pt x="8" y="10"/>
                </a:lnTo>
                <a:lnTo>
                  <a:pt x="12" y="8"/>
                </a:lnTo>
                <a:lnTo>
                  <a:pt x="16" y="6"/>
                </a:lnTo>
                <a:lnTo>
                  <a:pt x="20" y="6"/>
                </a:lnTo>
                <a:lnTo>
                  <a:pt x="24" y="6"/>
                </a:lnTo>
                <a:lnTo>
                  <a:pt x="28" y="4"/>
                </a:lnTo>
                <a:lnTo>
                  <a:pt x="32" y="4"/>
                </a:lnTo>
                <a:lnTo>
                  <a:pt x="36" y="4"/>
                </a:lnTo>
                <a:lnTo>
                  <a:pt x="40" y="4"/>
                </a:lnTo>
                <a:lnTo>
                  <a:pt x="44" y="4"/>
                </a:lnTo>
                <a:lnTo>
                  <a:pt x="48" y="2"/>
                </a:lnTo>
                <a:lnTo>
                  <a:pt x="52" y="2"/>
                </a:lnTo>
                <a:lnTo>
                  <a:pt x="56" y="2"/>
                </a:lnTo>
                <a:lnTo>
                  <a:pt x="60" y="2"/>
                </a:lnTo>
                <a:lnTo>
                  <a:pt x="64" y="0"/>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8275" name="Freeform 106"/>
          <p:cNvSpPr>
            <a:spLocks/>
          </p:cNvSpPr>
          <p:nvPr/>
        </p:nvSpPr>
        <p:spPr bwMode="auto">
          <a:xfrm>
            <a:off x="7680325" y="5365750"/>
            <a:ext cx="82550" cy="263525"/>
          </a:xfrm>
          <a:custGeom>
            <a:avLst/>
            <a:gdLst>
              <a:gd name="T0" fmla="*/ 2147483647 w 47"/>
              <a:gd name="T1" fmla="*/ 2147483647 h 147"/>
              <a:gd name="T2" fmla="*/ 2147483647 w 47"/>
              <a:gd name="T3" fmla="*/ 2147483647 h 147"/>
              <a:gd name="T4" fmla="*/ 2147483647 w 47"/>
              <a:gd name="T5" fmla="*/ 2147483647 h 147"/>
              <a:gd name="T6" fmla="*/ 2147483647 w 47"/>
              <a:gd name="T7" fmla="*/ 2147483647 h 147"/>
              <a:gd name="T8" fmla="*/ 2147483647 w 47"/>
              <a:gd name="T9" fmla="*/ 2147483647 h 147"/>
              <a:gd name="T10" fmla="*/ 2147483647 w 47"/>
              <a:gd name="T11" fmla="*/ 2147483647 h 147"/>
              <a:gd name="T12" fmla="*/ 2147483647 w 47"/>
              <a:gd name="T13" fmla="*/ 2147483647 h 147"/>
              <a:gd name="T14" fmla="*/ 2147483647 w 47"/>
              <a:gd name="T15" fmla="*/ 2147483647 h 147"/>
              <a:gd name="T16" fmla="*/ 2147483647 w 47"/>
              <a:gd name="T17" fmla="*/ 2147483647 h 147"/>
              <a:gd name="T18" fmla="*/ 2147483647 w 47"/>
              <a:gd name="T19" fmla="*/ 2147483647 h 147"/>
              <a:gd name="T20" fmla="*/ 2147483647 w 47"/>
              <a:gd name="T21" fmla="*/ 0 h 147"/>
              <a:gd name="T22" fmla="*/ 2147483647 w 47"/>
              <a:gd name="T23" fmla="*/ 2147483647 h 147"/>
              <a:gd name="T24" fmla="*/ 2147483647 w 47"/>
              <a:gd name="T25" fmla="*/ 2147483647 h 147"/>
              <a:gd name="T26" fmla="*/ 2147483647 w 47"/>
              <a:gd name="T27" fmla="*/ 2147483647 h 147"/>
              <a:gd name="T28" fmla="*/ 2147483647 w 47"/>
              <a:gd name="T29" fmla="*/ 2147483647 h 147"/>
              <a:gd name="T30" fmla="*/ 2147483647 w 47"/>
              <a:gd name="T31" fmla="*/ 2147483647 h 147"/>
              <a:gd name="T32" fmla="*/ 2147483647 w 47"/>
              <a:gd name="T33" fmla="*/ 2147483647 h 147"/>
              <a:gd name="T34" fmla="*/ 2147483647 w 47"/>
              <a:gd name="T35" fmla="*/ 2147483647 h 147"/>
              <a:gd name="T36" fmla="*/ 2147483647 w 47"/>
              <a:gd name="T37" fmla="*/ 2147483647 h 147"/>
              <a:gd name="T38" fmla="*/ 2147483647 w 47"/>
              <a:gd name="T39" fmla="*/ 2147483647 h 147"/>
              <a:gd name="T40" fmla="*/ 2147483647 w 47"/>
              <a:gd name="T41" fmla="*/ 2147483647 h 147"/>
              <a:gd name="T42" fmla="*/ 2147483647 w 47"/>
              <a:gd name="T43" fmla="*/ 2147483647 h 147"/>
              <a:gd name="T44" fmla="*/ 2147483647 w 47"/>
              <a:gd name="T45" fmla="*/ 2147483647 h 147"/>
              <a:gd name="T46" fmla="*/ 2147483647 w 47"/>
              <a:gd name="T47" fmla="*/ 2147483647 h 147"/>
              <a:gd name="T48" fmla="*/ 2147483647 w 47"/>
              <a:gd name="T49" fmla="*/ 2147483647 h 147"/>
              <a:gd name="T50" fmla="*/ 2147483647 w 47"/>
              <a:gd name="T51" fmla="*/ 2147483647 h 147"/>
              <a:gd name="T52" fmla="*/ 2147483647 w 47"/>
              <a:gd name="T53" fmla="*/ 2147483647 h 147"/>
              <a:gd name="T54" fmla="*/ 2147483647 w 47"/>
              <a:gd name="T55" fmla="*/ 2147483647 h 147"/>
              <a:gd name="T56" fmla="*/ 2147483647 w 47"/>
              <a:gd name="T57" fmla="*/ 2147483647 h 147"/>
              <a:gd name="T58" fmla="*/ 2147483647 w 47"/>
              <a:gd name="T59" fmla="*/ 2147483647 h 147"/>
              <a:gd name="T60" fmla="*/ 2147483647 w 47"/>
              <a:gd name="T61" fmla="*/ 2147483647 h 147"/>
              <a:gd name="T62" fmla="*/ 2147483647 w 47"/>
              <a:gd name="T63" fmla="*/ 2147483647 h 147"/>
              <a:gd name="T64" fmla="*/ 2147483647 w 47"/>
              <a:gd name="T65" fmla="*/ 2147483647 h 147"/>
              <a:gd name="T66" fmla="*/ 2147483647 w 47"/>
              <a:gd name="T67" fmla="*/ 2147483647 h 147"/>
              <a:gd name="T68" fmla="*/ 2147483647 w 47"/>
              <a:gd name="T69" fmla="*/ 2147483647 h 147"/>
              <a:gd name="T70" fmla="*/ 2147483647 w 47"/>
              <a:gd name="T71" fmla="*/ 2147483647 h 147"/>
              <a:gd name="T72" fmla="*/ 2147483647 w 47"/>
              <a:gd name="T73" fmla="*/ 2147483647 h 147"/>
              <a:gd name="T74" fmla="*/ 2147483647 w 47"/>
              <a:gd name="T75" fmla="*/ 2147483647 h 147"/>
              <a:gd name="T76" fmla="*/ 2147483647 w 47"/>
              <a:gd name="T77" fmla="*/ 2147483647 h 147"/>
              <a:gd name="T78" fmla="*/ 2147483647 w 47"/>
              <a:gd name="T79" fmla="*/ 2147483647 h 147"/>
              <a:gd name="T80" fmla="*/ 2147483647 w 47"/>
              <a:gd name="T81" fmla="*/ 2147483647 h 147"/>
              <a:gd name="T82" fmla="*/ 2147483647 w 47"/>
              <a:gd name="T83" fmla="*/ 2147483647 h 147"/>
              <a:gd name="T84" fmla="*/ 2147483647 w 47"/>
              <a:gd name="T85" fmla="*/ 2147483647 h 147"/>
              <a:gd name="T86" fmla="*/ 2147483647 w 47"/>
              <a:gd name="T87" fmla="*/ 2147483647 h 147"/>
              <a:gd name="T88" fmla="*/ 2147483647 w 47"/>
              <a:gd name="T89" fmla="*/ 2147483647 h 147"/>
              <a:gd name="T90" fmla="*/ 2147483647 w 47"/>
              <a:gd name="T91" fmla="*/ 2147483647 h 147"/>
              <a:gd name="T92" fmla="*/ 2147483647 w 47"/>
              <a:gd name="T93" fmla="*/ 2147483647 h 147"/>
              <a:gd name="T94" fmla="*/ 2147483647 w 47"/>
              <a:gd name="T95" fmla="*/ 2147483647 h 147"/>
              <a:gd name="T96" fmla="*/ 2147483647 w 47"/>
              <a:gd name="T97" fmla="*/ 2147483647 h 147"/>
              <a:gd name="T98" fmla="*/ 2147483647 w 47"/>
              <a:gd name="T99" fmla="*/ 2147483647 h 147"/>
              <a:gd name="T100" fmla="*/ 2147483647 w 47"/>
              <a:gd name="T101" fmla="*/ 2147483647 h 147"/>
              <a:gd name="T102" fmla="*/ 2147483647 w 47"/>
              <a:gd name="T103" fmla="*/ 2147483647 h 147"/>
              <a:gd name="T104" fmla="*/ 2147483647 w 47"/>
              <a:gd name="T105" fmla="*/ 2147483647 h 147"/>
              <a:gd name="T106" fmla="*/ 2147483647 w 47"/>
              <a:gd name="T107" fmla="*/ 2147483647 h 147"/>
              <a:gd name="T108" fmla="*/ 2147483647 w 47"/>
              <a:gd name="T109" fmla="*/ 2147483647 h 147"/>
              <a:gd name="T110" fmla="*/ 2147483647 w 47"/>
              <a:gd name="T111" fmla="*/ 2147483647 h 147"/>
              <a:gd name="T112" fmla="*/ 2147483647 w 47"/>
              <a:gd name="T113" fmla="*/ 2147483647 h 147"/>
              <a:gd name="T114" fmla="*/ 2147483647 w 47"/>
              <a:gd name="T115" fmla="*/ 2147483647 h 147"/>
              <a:gd name="T116" fmla="*/ 2147483647 w 47"/>
              <a:gd name="T117" fmla="*/ 2147483647 h 147"/>
              <a:gd name="T118" fmla="*/ 2147483647 w 47"/>
              <a:gd name="T119" fmla="*/ 2147483647 h 147"/>
              <a:gd name="T120" fmla="*/ 2147483647 w 47"/>
              <a:gd name="T121" fmla="*/ 2147483647 h 147"/>
              <a:gd name="T122" fmla="*/ 2147483647 w 47"/>
              <a:gd name="T123" fmla="*/ 2147483647 h 1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
              <a:gd name="T187" fmla="*/ 0 h 147"/>
              <a:gd name="T188" fmla="*/ 47 w 47"/>
              <a:gd name="T189" fmla="*/ 147 h 1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 h="147">
                <a:moveTo>
                  <a:pt x="12" y="10"/>
                </a:moveTo>
                <a:lnTo>
                  <a:pt x="16" y="14"/>
                </a:lnTo>
                <a:lnTo>
                  <a:pt x="20" y="16"/>
                </a:lnTo>
                <a:lnTo>
                  <a:pt x="20" y="20"/>
                </a:lnTo>
                <a:lnTo>
                  <a:pt x="24" y="24"/>
                </a:lnTo>
                <a:lnTo>
                  <a:pt x="24" y="28"/>
                </a:lnTo>
                <a:lnTo>
                  <a:pt x="28" y="28"/>
                </a:lnTo>
                <a:lnTo>
                  <a:pt x="28" y="32"/>
                </a:lnTo>
                <a:lnTo>
                  <a:pt x="32" y="32"/>
                </a:lnTo>
                <a:lnTo>
                  <a:pt x="36" y="36"/>
                </a:lnTo>
                <a:lnTo>
                  <a:pt x="36" y="40"/>
                </a:lnTo>
                <a:lnTo>
                  <a:pt x="40" y="40"/>
                </a:lnTo>
                <a:lnTo>
                  <a:pt x="40" y="48"/>
                </a:lnTo>
                <a:lnTo>
                  <a:pt x="44" y="52"/>
                </a:lnTo>
                <a:lnTo>
                  <a:pt x="40" y="56"/>
                </a:lnTo>
                <a:lnTo>
                  <a:pt x="36" y="60"/>
                </a:lnTo>
                <a:lnTo>
                  <a:pt x="36" y="64"/>
                </a:lnTo>
                <a:lnTo>
                  <a:pt x="32" y="64"/>
                </a:lnTo>
                <a:lnTo>
                  <a:pt x="32" y="60"/>
                </a:lnTo>
                <a:lnTo>
                  <a:pt x="32" y="56"/>
                </a:lnTo>
                <a:lnTo>
                  <a:pt x="32" y="50"/>
                </a:lnTo>
                <a:lnTo>
                  <a:pt x="28" y="50"/>
                </a:lnTo>
                <a:lnTo>
                  <a:pt x="28" y="46"/>
                </a:lnTo>
                <a:lnTo>
                  <a:pt x="28" y="42"/>
                </a:lnTo>
                <a:lnTo>
                  <a:pt x="28" y="46"/>
                </a:lnTo>
                <a:lnTo>
                  <a:pt x="32" y="54"/>
                </a:lnTo>
                <a:lnTo>
                  <a:pt x="32" y="58"/>
                </a:lnTo>
                <a:lnTo>
                  <a:pt x="32" y="62"/>
                </a:lnTo>
                <a:lnTo>
                  <a:pt x="36" y="66"/>
                </a:lnTo>
                <a:lnTo>
                  <a:pt x="34" y="62"/>
                </a:lnTo>
                <a:lnTo>
                  <a:pt x="30" y="54"/>
                </a:lnTo>
                <a:lnTo>
                  <a:pt x="30" y="46"/>
                </a:lnTo>
                <a:lnTo>
                  <a:pt x="26" y="46"/>
                </a:lnTo>
                <a:lnTo>
                  <a:pt x="20" y="32"/>
                </a:lnTo>
                <a:lnTo>
                  <a:pt x="20" y="28"/>
                </a:lnTo>
                <a:lnTo>
                  <a:pt x="18" y="32"/>
                </a:lnTo>
                <a:lnTo>
                  <a:pt x="22" y="36"/>
                </a:lnTo>
                <a:lnTo>
                  <a:pt x="22" y="44"/>
                </a:lnTo>
                <a:lnTo>
                  <a:pt x="26" y="50"/>
                </a:lnTo>
                <a:lnTo>
                  <a:pt x="28" y="56"/>
                </a:lnTo>
                <a:lnTo>
                  <a:pt x="28" y="60"/>
                </a:lnTo>
                <a:lnTo>
                  <a:pt x="32" y="60"/>
                </a:lnTo>
                <a:lnTo>
                  <a:pt x="32" y="56"/>
                </a:lnTo>
                <a:lnTo>
                  <a:pt x="28" y="48"/>
                </a:lnTo>
                <a:lnTo>
                  <a:pt x="28" y="38"/>
                </a:lnTo>
                <a:lnTo>
                  <a:pt x="24" y="34"/>
                </a:lnTo>
                <a:lnTo>
                  <a:pt x="24" y="26"/>
                </a:lnTo>
                <a:lnTo>
                  <a:pt x="20" y="22"/>
                </a:lnTo>
                <a:lnTo>
                  <a:pt x="20" y="18"/>
                </a:lnTo>
                <a:lnTo>
                  <a:pt x="20" y="14"/>
                </a:lnTo>
                <a:lnTo>
                  <a:pt x="20" y="10"/>
                </a:lnTo>
                <a:lnTo>
                  <a:pt x="16" y="10"/>
                </a:lnTo>
                <a:lnTo>
                  <a:pt x="16" y="6"/>
                </a:lnTo>
                <a:lnTo>
                  <a:pt x="16" y="10"/>
                </a:lnTo>
                <a:lnTo>
                  <a:pt x="20" y="14"/>
                </a:lnTo>
                <a:lnTo>
                  <a:pt x="20" y="18"/>
                </a:lnTo>
                <a:lnTo>
                  <a:pt x="24" y="22"/>
                </a:lnTo>
                <a:lnTo>
                  <a:pt x="24" y="26"/>
                </a:lnTo>
                <a:lnTo>
                  <a:pt x="24" y="34"/>
                </a:lnTo>
                <a:lnTo>
                  <a:pt x="24" y="38"/>
                </a:lnTo>
                <a:lnTo>
                  <a:pt x="24" y="34"/>
                </a:lnTo>
                <a:lnTo>
                  <a:pt x="24" y="20"/>
                </a:lnTo>
                <a:lnTo>
                  <a:pt x="20" y="12"/>
                </a:lnTo>
                <a:lnTo>
                  <a:pt x="20" y="8"/>
                </a:lnTo>
                <a:lnTo>
                  <a:pt x="16" y="4"/>
                </a:lnTo>
                <a:lnTo>
                  <a:pt x="16" y="0"/>
                </a:lnTo>
                <a:lnTo>
                  <a:pt x="16" y="4"/>
                </a:lnTo>
                <a:lnTo>
                  <a:pt x="16" y="8"/>
                </a:lnTo>
                <a:lnTo>
                  <a:pt x="16" y="12"/>
                </a:lnTo>
                <a:lnTo>
                  <a:pt x="20" y="20"/>
                </a:lnTo>
                <a:lnTo>
                  <a:pt x="20" y="24"/>
                </a:lnTo>
                <a:lnTo>
                  <a:pt x="24" y="24"/>
                </a:lnTo>
                <a:lnTo>
                  <a:pt x="24" y="28"/>
                </a:lnTo>
                <a:lnTo>
                  <a:pt x="24" y="24"/>
                </a:lnTo>
                <a:lnTo>
                  <a:pt x="20" y="24"/>
                </a:lnTo>
                <a:lnTo>
                  <a:pt x="20" y="20"/>
                </a:lnTo>
                <a:lnTo>
                  <a:pt x="20" y="16"/>
                </a:lnTo>
                <a:lnTo>
                  <a:pt x="18" y="10"/>
                </a:lnTo>
                <a:lnTo>
                  <a:pt x="16" y="6"/>
                </a:lnTo>
                <a:lnTo>
                  <a:pt x="16" y="12"/>
                </a:lnTo>
                <a:lnTo>
                  <a:pt x="16" y="16"/>
                </a:lnTo>
                <a:lnTo>
                  <a:pt x="22" y="26"/>
                </a:lnTo>
                <a:lnTo>
                  <a:pt x="16" y="20"/>
                </a:lnTo>
                <a:lnTo>
                  <a:pt x="12" y="8"/>
                </a:lnTo>
                <a:lnTo>
                  <a:pt x="12" y="4"/>
                </a:lnTo>
                <a:lnTo>
                  <a:pt x="12" y="8"/>
                </a:lnTo>
                <a:lnTo>
                  <a:pt x="12" y="12"/>
                </a:lnTo>
                <a:lnTo>
                  <a:pt x="12" y="26"/>
                </a:lnTo>
                <a:lnTo>
                  <a:pt x="16" y="30"/>
                </a:lnTo>
                <a:lnTo>
                  <a:pt x="16" y="34"/>
                </a:lnTo>
                <a:lnTo>
                  <a:pt x="12" y="30"/>
                </a:lnTo>
                <a:lnTo>
                  <a:pt x="12" y="26"/>
                </a:lnTo>
                <a:lnTo>
                  <a:pt x="12" y="22"/>
                </a:lnTo>
                <a:lnTo>
                  <a:pt x="8" y="22"/>
                </a:lnTo>
                <a:lnTo>
                  <a:pt x="8" y="14"/>
                </a:lnTo>
                <a:lnTo>
                  <a:pt x="10" y="18"/>
                </a:lnTo>
                <a:lnTo>
                  <a:pt x="10" y="22"/>
                </a:lnTo>
                <a:lnTo>
                  <a:pt x="14" y="26"/>
                </a:lnTo>
                <a:lnTo>
                  <a:pt x="18" y="28"/>
                </a:lnTo>
                <a:lnTo>
                  <a:pt x="14" y="26"/>
                </a:lnTo>
                <a:lnTo>
                  <a:pt x="14" y="22"/>
                </a:lnTo>
                <a:lnTo>
                  <a:pt x="14" y="18"/>
                </a:lnTo>
                <a:lnTo>
                  <a:pt x="14" y="14"/>
                </a:lnTo>
                <a:lnTo>
                  <a:pt x="10" y="14"/>
                </a:lnTo>
                <a:lnTo>
                  <a:pt x="10" y="10"/>
                </a:lnTo>
                <a:lnTo>
                  <a:pt x="6" y="8"/>
                </a:lnTo>
                <a:lnTo>
                  <a:pt x="6" y="4"/>
                </a:lnTo>
                <a:lnTo>
                  <a:pt x="6" y="8"/>
                </a:lnTo>
                <a:lnTo>
                  <a:pt x="10" y="12"/>
                </a:lnTo>
                <a:lnTo>
                  <a:pt x="10" y="16"/>
                </a:lnTo>
                <a:lnTo>
                  <a:pt x="14" y="20"/>
                </a:lnTo>
                <a:lnTo>
                  <a:pt x="18" y="26"/>
                </a:lnTo>
                <a:lnTo>
                  <a:pt x="18" y="30"/>
                </a:lnTo>
                <a:lnTo>
                  <a:pt x="18" y="26"/>
                </a:lnTo>
                <a:lnTo>
                  <a:pt x="14" y="20"/>
                </a:lnTo>
                <a:lnTo>
                  <a:pt x="14" y="10"/>
                </a:lnTo>
                <a:lnTo>
                  <a:pt x="14" y="6"/>
                </a:lnTo>
                <a:lnTo>
                  <a:pt x="10" y="2"/>
                </a:lnTo>
                <a:lnTo>
                  <a:pt x="10" y="12"/>
                </a:lnTo>
                <a:lnTo>
                  <a:pt x="14" y="16"/>
                </a:lnTo>
                <a:lnTo>
                  <a:pt x="14" y="20"/>
                </a:lnTo>
                <a:lnTo>
                  <a:pt x="18" y="26"/>
                </a:lnTo>
                <a:lnTo>
                  <a:pt x="18" y="30"/>
                </a:lnTo>
                <a:lnTo>
                  <a:pt x="18" y="34"/>
                </a:lnTo>
                <a:lnTo>
                  <a:pt x="18" y="38"/>
                </a:lnTo>
                <a:lnTo>
                  <a:pt x="18" y="42"/>
                </a:lnTo>
                <a:lnTo>
                  <a:pt x="22" y="42"/>
                </a:lnTo>
                <a:lnTo>
                  <a:pt x="26" y="48"/>
                </a:lnTo>
                <a:lnTo>
                  <a:pt x="26" y="52"/>
                </a:lnTo>
                <a:lnTo>
                  <a:pt x="30" y="56"/>
                </a:lnTo>
                <a:lnTo>
                  <a:pt x="30" y="60"/>
                </a:lnTo>
                <a:lnTo>
                  <a:pt x="30" y="64"/>
                </a:lnTo>
                <a:lnTo>
                  <a:pt x="34" y="64"/>
                </a:lnTo>
                <a:lnTo>
                  <a:pt x="34" y="68"/>
                </a:lnTo>
                <a:lnTo>
                  <a:pt x="34" y="74"/>
                </a:lnTo>
                <a:lnTo>
                  <a:pt x="30" y="78"/>
                </a:lnTo>
                <a:lnTo>
                  <a:pt x="26" y="82"/>
                </a:lnTo>
                <a:lnTo>
                  <a:pt x="26" y="78"/>
                </a:lnTo>
                <a:lnTo>
                  <a:pt x="22" y="72"/>
                </a:lnTo>
                <a:lnTo>
                  <a:pt x="22" y="68"/>
                </a:lnTo>
                <a:lnTo>
                  <a:pt x="22" y="64"/>
                </a:lnTo>
                <a:lnTo>
                  <a:pt x="22" y="60"/>
                </a:lnTo>
                <a:lnTo>
                  <a:pt x="18" y="60"/>
                </a:lnTo>
                <a:lnTo>
                  <a:pt x="18" y="54"/>
                </a:lnTo>
                <a:lnTo>
                  <a:pt x="18" y="50"/>
                </a:lnTo>
                <a:lnTo>
                  <a:pt x="18" y="46"/>
                </a:lnTo>
                <a:lnTo>
                  <a:pt x="18" y="42"/>
                </a:lnTo>
                <a:lnTo>
                  <a:pt x="18" y="36"/>
                </a:lnTo>
                <a:lnTo>
                  <a:pt x="18" y="32"/>
                </a:lnTo>
                <a:lnTo>
                  <a:pt x="18" y="28"/>
                </a:lnTo>
                <a:lnTo>
                  <a:pt x="14" y="28"/>
                </a:lnTo>
                <a:lnTo>
                  <a:pt x="14" y="24"/>
                </a:lnTo>
                <a:lnTo>
                  <a:pt x="12" y="18"/>
                </a:lnTo>
                <a:lnTo>
                  <a:pt x="8" y="18"/>
                </a:lnTo>
                <a:lnTo>
                  <a:pt x="8" y="14"/>
                </a:lnTo>
                <a:lnTo>
                  <a:pt x="8" y="10"/>
                </a:lnTo>
                <a:lnTo>
                  <a:pt x="8" y="6"/>
                </a:lnTo>
                <a:lnTo>
                  <a:pt x="4" y="2"/>
                </a:lnTo>
                <a:lnTo>
                  <a:pt x="0" y="2"/>
                </a:lnTo>
                <a:lnTo>
                  <a:pt x="4" y="2"/>
                </a:lnTo>
                <a:lnTo>
                  <a:pt x="4" y="6"/>
                </a:lnTo>
                <a:lnTo>
                  <a:pt x="8" y="10"/>
                </a:lnTo>
                <a:lnTo>
                  <a:pt x="8" y="14"/>
                </a:lnTo>
                <a:lnTo>
                  <a:pt x="12" y="18"/>
                </a:lnTo>
                <a:lnTo>
                  <a:pt x="16" y="22"/>
                </a:lnTo>
                <a:lnTo>
                  <a:pt x="16" y="26"/>
                </a:lnTo>
                <a:lnTo>
                  <a:pt x="16" y="30"/>
                </a:lnTo>
                <a:lnTo>
                  <a:pt x="20" y="34"/>
                </a:lnTo>
                <a:lnTo>
                  <a:pt x="20" y="38"/>
                </a:lnTo>
                <a:lnTo>
                  <a:pt x="20" y="44"/>
                </a:lnTo>
                <a:lnTo>
                  <a:pt x="20" y="48"/>
                </a:lnTo>
                <a:lnTo>
                  <a:pt x="24" y="52"/>
                </a:lnTo>
                <a:lnTo>
                  <a:pt x="24" y="56"/>
                </a:lnTo>
                <a:lnTo>
                  <a:pt x="24" y="60"/>
                </a:lnTo>
                <a:lnTo>
                  <a:pt x="24" y="66"/>
                </a:lnTo>
                <a:lnTo>
                  <a:pt x="28" y="70"/>
                </a:lnTo>
                <a:lnTo>
                  <a:pt x="28" y="74"/>
                </a:lnTo>
                <a:lnTo>
                  <a:pt x="28" y="78"/>
                </a:lnTo>
                <a:lnTo>
                  <a:pt x="32" y="82"/>
                </a:lnTo>
                <a:lnTo>
                  <a:pt x="32" y="86"/>
                </a:lnTo>
                <a:lnTo>
                  <a:pt x="32" y="92"/>
                </a:lnTo>
                <a:lnTo>
                  <a:pt x="32" y="96"/>
                </a:lnTo>
                <a:lnTo>
                  <a:pt x="36" y="96"/>
                </a:lnTo>
                <a:lnTo>
                  <a:pt x="36" y="100"/>
                </a:lnTo>
                <a:lnTo>
                  <a:pt x="36" y="104"/>
                </a:lnTo>
                <a:lnTo>
                  <a:pt x="36" y="110"/>
                </a:lnTo>
                <a:lnTo>
                  <a:pt x="36" y="114"/>
                </a:lnTo>
                <a:lnTo>
                  <a:pt x="36" y="118"/>
                </a:lnTo>
                <a:lnTo>
                  <a:pt x="36" y="122"/>
                </a:lnTo>
                <a:lnTo>
                  <a:pt x="32" y="122"/>
                </a:lnTo>
                <a:lnTo>
                  <a:pt x="32" y="128"/>
                </a:lnTo>
                <a:lnTo>
                  <a:pt x="32" y="132"/>
                </a:lnTo>
                <a:lnTo>
                  <a:pt x="32" y="136"/>
                </a:lnTo>
                <a:lnTo>
                  <a:pt x="36" y="140"/>
                </a:lnTo>
                <a:lnTo>
                  <a:pt x="40" y="144"/>
                </a:lnTo>
                <a:lnTo>
                  <a:pt x="40" y="140"/>
                </a:lnTo>
                <a:lnTo>
                  <a:pt x="40" y="136"/>
                </a:lnTo>
                <a:lnTo>
                  <a:pt x="40" y="132"/>
                </a:lnTo>
                <a:lnTo>
                  <a:pt x="40" y="126"/>
                </a:lnTo>
                <a:lnTo>
                  <a:pt x="40" y="122"/>
                </a:lnTo>
                <a:lnTo>
                  <a:pt x="40" y="118"/>
                </a:lnTo>
                <a:lnTo>
                  <a:pt x="40" y="114"/>
                </a:lnTo>
                <a:lnTo>
                  <a:pt x="40" y="108"/>
                </a:lnTo>
                <a:lnTo>
                  <a:pt x="36" y="108"/>
                </a:lnTo>
                <a:lnTo>
                  <a:pt x="36" y="104"/>
                </a:lnTo>
                <a:lnTo>
                  <a:pt x="36" y="100"/>
                </a:lnTo>
                <a:lnTo>
                  <a:pt x="32" y="96"/>
                </a:lnTo>
                <a:lnTo>
                  <a:pt x="30" y="92"/>
                </a:lnTo>
                <a:lnTo>
                  <a:pt x="26" y="90"/>
                </a:lnTo>
                <a:lnTo>
                  <a:pt x="26" y="86"/>
                </a:lnTo>
                <a:lnTo>
                  <a:pt x="22" y="86"/>
                </a:lnTo>
                <a:lnTo>
                  <a:pt x="22" y="82"/>
                </a:lnTo>
                <a:lnTo>
                  <a:pt x="22" y="78"/>
                </a:lnTo>
                <a:lnTo>
                  <a:pt x="18" y="78"/>
                </a:lnTo>
                <a:lnTo>
                  <a:pt x="18" y="74"/>
                </a:lnTo>
                <a:lnTo>
                  <a:pt x="18" y="68"/>
                </a:lnTo>
                <a:lnTo>
                  <a:pt x="18" y="64"/>
                </a:lnTo>
                <a:lnTo>
                  <a:pt x="22" y="64"/>
                </a:lnTo>
                <a:lnTo>
                  <a:pt x="22" y="68"/>
                </a:lnTo>
                <a:lnTo>
                  <a:pt x="26" y="72"/>
                </a:lnTo>
                <a:lnTo>
                  <a:pt x="26" y="76"/>
                </a:lnTo>
                <a:lnTo>
                  <a:pt x="26" y="84"/>
                </a:lnTo>
                <a:lnTo>
                  <a:pt x="30" y="88"/>
                </a:lnTo>
                <a:lnTo>
                  <a:pt x="30" y="92"/>
                </a:lnTo>
                <a:lnTo>
                  <a:pt x="30" y="96"/>
                </a:lnTo>
                <a:lnTo>
                  <a:pt x="34" y="100"/>
                </a:lnTo>
                <a:lnTo>
                  <a:pt x="34" y="104"/>
                </a:lnTo>
                <a:lnTo>
                  <a:pt x="34" y="110"/>
                </a:lnTo>
                <a:lnTo>
                  <a:pt x="38" y="114"/>
                </a:lnTo>
                <a:lnTo>
                  <a:pt x="38" y="118"/>
                </a:lnTo>
                <a:lnTo>
                  <a:pt x="38" y="122"/>
                </a:lnTo>
                <a:lnTo>
                  <a:pt x="42" y="126"/>
                </a:lnTo>
                <a:lnTo>
                  <a:pt x="42" y="130"/>
                </a:lnTo>
                <a:lnTo>
                  <a:pt x="42" y="134"/>
                </a:lnTo>
                <a:lnTo>
                  <a:pt x="38" y="128"/>
                </a:lnTo>
                <a:lnTo>
                  <a:pt x="38" y="122"/>
                </a:lnTo>
                <a:lnTo>
                  <a:pt x="38" y="118"/>
                </a:lnTo>
                <a:lnTo>
                  <a:pt x="38" y="114"/>
                </a:lnTo>
                <a:lnTo>
                  <a:pt x="34" y="110"/>
                </a:lnTo>
                <a:lnTo>
                  <a:pt x="34" y="106"/>
                </a:lnTo>
                <a:lnTo>
                  <a:pt x="34" y="98"/>
                </a:lnTo>
                <a:lnTo>
                  <a:pt x="34" y="94"/>
                </a:lnTo>
                <a:lnTo>
                  <a:pt x="30" y="90"/>
                </a:lnTo>
                <a:lnTo>
                  <a:pt x="30" y="86"/>
                </a:lnTo>
                <a:lnTo>
                  <a:pt x="30" y="90"/>
                </a:lnTo>
                <a:lnTo>
                  <a:pt x="30" y="94"/>
                </a:lnTo>
                <a:lnTo>
                  <a:pt x="30" y="102"/>
                </a:lnTo>
                <a:lnTo>
                  <a:pt x="30" y="106"/>
                </a:lnTo>
                <a:lnTo>
                  <a:pt x="34" y="106"/>
                </a:lnTo>
                <a:lnTo>
                  <a:pt x="34" y="110"/>
                </a:lnTo>
                <a:lnTo>
                  <a:pt x="34" y="114"/>
                </a:lnTo>
                <a:lnTo>
                  <a:pt x="34" y="118"/>
                </a:lnTo>
                <a:lnTo>
                  <a:pt x="38" y="118"/>
                </a:lnTo>
                <a:lnTo>
                  <a:pt x="38" y="108"/>
                </a:lnTo>
                <a:lnTo>
                  <a:pt x="38" y="104"/>
                </a:lnTo>
                <a:lnTo>
                  <a:pt x="38" y="98"/>
                </a:lnTo>
                <a:lnTo>
                  <a:pt x="38" y="94"/>
                </a:lnTo>
                <a:lnTo>
                  <a:pt x="38" y="90"/>
                </a:lnTo>
                <a:lnTo>
                  <a:pt x="38" y="86"/>
                </a:lnTo>
                <a:lnTo>
                  <a:pt x="34" y="86"/>
                </a:lnTo>
                <a:lnTo>
                  <a:pt x="34" y="80"/>
                </a:lnTo>
                <a:lnTo>
                  <a:pt x="34" y="76"/>
                </a:lnTo>
                <a:lnTo>
                  <a:pt x="34" y="72"/>
                </a:lnTo>
                <a:lnTo>
                  <a:pt x="34" y="68"/>
                </a:lnTo>
                <a:lnTo>
                  <a:pt x="30" y="62"/>
                </a:lnTo>
                <a:lnTo>
                  <a:pt x="30" y="58"/>
                </a:lnTo>
                <a:lnTo>
                  <a:pt x="30" y="54"/>
                </a:lnTo>
                <a:lnTo>
                  <a:pt x="30" y="50"/>
                </a:lnTo>
                <a:lnTo>
                  <a:pt x="30" y="46"/>
                </a:lnTo>
                <a:lnTo>
                  <a:pt x="26" y="46"/>
                </a:lnTo>
                <a:lnTo>
                  <a:pt x="26" y="38"/>
                </a:lnTo>
                <a:lnTo>
                  <a:pt x="26" y="34"/>
                </a:lnTo>
                <a:lnTo>
                  <a:pt x="22" y="30"/>
                </a:lnTo>
                <a:lnTo>
                  <a:pt x="22" y="26"/>
                </a:lnTo>
                <a:lnTo>
                  <a:pt x="18" y="20"/>
                </a:lnTo>
                <a:lnTo>
                  <a:pt x="18" y="16"/>
                </a:lnTo>
                <a:lnTo>
                  <a:pt x="18" y="12"/>
                </a:lnTo>
                <a:lnTo>
                  <a:pt x="18" y="16"/>
                </a:lnTo>
                <a:lnTo>
                  <a:pt x="18" y="20"/>
                </a:lnTo>
                <a:lnTo>
                  <a:pt x="26" y="24"/>
                </a:lnTo>
                <a:lnTo>
                  <a:pt x="26" y="28"/>
                </a:lnTo>
                <a:lnTo>
                  <a:pt x="30" y="34"/>
                </a:lnTo>
                <a:lnTo>
                  <a:pt x="30" y="44"/>
                </a:lnTo>
                <a:lnTo>
                  <a:pt x="30" y="48"/>
                </a:lnTo>
                <a:lnTo>
                  <a:pt x="34" y="52"/>
                </a:lnTo>
                <a:lnTo>
                  <a:pt x="38" y="58"/>
                </a:lnTo>
                <a:lnTo>
                  <a:pt x="38" y="68"/>
                </a:lnTo>
                <a:lnTo>
                  <a:pt x="42" y="68"/>
                </a:lnTo>
                <a:lnTo>
                  <a:pt x="42" y="72"/>
                </a:lnTo>
                <a:lnTo>
                  <a:pt x="42" y="66"/>
                </a:lnTo>
                <a:lnTo>
                  <a:pt x="42" y="62"/>
                </a:lnTo>
                <a:lnTo>
                  <a:pt x="42" y="58"/>
                </a:lnTo>
                <a:lnTo>
                  <a:pt x="36" y="50"/>
                </a:lnTo>
                <a:lnTo>
                  <a:pt x="36" y="46"/>
                </a:lnTo>
                <a:lnTo>
                  <a:pt x="36" y="42"/>
                </a:lnTo>
                <a:lnTo>
                  <a:pt x="32" y="38"/>
                </a:lnTo>
                <a:lnTo>
                  <a:pt x="32" y="32"/>
                </a:lnTo>
                <a:lnTo>
                  <a:pt x="32" y="28"/>
                </a:lnTo>
                <a:lnTo>
                  <a:pt x="28" y="28"/>
                </a:lnTo>
                <a:lnTo>
                  <a:pt x="28" y="24"/>
                </a:lnTo>
                <a:lnTo>
                  <a:pt x="28" y="20"/>
                </a:lnTo>
                <a:lnTo>
                  <a:pt x="26" y="14"/>
                </a:lnTo>
                <a:lnTo>
                  <a:pt x="26" y="18"/>
                </a:lnTo>
                <a:lnTo>
                  <a:pt x="26" y="26"/>
                </a:lnTo>
                <a:lnTo>
                  <a:pt x="26" y="30"/>
                </a:lnTo>
                <a:lnTo>
                  <a:pt x="26" y="34"/>
                </a:lnTo>
                <a:lnTo>
                  <a:pt x="26" y="40"/>
                </a:lnTo>
                <a:lnTo>
                  <a:pt x="30" y="44"/>
                </a:lnTo>
                <a:lnTo>
                  <a:pt x="30" y="48"/>
                </a:lnTo>
                <a:lnTo>
                  <a:pt x="34" y="52"/>
                </a:lnTo>
                <a:lnTo>
                  <a:pt x="34" y="56"/>
                </a:lnTo>
                <a:lnTo>
                  <a:pt x="38" y="64"/>
                </a:lnTo>
                <a:lnTo>
                  <a:pt x="38" y="68"/>
                </a:lnTo>
                <a:lnTo>
                  <a:pt x="38" y="72"/>
                </a:lnTo>
                <a:lnTo>
                  <a:pt x="38" y="76"/>
                </a:lnTo>
                <a:lnTo>
                  <a:pt x="38" y="80"/>
                </a:lnTo>
                <a:lnTo>
                  <a:pt x="38" y="88"/>
                </a:lnTo>
                <a:lnTo>
                  <a:pt x="42" y="92"/>
                </a:lnTo>
                <a:lnTo>
                  <a:pt x="42" y="96"/>
                </a:lnTo>
                <a:lnTo>
                  <a:pt x="42" y="90"/>
                </a:lnTo>
                <a:lnTo>
                  <a:pt x="42" y="80"/>
                </a:lnTo>
                <a:lnTo>
                  <a:pt x="42" y="74"/>
                </a:lnTo>
                <a:lnTo>
                  <a:pt x="42" y="68"/>
                </a:lnTo>
                <a:lnTo>
                  <a:pt x="42" y="62"/>
                </a:lnTo>
                <a:lnTo>
                  <a:pt x="42" y="58"/>
                </a:lnTo>
                <a:lnTo>
                  <a:pt x="42" y="62"/>
                </a:lnTo>
                <a:lnTo>
                  <a:pt x="42" y="66"/>
                </a:lnTo>
                <a:lnTo>
                  <a:pt x="42" y="74"/>
                </a:lnTo>
                <a:lnTo>
                  <a:pt x="42" y="78"/>
                </a:lnTo>
                <a:lnTo>
                  <a:pt x="42" y="82"/>
                </a:lnTo>
                <a:lnTo>
                  <a:pt x="42" y="86"/>
                </a:lnTo>
                <a:lnTo>
                  <a:pt x="42" y="92"/>
                </a:lnTo>
                <a:lnTo>
                  <a:pt x="42" y="96"/>
                </a:lnTo>
                <a:lnTo>
                  <a:pt x="42" y="100"/>
                </a:lnTo>
                <a:lnTo>
                  <a:pt x="42" y="104"/>
                </a:lnTo>
                <a:lnTo>
                  <a:pt x="42" y="110"/>
                </a:lnTo>
                <a:lnTo>
                  <a:pt x="42" y="114"/>
                </a:lnTo>
                <a:lnTo>
                  <a:pt x="42" y="118"/>
                </a:lnTo>
                <a:lnTo>
                  <a:pt x="42" y="122"/>
                </a:lnTo>
                <a:lnTo>
                  <a:pt x="46" y="122"/>
                </a:lnTo>
                <a:lnTo>
                  <a:pt x="46" y="128"/>
                </a:lnTo>
                <a:lnTo>
                  <a:pt x="46" y="132"/>
                </a:lnTo>
                <a:lnTo>
                  <a:pt x="46" y="136"/>
                </a:lnTo>
                <a:lnTo>
                  <a:pt x="46" y="140"/>
                </a:lnTo>
                <a:lnTo>
                  <a:pt x="46" y="146"/>
                </a:lnTo>
                <a:lnTo>
                  <a:pt x="42" y="146"/>
                </a:lnTo>
                <a:lnTo>
                  <a:pt x="42" y="142"/>
                </a:lnTo>
                <a:lnTo>
                  <a:pt x="42" y="136"/>
                </a:lnTo>
                <a:lnTo>
                  <a:pt x="38" y="136"/>
                </a:lnTo>
                <a:lnTo>
                  <a:pt x="38" y="132"/>
                </a:lnTo>
                <a:lnTo>
                  <a:pt x="38" y="128"/>
                </a:lnTo>
                <a:lnTo>
                  <a:pt x="34" y="124"/>
                </a:lnTo>
                <a:lnTo>
                  <a:pt x="34" y="120"/>
                </a:lnTo>
                <a:lnTo>
                  <a:pt x="34" y="116"/>
                </a:lnTo>
                <a:lnTo>
                  <a:pt x="30" y="114"/>
                </a:lnTo>
                <a:lnTo>
                  <a:pt x="30" y="110"/>
                </a:lnTo>
                <a:lnTo>
                  <a:pt x="30" y="106"/>
                </a:lnTo>
                <a:lnTo>
                  <a:pt x="30" y="102"/>
                </a:lnTo>
                <a:lnTo>
                  <a:pt x="30" y="94"/>
                </a:lnTo>
                <a:lnTo>
                  <a:pt x="30" y="90"/>
                </a:lnTo>
                <a:lnTo>
                  <a:pt x="26" y="86"/>
                </a:lnTo>
                <a:lnTo>
                  <a:pt x="26" y="82"/>
                </a:lnTo>
                <a:lnTo>
                  <a:pt x="26" y="76"/>
                </a:lnTo>
                <a:lnTo>
                  <a:pt x="26" y="72"/>
                </a:lnTo>
                <a:lnTo>
                  <a:pt x="26" y="68"/>
                </a:lnTo>
                <a:lnTo>
                  <a:pt x="26" y="64"/>
                </a:lnTo>
                <a:lnTo>
                  <a:pt x="22" y="60"/>
                </a:lnTo>
                <a:lnTo>
                  <a:pt x="22" y="56"/>
                </a:lnTo>
                <a:lnTo>
                  <a:pt x="22" y="50"/>
                </a:lnTo>
                <a:lnTo>
                  <a:pt x="22" y="40"/>
                </a:lnTo>
                <a:lnTo>
                  <a:pt x="22" y="44"/>
                </a:lnTo>
                <a:lnTo>
                  <a:pt x="26" y="44"/>
                </a:lnTo>
                <a:lnTo>
                  <a:pt x="26" y="48"/>
                </a:lnTo>
                <a:lnTo>
                  <a:pt x="46" y="64"/>
                </a:lnTo>
                <a:lnTo>
                  <a:pt x="36" y="64"/>
                </a:lnTo>
                <a:lnTo>
                  <a:pt x="30" y="62"/>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8276" name="Freeform 107"/>
          <p:cNvSpPr>
            <a:spLocks/>
          </p:cNvSpPr>
          <p:nvPr/>
        </p:nvSpPr>
        <p:spPr bwMode="auto">
          <a:xfrm>
            <a:off x="7572375" y="5408613"/>
            <a:ext cx="130175" cy="115887"/>
          </a:xfrm>
          <a:custGeom>
            <a:avLst/>
            <a:gdLst>
              <a:gd name="T0" fmla="*/ 2147483647 w 75"/>
              <a:gd name="T1" fmla="*/ 2147483647 h 65"/>
              <a:gd name="T2" fmla="*/ 2147483647 w 75"/>
              <a:gd name="T3" fmla="*/ 2147483647 h 65"/>
              <a:gd name="T4" fmla="*/ 2147483647 w 75"/>
              <a:gd name="T5" fmla="*/ 2147483647 h 65"/>
              <a:gd name="T6" fmla="*/ 2147483647 w 75"/>
              <a:gd name="T7" fmla="*/ 2147483647 h 65"/>
              <a:gd name="T8" fmla="*/ 2147483647 w 75"/>
              <a:gd name="T9" fmla="*/ 2147483647 h 65"/>
              <a:gd name="T10" fmla="*/ 2147483647 w 75"/>
              <a:gd name="T11" fmla="*/ 2147483647 h 65"/>
              <a:gd name="T12" fmla="*/ 2147483647 w 75"/>
              <a:gd name="T13" fmla="*/ 2147483647 h 65"/>
              <a:gd name="T14" fmla="*/ 2147483647 w 75"/>
              <a:gd name="T15" fmla="*/ 2147483647 h 65"/>
              <a:gd name="T16" fmla="*/ 2147483647 w 75"/>
              <a:gd name="T17" fmla="*/ 2147483647 h 65"/>
              <a:gd name="T18" fmla="*/ 2147483647 w 75"/>
              <a:gd name="T19" fmla="*/ 2147483647 h 65"/>
              <a:gd name="T20" fmla="*/ 2147483647 w 75"/>
              <a:gd name="T21" fmla="*/ 2147483647 h 65"/>
              <a:gd name="T22" fmla="*/ 2147483647 w 75"/>
              <a:gd name="T23" fmla="*/ 2147483647 h 65"/>
              <a:gd name="T24" fmla="*/ 2147483647 w 75"/>
              <a:gd name="T25" fmla="*/ 2147483647 h 65"/>
              <a:gd name="T26" fmla="*/ 2147483647 w 75"/>
              <a:gd name="T27" fmla="*/ 2147483647 h 65"/>
              <a:gd name="T28" fmla="*/ 2147483647 w 75"/>
              <a:gd name="T29" fmla="*/ 2147483647 h 65"/>
              <a:gd name="T30" fmla="*/ 2147483647 w 75"/>
              <a:gd name="T31" fmla="*/ 2147483647 h 65"/>
              <a:gd name="T32" fmla="*/ 2147483647 w 75"/>
              <a:gd name="T33" fmla="*/ 2147483647 h 65"/>
              <a:gd name="T34" fmla="*/ 2147483647 w 75"/>
              <a:gd name="T35" fmla="*/ 2147483647 h 65"/>
              <a:gd name="T36" fmla="*/ 2147483647 w 75"/>
              <a:gd name="T37" fmla="*/ 2147483647 h 65"/>
              <a:gd name="T38" fmla="*/ 2147483647 w 75"/>
              <a:gd name="T39" fmla="*/ 2147483647 h 65"/>
              <a:gd name="T40" fmla="*/ 2147483647 w 75"/>
              <a:gd name="T41" fmla="*/ 2147483647 h 65"/>
              <a:gd name="T42" fmla="*/ 2147483647 w 75"/>
              <a:gd name="T43" fmla="*/ 2147483647 h 65"/>
              <a:gd name="T44" fmla="*/ 2147483647 w 75"/>
              <a:gd name="T45" fmla="*/ 2147483647 h 65"/>
              <a:gd name="T46" fmla="*/ 2147483647 w 75"/>
              <a:gd name="T47" fmla="*/ 2147483647 h 65"/>
              <a:gd name="T48" fmla="*/ 2147483647 w 75"/>
              <a:gd name="T49" fmla="*/ 2147483647 h 65"/>
              <a:gd name="T50" fmla="*/ 2147483647 w 75"/>
              <a:gd name="T51" fmla="*/ 2147483647 h 65"/>
              <a:gd name="T52" fmla="*/ 2147483647 w 75"/>
              <a:gd name="T53" fmla="*/ 2147483647 h 65"/>
              <a:gd name="T54" fmla="*/ 2147483647 w 75"/>
              <a:gd name="T55" fmla="*/ 2147483647 h 65"/>
              <a:gd name="T56" fmla="*/ 2147483647 w 75"/>
              <a:gd name="T57" fmla="*/ 2147483647 h 65"/>
              <a:gd name="T58" fmla="*/ 2147483647 w 75"/>
              <a:gd name="T59" fmla="*/ 2147483647 h 65"/>
              <a:gd name="T60" fmla="*/ 2147483647 w 75"/>
              <a:gd name="T61" fmla="*/ 2147483647 h 65"/>
              <a:gd name="T62" fmla="*/ 2147483647 w 75"/>
              <a:gd name="T63" fmla="*/ 2147483647 h 65"/>
              <a:gd name="T64" fmla="*/ 2147483647 w 75"/>
              <a:gd name="T65" fmla="*/ 2147483647 h 65"/>
              <a:gd name="T66" fmla="*/ 2147483647 w 75"/>
              <a:gd name="T67" fmla="*/ 2147483647 h 65"/>
              <a:gd name="T68" fmla="*/ 2147483647 w 75"/>
              <a:gd name="T69" fmla="*/ 2147483647 h 65"/>
              <a:gd name="T70" fmla="*/ 2147483647 w 75"/>
              <a:gd name="T71" fmla="*/ 2147483647 h 65"/>
              <a:gd name="T72" fmla="*/ 2147483647 w 75"/>
              <a:gd name="T73" fmla="*/ 2147483647 h 65"/>
              <a:gd name="T74" fmla="*/ 2147483647 w 75"/>
              <a:gd name="T75" fmla="*/ 2147483647 h 65"/>
              <a:gd name="T76" fmla="*/ 2147483647 w 75"/>
              <a:gd name="T77" fmla="*/ 2147483647 h 65"/>
              <a:gd name="T78" fmla="*/ 2147483647 w 75"/>
              <a:gd name="T79" fmla="*/ 2147483647 h 65"/>
              <a:gd name="T80" fmla="*/ 2147483647 w 75"/>
              <a:gd name="T81" fmla="*/ 2147483647 h 65"/>
              <a:gd name="T82" fmla="*/ 2147483647 w 75"/>
              <a:gd name="T83" fmla="*/ 2147483647 h 65"/>
              <a:gd name="T84" fmla="*/ 2147483647 w 75"/>
              <a:gd name="T85" fmla="*/ 2147483647 h 65"/>
              <a:gd name="T86" fmla="*/ 2147483647 w 75"/>
              <a:gd name="T87" fmla="*/ 2147483647 h 65"/>
              <a:gd name="T88" fmla="*/ 2147483647 w 75"/>
              <a:gd name="T89" fmla="*/ 2147483647 h 65"/>
              <a:gd name="T90" fmla="*/ 2147483647 w 75"/>
              <a:gd name="T91" fmla="*/ 2147483647 h 65"/>
              <a:gd name="T92" fmla="*/ 2147483647 w 75"/>
              <a:gd name="T93" fmla="*/ 2147483647 h 65"/>
              <a:gd name="T94" fmla="*/ 2147483647 w 75"/>
              <a:gd name="T95" fmla="*/ 2147483647 h 65"/>
              <a:gd name="T96" fmla="*/ 2147483647 w 75"/>
              <a:gd name="T97" fmla="*/ 2147483647 h 65"/>
              <a:gd name="T98" fmla="*/ 2147483647 w 75"/>
              <a:gd name="T99" fmla="*/ 2147483647 h 65"/>
              <a:gd name="T100" fmla="*/ 2147483647 w 75"/>
              <a:gd name="T101" fmla="*/ 2147483647 h 65"/>
              <a:gd name="T102" fmla="*/ 2147483647 w 75"/>
              <a:gd name="T103" fmla="*/ 2147483647 h 65"/>
              <a:gd name="T104" fmla="*/ 2147483647 w 75"/>
              <a:gd name="T105" fmla="*/ 2147483647 h 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5"/>
              <a:gd name="T160" fmla="*/ 0 h 65"/>
              <a:gd name="T161" fmla="*/ 75 w 75"/>
              <a:gd name="T162" fmla="*/ 65 h 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5" h="65">
                <a:moveTo>
                  <a:pt x="58" y="32"/>
                </a:moveTo>
                <a:lnTo>
                  <a:pt x="52" y="32"/>
                </a:lnTo>
                <a:lnTo>
                  <a:pt x="48" y="32"/>
                </a:lnTo>
                <a:lnTo>
                  <a:pt x="42" y="36"/>
                </a:lnTo>
                <a:lnTo>
                  <a:pt x="36" y="36"/>
                </a:lnTo>
                <a:lnTo>
                  <a:pt x="32" y="36"/>
                </a:lnTo>
                <a:lnTo>
                  <a:pt x="32" y="40"/>
                </a:lnTo>
                <a:lnTo>
                  <a:pt x="28" y="40"/>
                </a:lnTo>
                <a:lnTo>
                  <a:pt x="24" y="40"/>
                </a:lnTo>
                <a:lnTo>
                  <a:pt x="34" y="40"/>
                </a:lnTo>
                <a:lnTo>
                  <a:pt x="42" y="40"/>
                </a:lnTo>
                <a:lnTo>
                  <a:pt x="52" y="36"/>
                </a:lnTo>
                <a:lnTo>
                  <a:pt x="58" y="36"/>
                </a:lnTo>
                <a:lnTo>
                  <a:pt x="58" y="32"/>
                </a:lnTo>
                <a:lnTo>
                  <a:pt x="62" y="32"/>
                </a:lnTo>
                <a:lnTo>
                  <a:pt x="58" y="32"/>
                </a:lnTo>
                <a:lnTo>
                  <a:pt x="54" y="36"/>
                </a:lnTo>
                <a:lnTo>
                  <a:pt x="50" y="36"/>
                </a:lnTo>
                <a:lnTo>
                  <a:pt x="50" y="40"/>
                </a:lnTo>
                <a:lnTo>
                  <a:pt x="44" y="40"/>
                </a:lnTo>
                <a:lnTo>
                  <a:pt x="40" y="40"/>
                </a:lnTo>
                <a:lnTo>
                  <a:pt x="36" y="40"/>
                </a:lnTo>
                <a:lnTo>
                  <a:pt x="28" y="44"/>
                </a:lnTo>
                <a:lnTo>
                  <a:pt x="28" y="48"/>
                </a:lnTo>
                <a:lnTo>
                  <a:pt x="24" y="48"/>
                </a:lnTo>
                <a:lnTo>
                  <a:pt x="24" y="52"/>
                </a:lnTo>
                <a:lnTo>
                  <a:pt x="28" y="48"/>
                </a:lnTo>
                <a:lnTo>
                  <a:pt x="32" y="48"/>
                </a:lnTo>
                <a:lnTo>
                  <a:pt x="40" y="48"/>
                </a:lnTo>
                <a:lnTo>
                  <a:pt x="44" y="44"/>
                </a:lnTo>
                <a:lnTo>
                  <a:pt x="48" y="44"/>
                </a:lnTo>
                <a:lnTo>
                  <a:pt x="52" y="44"/>
                </a:lnTo>
                <a:lnTo>
                  <a:pt x="56" y="40"/>
                </a:lnTo>
                <a:lnTo>
                  <a:pt x="64" y="34"/>
                </a:lnTo>
                <a:lnTo>
                  <a:pt x="68" y="34"/>
                </a:lnTo>
                <a:lnTo>
                  <a:pt x="64" y="32"/>
                </a:lnTo>
                <a:lnTo>
                  <a:pt x="62" y="38"/>
                </a:lnTo>
                <a:lnTo>
                  <a:pt x="58" y="38"/>
                </a:lnTo>
                <a:lnTo>
                  <a:pt x="54" y="38"/>
                </a:lnTo>
                <a:lnTo>
                  <a:pt x="50" y="38"/>
                </a:lnTo>
                <a:lnTo>
                  <a:pt x="42" y="42"/>
                </a:lnTo>
                <a:lnTo>
                  <a:pt x="32" y="42"/>
                </a:lnTo>
                <a:lnTo>
                  <a:pt x="28" y="42"/>
                </a:lnTo>
                <a:lnTo>
                  <a:pt x="22" y="48"/>
                </a:lnTo>
                <a:lnTo>
                  <a:pt x="18" y="48"/>
                </a:lnTo>
                <a:lnTo>
                  <a:pt x="22" y="48"/>
                </a:lnTo>
                <a:lnTo>
                  <a:pt x="34" y="46"/>
                </a:lnTo>
                <a:lnTo>
                  <a:pt x="40" y="46"/>
                </a:lnTo>
                <a:lnTo>
                  <a:pt x="46" y="42"/>
                </a:lnTo>
                <a:lnTo>
                  <a:pt x="50" y="38"/>
                </a:lnTo>
                <a:lnTo>
                  <a:pt x="54" y="38"/>
                </a:lnTo>
                <a:lnTo>
                  <a:pt x="58" y="38"/>
                </a:lnTo>
                <a:lnTo>
                  <a:pt x="62" y="38"/>
                </a:lnTo>
                <a:lnTo>
                  <a:pt x="66" y="34"/>
                </a:lnTo>
                <a:lnTo>
                  <a:pt x="72" y="34"/>
                </a:lnTo>
                <a:lnTo>
                  <a:pt x="68" y="34"/>
                </a:lnTo>
                <a:lnTo>
                  <a:pt x="68" y="38"/>
                </a:lnTo>
                <a:lnTo>
                  <a:pt x="62" y="42"/>
                </a:lnTo>
                <a:lnTo>
                  <a:pt x="56" y="46"/>
                </a:lnTo>
                <a:lnTo>
                  <a:pt x="44" y="46"/>
                </a:lnTo>
                <a:lnTo>
                  <a:pt x="36" y="46"/>
                </a:lnTo>
                <a:lnTo>
                  <a:pt x="32" y="50"/>
                </a:lnTo>
                <a:lnTo>
                  <a:pt x="28" y="50"/>
                </a:lnTo>
                <a:lnTo>
                  <a:pt x="24" y="50"/>
                </a:lnTo>
                <a:lnTo>
                  <a:pt x="20" y="50"/>
                </a:lnTo>
                <a:lnTo>
                  <a:pt x="18" y="54"/>
                </a:lnTo>
                <a:lnTo>
                  <a:pt x="24" y="54"/>
                </a:lnTo>
                <a:lnTo>
                  <a:pt x="34" y="54"/>
                </a:lnTo>
                <a:lnTo>
                  <a:pt x="42" y="50"/>
                </a:lnTo>
                <a:lnTo>
                  <a:pt x="46" y="50"/>
                </a:lnTo>
                <a:lnTo>
                  <a:pt x="50" y="50"/>
                </a:lnTo>
                <a:lnTo>
                  <a:pt x="58" y="44"/>
                </a:lnTo>
                <a:lnTo>
                  <a:pt x="62" y="40"/>
                </a:lnTo>
                <a:lnTo>
                  <a:pt x="66" y="40"/>
                </a:lnTo>
                <a:lnTo>
                  <a:pt x="70" y="40"/>
                </a:lnTo>
                <a:lnTo>
                  <a:pt x="74" y="40"/>
                </a:lnTo>
                <a:lnTo>
                  <a:pt x="70" y="40"/>
                </a:lnTo>
                <a:lnTo>
                  <a:pt x="66" y="40"/>
                </a:lnTo>
                <a:lnTo>
                  <a:pt x="66" y="44"/>
                </a:lnTo>
                <a:lnTo>
                  <a:pt x="58" y="44"/>
                </a:lnTo>
                <a:lnTo>
                  <a:pt x="54" y="48"/>
                </a:lnTo>
                <a:lnTo>
                  <a:pt x="50" y="48"/>
                </a:lnTo>
                <a:lnTo>
                  <a:pt x="46" y="48"/>
                </a:lnTo>
                <a:lnTo>
                  <a:pt x="42" y="48"/>
                </a:lnTo>
                <a:lnTo>
                  <a:pt x="52" y="48"/>
                </a:lnTo>
                <a:lnTo>
                  <a:pt x="56" y="48"/>
                </a:lnTo>
                <a:lnTo>
                  <a:pt x="62" y="44"/>
                </a:lnTo>
                <a:lnTo>
                  <a:pt x="66" y="44"/>
                </a:lnTo>
                <a:lnTo>
                  <a:pt x="70" y="44"/>
                </a:lnTo>
                <a:lnTo>
                  <a:pt x="74" y="44"/>
                </a:lnTo>
                <a:lnTo>
                  <a:pt x="64" y="48"/>
                </a:lnTo>
                <a:lnTo>
                  <a:pt x="60" y="54"/>
                </a:lnTo>
                <a:lnTo>
                  <a:pt x="56" y="54"/>
                </a:lnTo>
                <a:lnTo>
                  <a:pt x="52" y="54"/>
                </a:lnTo>
                <a:lnTo>
                  <a:pt x="44" y="54"/>
                </a:lnTo>
                <a:lnTo>
                  <a:pt x="38" y="58"/>
                </a:lnTo>
                <a:lnTo>
                  <a:pt x="34" y="58"/>
                </a:lnTo>
                <a:lnTo>
                  <a:pt x="30" y="58"/>
                </a:lnTo>
                <a:lnTo>
                  <a:pt x="26" y="58"/>
                </a:lnTo>
                <a:lnTo>
                  <a:pt x="20" y="58"/>
                </a:lnTo>
                <a:lnTo>
                  <a:pt x="16" y="60"/>
                </a:lnTo>
                <a:lnTo>
                  <a:pt x="12" y="60"/>
                </a:lnTo>
                <a:lnTo>
                  <a:pt x="8" y="60"/>
                </a:lnTo>
                <a:lnTo>
                  <a:pt x="8" y="64"/>
                </a:lnTo>
                <a:lnTo>
                  <a:pt x="4" y="64"/>
                </a:lnTo>
                <a:lnTo>
                  <a:pt x="0" y="64"/>
                </a:lnTo>
                <a:lnTo>
                  <a:pt x="8" y="56"/>
                </a:lnTo>
                <a:lnTo>
                  <a:pt x="12" y="56"/>
                </a:lnTo>
                <a:lnTo>
                  <a:pt x="16" y="52"/>
                </a:lnTo>
                <a:lnTo>
                  <a:pt x="20" y="52"/>
                </a:lnTo>
                <a:lnTo>
                  <a:pt x="24" y="48"/>
                </a:lnTo>
                <a:lnTo>
                  <a:pt x="28" y="48"/>
                </a:lnTo>
                <a:lnTo>
                  <a:pt x="36" y="44"/>
                </a:lnTo>
                <a:lnTo>
                  <a:pt x="40" y="44"/>
                </a:lnTo>
                <a:lnTo>
                  <a:pt x="44" y="44"/>
                </a:lnTo>
                <a:lnTo>
                  <a:pt x="50" y="44"/>
                </a:lnTo>
                <a:lnTo>
                  <a:pt x="50" y="40"/>
                </a:lnTo>
                <a:lnTo>
                  <a:pt x="46" y="40"/>
                </a:lnTo>
                <a:lnTo>
                  <a:pt x="42" y="44"/>
                </a:lnTo>
                <a:lnTo>
                  <a:pt x="34" y="44"/>
                </a:lnTo>
                <a:lnTo>
                  <a:pt x="28" y="48"/>
                </a:lnTo>
                <a:lnTo>
                  <a:pt x="32" y="48"/>
                </a:lnTo>
                <a:lnTo>
                  <a:pt x="42" y="48"/>
                </a:lnTo>
                <a:lnTo>
                  <a:pt x="38" y="54"/>
                </a:lnTo>
                <a:lnTo>
                  <a:pt x="34" y="54"/>
                </a:lnTo>
                <a:lnTo>
                  <a:pt x="40" y="54"/>
                </a:lnTo>
                <a:lnTo>
                  <a:pt x="44" y="12"/>
                </a:lnTo>
                <a:lnTo>
                  <a:pt x="38" y="12"/>
                </a:lnTo>
                <a:lnTo>
                  <a:pt x="34" y="12"/>
                </a:lnTo>
                <a:lnTo>
                  <a:pt x="28" y="12"/>
                </a:lnTo>
                <a:lnTo>
                  <a:pt x="24" y="12"/>
                </a:lnTo>
                <a:lnTo>
                  <a:pt x="28" y="18"/>
                </a:lnTo>
                <a:lnTo>
                  <a:pt x="32" y="18"/>
                </a:lnTo>
                <a:lnTo>
                  <a:pt x="40" y="18"/>
                </a:lnTo>
                <a:lnTo>
                  <a:pt x="44" y="18"/>
                </a:lnTo>
                <a:lnTo>
                  <a:pt x="48" y="18"/>
                </a:lnTo>
                <a:lnTo>
                  <a:pt x="52" y="18"/>
                </a:lnTo>
                <a:lnTo>
                  <a:pt x="46" y="24"/>
                </a:lnTo>
                <a:lnTo>
                  <a:pt x="38" y="34"/>
                </a:lnTo>
                <a:lnTo>
                  <a:pt x="38" y="38"/>
                </a:lnTo>
                <a:lnTo>
                  <a:pt x="38" y="42"/>
                </a:lnTo>
                <a:lnTo>
                  <a:pt x="42" y="44"/>
                </a:lnTo>
                <a:lnTo>
                  <a:pt x="46" y="50"/>
                </a:lnTo>
                <a:lnTo>
                  <a:pt x="50" y="50"/>
                </a:lnTo>
                <a:lnTo>
                  <a:pt x="52" y="46"/>
                </a:lnTo>
                <a:lnTo>
                  <a:pt x="48" y="42"/>
                </a:lnTo>
                <a:lnTo>
                  <a:pt x="50" y="46"/>
                </a:lnTo>
                <a:lnTo>
                  <a:pt x="52" y="42"/>
                </a:lnTo>
                <a:lnTo>
                  <a:pt x="48" y="46"/>
                </a:lnTo>
                <a:lnTo>
                  <a:pt x="36" y="46"/>
                </a:lnTo>
                <a:lnTo>
                  <a:pt x="36" y="42"/>
                </a:lnTo>
                <a:lnTo>
                  <a:pt x="40" y="42"/>
                </a:lnTo>
                <a:lnTo>
                  <a:pt x="40" y="38"/>
                </a:lnTo>
                <a:lnTo>
                  <a:pt x="44" y="38"/>
                </a:lnTo>
                <a:lnTo>
                  <a:pt x="44" y="34"/>
                </a:lnTo>
                <a:lnTo>
                  <a:pt x="44" y="28"/>
                </a:lnTo>
                <a:lnTo>
                  <a:pt x="40" y="28"/>
                </a:lnTo>
                <a:lnTo>
                  <a:pt x="36" y="24"/>
                </a:lnTo>
                <a:lnTo>
                  <a:pt x="32" y="24"/>
                </a:lnTo>
                <a:lnTo>
                  <a:pt x="28" y="24"/>
                </a:lnTo>
                <a:lnTo>
                  <a:pt x="28" y="20"/>
                </a:lnTo>
                <a:lnTo>
                  <a:pt x="24" y="20"/>
                </a:lnTo>
                <a:lnTo>
                  <a:pt x="26" y="16"/>
                </a:lnTo>
                <a:lnTo>
                  <a:pt x="34" y="16"/>
                </a:lnTo>
                <a:lnTo>
                  <a:pt x="38" y="16"/>
                </a:lnTo>
                <a:lnTo>
                  <a:pt x="38" y="12"/>
                </a:lnTo>
                <a:lnTo>
                  <a:pt x="52" y="8"/>
                </a:lnTo>
                <a:lnTo>
                  <a:pt x="56" y="8"/>
                </a:lnTo>
                <a:lnTo>
                  <a:pt x="60" y="8"/>
                </a:lnTo>
                <a:lnTo>
                  <a:pt x="64" y="4"/>
                </a:lnTo>
                <a:lnTo>
                  <a:pt x="72" y="0"/>
                </a:lnTo>
                <a:lnTo>
                  <a:pt x="66" y="4"/>
                </a:lnTo>
                <a:lnTo>
                  <a:pt x="58" y="4"/>
                </a:lnTo>
                <a:lnTo>
                  <a:pt x="54" y="4"/>
                </a:lnTo>
                <a:lnTo>
                  <a:pt x="54" y="8"/>
                </a:lnTo>
                <a:lnTo>
                  <a:pt x="50" y="8"/>
                </a:lnTo>
                <a:lnTo>
                  <a:pt x="46" y="8"/>
                </a:lnTo>
                <a:lnTo>
                  <a:pt x="50" y="8"/>
                </a:lnTo>
                <a:lnTo>
                  <a:pt x="54" y="8"/>
                </a:lnTo>
                <a:lnTo>
                  <a:pt x="58" y="8"/>
                </a:lnTo>
                <a:lnTo>
                  <a:pt x="62" y="8"/>
                </a:lnTo>
                <a:lnTo>
                  <a:pt x="66" y="2"/>
                </a:lnTo>
                <a:lnTo>
                  <a:pt x="62" y="2"/>
                </a:lnTo>
                <a:lnTo>
                  <a:pt x="58" y="2"/>
                </a:lnTo>
                <a:lnTo>
                  <a:pt x="54" y="8"/>
                </a:lnTo>
                <a:lnTo>
                  <a:pt x="50" y="8"/>
                </a:lnTo>
                <a:lnTo>
                  <a:pt x="38" y="8"/>
                </a:lnTo>
                <a:lnTo>
                  <a:pt x="34" y="12"/>
                </a:lnTo>
                <a:lnTo>
                  <a:pt x="30" y="12"/>
                </a:lnTo>
                <a:lnTo>
                  <a:pt x="34" y="12"/>
                </a:lnTo>
                <a:lnTo>
                  <a:pt x="38" y="12"/>
                </a:lnTo>
                <a:lnTo>
                  <a:pt x="42" y="12"/>
                </a:lnTo>
                <a:lnTo>
                  <a:pt x="46" y="12"/>
                </a:lnTo>
                <a:lnTo>
                  <a:pt x="54" y="8"/>
                </a:lnTo>
                <a:lnTo>
                  <a:pt x="56" y="10"/>
                </a:lnTo>
                <a:lnTo>
                  <a:pt x="62" y="18"/>
                </a:lnTo>
                <a:lnTo>
                  <a:pt x="58" y="14"/>
                </a:lnTo>
                <a:lnTo>
                  <a:pt x="58" y="18"/>
                </a:lnTo>
                <a:lnTo>
                  <a:pt x="54" y="12"/>
                </a:lnTo>
                <a:lnTo>
                  <a:pt x="50" y="12"/>
                </a:lnTo>
                <a:lnTo>
                  <a:pt x="46" y="12"/>
                </a:lnTo>
                <a:lnTo>
                  <a:pt x="46" y="16"/>
                </a:lnTo>
                <a:lnTo>
                  <a:pt x="46" y="20"/>
                </a:lnTo>
                <a:lnTo>
                  <a:pt x="50" y="20"/>
                </a:lnTo>
                <a:lnTo>
                  <a:pt x="50" y="24"/>
                </a:lnTo>
                <a:lnTo>
                  <a:pt x="46" y="24"/>
                </a:lnTo>
                <a:lnTo>
                  <a:pt x="46" y="20"/>
                </a:lnTo>
                <a:lnTo>
                  <a:pt x="46" y="24"/>
                </a:lnTo>
                <a:lnTo>
                  <a:pt x="50" y="30"/>
                </a:lnTo>
                <a:lnTo>
                  <a:pt x="50" y="34"/>
                </a:lnTo>
                <a:lnTo>
                  <a:pt x="54" y="40"/>
                </a:lnTo>
                <a:lnTo>
                  <a:pt x="50" y="30"/>
                </a:lnTo>
                <a:lnTo>
                  <a:pt x="50" y="26"/>
                </a:lnTo>
                <a:lnTo>
                  <a:pt x="58" y="32"/>
                </a:lnTo>
              </a:path>
            </a:pathLst>
          </a:custGeom>
          <a:solidFill>
            <a:schemeClr val="accent1"/>
          </a:solidFill>
          <a:ln w="12700" cap="rnd">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77" name="Freeform 108"/>
          <p:cNvSpPr>
            <a:spLocks/>
          </p:cNvSpPr>
          <p:nvPr/>
        </p:nvSpPr>
        <p:spPr bwMode="auto">
          <a:xfrm>
            <a:off x="7753350" y="5375275"/>
            <a:ext cx="134938" cy="268288"/>
          </a:xfrm>
          <a:custGeom>
            <a:avLst/>
            <a:gdLst>
              <a:gd name="T0" fmla="*/ 2147483647 w 77"/>
              <a:gd name="T1" fmla="*/ 0 h 149"/>
              <a:gd name="T2" fmla="*/ 2147483647 w 77"/>
              <a:gd name="T3" fmla="*/ 2147483647 h 149"/>
              <a:gd name="T4" fmla="*/ 2147483647 w 77"/>
              <a:gd name="T5" fmla="*/ 2147483647 h 149"/>
              <a:gd name="T6" fmla="*/ 2147483647 w 77"/>
              <a:gd name="T7" fmla="*/ 2147483647 h 149"/>
              <a:gd name="T8" fmla="*/ 2147483647 w 77"/>
              <a:gd name="T9" fmla="*/ 2147483647 h 149"/>
              <a:gd name="T10" fmla="*/ 2147483647 w 77"/>
              <a:gd name="T11" fmla="*/ 2147483647 h 149"/>
              <a:gd name="T12" fmla="*/ 2147483647 w 77"/>
              <a:gd name="T13" fmla="*/ 2147483647 h 149"/>
              <a:gd name="T14" fmla="*/ 2147483647 w 77"/>
              <a:gd name="T15" fmla="*/ 2147483647 h 149"/>
              <a:gd name="T16" fmla="*/ 2147483647 w 77"/>
              <a:gd name="T17" fmla="*/ 2147483647 h 149"/>
              <a:gd name="T18" fmla="*/ 2147483647 w 77"/>
              <a:gd name="T19" fmla="*/ 2147483647 h 149"/>
              <a:gd name="T20" fmla="*/ 2147483647 w 77"/>
              <a:gd name="T21" fmla="*/ 2147483647 h 149"/>
              <a:gd name="T22" fmla="*/ 2147483647 w 77"/>
              <a:gd name="T23" fmla="*/ 2147483647 h 149"/>
              <a:gd name="T24" fmla="*/ 2147483647 w 77"/>
              <a:gd name="T25" fmla="*/ 2147483647 h 149"/>
              <a:gd name="T26" fmla="*/ 2147483647 w 77"/>
              <a:gd name="T27" fmla="*/ 2147483647 h 149"/>
              <a:gd name="T28" fmla="*/ 2147483647 w 77"/>
              <a:gd name="T29" fmla="*/ 2147483647 h 149"/>
              <a:gd name="T30" fmla="*/ 2147483647 w 77"/>
              <a:gd name="T31" fmla="*/ 2147483647 h 149"/>
              <a:gd name="T32" fmla="*/ 2147483647 w 77"/>
              <a:gd name="T33" fmla="*/ 2147483647 h 149"/>
              <a:gd name="T34" fmla="*/ 2147483647 w 77"/>
              <a:gd name="T35" fmla="*/ 2147483647 h 149"/>
              <a:gd name="T36" fmla="*/ 2147483647 w 77"/>
              <a:gd name="T37" fmla="*/ 2147483647 h 149"/>
              <a:gd name="T38" fmla="*/ 2147483647 w 77"/>
              <a:gd name="T39" fmla="*/ 2147483647 h 149"/>
              <a:gd name="T40" fmla="*/ 2147483647 w 77"/>
              <a:gd name="T41" fmla="*/ 2147483647 h 149"/>
              <a:gd name="T42" fmla="*/ 0 w 77"/>
              <a:gd name="T43" fmla="*/ 2147483647 h 149"/>
              <a:gd name="T44" fmla="*/ 2147483647 w 77"/>
              <a:gd name="T45" fmla="*/ 2147483647 h 149"/>
              <a:gd name="T46" fmla="*/ 2147483647 w 77"/>
              <a:gd name="T47" fmla="*/ 2147483647 h 149"/>
              <a:gd name="T48" fmla="*/ 2147483647 w 77"/>
              <a:gd name="T49" fmla="*/ 2147483647 h 149"/>
              <a:gd name="T50" fmla="*/ 2147483647 w 77"/>
              <a:gd name="T51" fmla="*/ 2147483647 h 149"/>
              <a:gd name="T52" fmla="*/ 2147483647 w 77"/>
              <a:gd name="T53" fmla="*/ 2147483647 h 149"/>
              <a:gd name="T54" fmla="*/ 2147483647 w 77"/>
              <a:gd name="T55" fmla="*/ 2147483647 h 149"/>
              <a:gd name="T56" fmla="*/ 2147483647 w 77"/>
              <a:gd name="T57" fmla="*/ 2147483647 h 149"/>
              <a:gd name="T58" fmla="*/ 2147483647 w 77"/>
              <a:gd name="T59" fmla="*/ 2147483647 h 149"/>
              <a:gd name="T60" fmla="*/ 2147483647 w 77"/>
              <a:gd name="T61" fmla="*/ 2147483647 h 149"/>
              <a:gd name="T62" fmla="*/ 2147483647 w 77"/>
              <a:gd name="T63" fmla="*/ 2147483647 h 149"/>
              <a:gd name="T64" fmla="*/ 2147483647 w 77"/>
              <a:gd name="T65" fmla="*/ 2147483647 h 149"/>
              <a:gd name="T66" fmla="*/ 2147483647 w 77"/>
              <a:gd name="T67" fmla="*/ 2147483647 h 149"/>
              <a:gd name="T68" fmla="*/ 2147483647 w 77"/>
              <a:gd name="T69" fmla="*/ 2147483647 h 149"/>
              <a:gd name="T70" fmla="*/ 2147483647 w 77"/>
              <a:gd name="T71" fmla="*/ 2147483647 h 149"/>
              <a:gd name="T72" fmla="*/ 2147483647 w 77"/>
              <a:gd name="T73" fmla="*/ 2147483647 h 149"/>
              <a:gd name="T74" fmla="*/ 2147483647 w 77"/>
              <a:gd name="T75" fmla="*/ 2147483647 h 149"/>
              <a:gd name="T76" fmla="*/ 2147483647 w 77"/>
              <a:gd name="T77" fmla="*/ 2147483647 h 149"/>
              <a:gd name="T78" fmla="*/ 2147483647 w 77"/>
              <a:gd name="T79" fmla="*/ 2147483647 h 149"/>
              <a:gd name="T80" fmla="*/ 2147483647 w 77"/>
              <a:gd name="T81" fmla="*/ 2147483647 h 149"/>
              <a:gd name="T82" fmla="*/ 2147483647 w 77"/>
              <a:gd name="T83" fmla="*/ 2147483647 h 149"/>
              <a:gd name="T84" fmla="*/ 2147483647 w 77"/>
              <a:gd name="T85" fmla="*/ 2147483647 h 149"/>
              <a:gd name="T86" fmla="*/ 2147483647 w 77"/>
              <a:gd name="T87" fmla="*/ 2147483647 h 149"/>
              <a:gd name="T88" fmla="*/ 2147483647 w 77"/>
              <a:gd name="T89" fmla="*/ 2147483647 h 149"/>
              <a:gd name="T90" fmla="*/ 2147483647 w 77"/>
              <a:gd name="T91" fmla="*/ 2147483647 h 149"/>
              <a:gd name="T92" fmla="*/ 2147483647 w 77"/>
              <a:gd name="T93" fmla="*/ 2147483647 h 149"/>
              <a:gd name="T94" fmla="*/ 2147483647 w 77"/>
              <a:gd name="T95" fmla="*/ 2147483647 h 149"/>
              <a:gd name="T96" fmla="*/ 2147483647 w 77"/>
              <a:gd name="T97" fmla="*/ 2147483647 h 149"/>
              <a:gd name="T98" fmla="*/ 2147483647 w 77"/>
              <a:gd name="T99" fmla="*/ 2147483647 h 149"/>
              <a:gd name="T100" fmla="*/ 2147483647 w 77"/>
              <a:gd name="T101" fmla="*/ 2147483647 h 149"/>
              <a:gd name="T102" fmla="*/ 2147483647 w 77"/>
              <a:gd name="T103" fmla="*/ 2147483647 h 149"/>
              <a:gd name="T104" fmla="*/ 2147483647 w 77"/>
              <a:gd name="T105" fmla="*/ 2147483647 h 149"/>
              <a:gd name="T106" fmla="*/ 2147483647 w 77"/>
              <a:gd name="T107" fmla="*/ 2147483647 h 149"/>
              <a:gd name="T108" fmla="*/ 2147483647 w 77"/>
              <a:gd name="T109" fmla="*/ 2147483647 h 149"/>
              <a:gd name="T110" fmla="*/ 2147483647 w 77"/>
              <a:gd name="T111" fmla="*/ 2147483647 h 149"/>
              <a:gd name="T112" fmla="*/ 2147483647 w 77"/>
              <a:gd name="T113" fmla="*/ 2147483647 h 149"/>
              <a:gd name="T114" fmla="*/ 2147483647 w 77"/>
              <a:gd name="T115" fmla="*/ 2147483647 h 149"/>
              <a:gd name="T116" fmla="*/ 2147483647 w 77"/>
              <a:gd name="T117" fmla="*/ 2147483647 h 149"/>
              <a:gd name="T118" fmla="*/ 2147483647 w 77"/>
              <a:gd name="T119" fmla="*/ 2147483647 h 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
              <a:gd name="T181" fmla="*/ 0 h 149"/>
              <a:gd name="T182" fmla="*/ 77 w 77"/>
              <a:gd name="T183" fmla="*/ 149 h 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 h="149">
                <a:moveTo>
                  <a:pt x="16" y="0"/>
                </a:moveTo>
                <a:lnTo>
                  <a:pt x="12" y="0"/>
                </a:lnTo>
                <a:lnTo>
                  <a:pt x="16" y="0"/>
                </a:lnTo>
                <a:lnTo>
                  <a:pt x="16" y="4"/>
                </a:lnTo>
                <a:lnTo>
                  <a:pt x="16" y="8"/>
                </a:lnTo>
                <a:lnTo>
                  <a:pt x="16" y="14"/>
                </a:lnTo>
                <a:lnTo>
                  <a:pt x="18" y="18"/>
                </a:lnTo>
                <a:lnTo>
                  <a:pt x="22" y="18"/>
                </a:lnTo>
                <a:lnTo>
                  <a:pt x="22" y="22"/>
                </a:lnTo>
                <a:lnTo>
                  <a:pt x="22" y="26"/>
                </a:lnTo>
                <a:lnTo>
                  <a:pt x="26" y="28"/>
                </a:lnTo>
                <a:lnTo>
                  <a:pt x="26" y="32"/>
                </a:lnTo>
                <a:lnTo>
                  <a:pt x="26" y="36"/>
                </a:lnTo>
                <a:lnTo>
                  <a:pt x="26" y="40"/>
                </a:lnTo>
                <a:lnTo>
                  <a:pt x="26" y="44"/>
                </a:lnTo>
                <a:lnTo>
                  <a:pt x="30" y="48"/>
                </a:lnTo>
                <a:lnTo>
                  <a:pt x="30" y="54"/>
                </a:lnTo>
                <a:lnTo>
                  <a:pt x="30" y="58"/>
                </a:lnTo>
                <a:lnTo>
                  <a:pt x="34" y="62"/>
                </a:lnTo>
                <a:lnTo>
                  <a:pt x="34" y="66"/>
                </a:lnTo>
                <a:lnTo>
                  <a:pt x="38" y="66"/>
                </a:lnTo>
                <a:lnTo>
                  <a:pt x="38" y="70"/>
                </a:lnTo>
                <a:lnTo>
                  <a:pt x="42" y="74"/>
                </a:lnTo>
                <a:lnTo>
                  <a:pt x="42" y="78"/>
                </a:lnTo>
                <a:lnTo>
                  <a:pt x="42" y="84"/>
                </a:lnTo>
                <a:lnTo>
                  <a:pt x="42" y="88"/>
                </a:lnTo>
                <a:lnTo>
                  <a:pt x="46" y="92"/>
                </a:lnTo>
                <a:lnTo>
                  <a:pt x="46" y="96"/>
                </a:lnTo>
                <a:lnTo>
                  <a:pt x="50" y="98"/>
                </a:lnTo>
                <a:lnTo>
                  <a:pt x="50" y="102"/>
                </a:lnTo>
                <a:lnTo>
                  <a:pt x="56" y="106"/>
                </a:lnTo>
                <a:lnTo>
                  <a:pt x="56" y="110"/>
                </a:lnTo>
                <a:lnTo>
                  <a:pt x="60" y="110"/>
                </a:lnTo>
                <a:lnTo>
                  <a:pt x="60" y="114"/>
                </a:lnTo>
                <a:lnTo>
                  <a:pt x="56" y="114"/>
                </a:lnTo>
                <a:lnTo>
                  <a:pt x="56" y="110"/>
                </a:lnTo>
                <a:lnTo>
                  <a:pt x="56" y="106"/>
                </a:lnTo>
                <a:lnTo>
                  <a:pt x="56" y="102"/>
                </a:lnTo>
                <a:lnTo>
                  <a:pt x="50" y="100"/>
                </a:lnTo>
                <a:lnTo>
                  <a:pt x="50" y="96"/>
                </a:lnTo>
                <a:lnTo>
                  <a:pt x="50" y="92"/>
                </a:lnTo>
                <a:lnTo>
                  <a:pt x="50" y="88"/>
                </a:lnTo>
                <a:lnTo>
                  <a:pt x="46" y="88"/>
                </a:lnTo>
                <a:lnTo>
                  <a:pt x="46" y="84"/>
                </a:lnTo>
                <a:lnTo>
                  <a:pt x="42" y="78"/>
                </a:lnTo>
                <a:lnTo>
                  <a:pt x="42" y="74"/>
                </a:lnTo>
                <a:lnTo>
                  <a:pt x="42" y="70"/>
                </a:lnTo>
                <a:lnTo>
                  <a:pt x="38" y="70"/>
                </a:lnTo>
                <a:lnTo>
                  <a:pt x="38" y="66"/>
                </a:lnTo>
                <a:lnTo>
                  <a:pt x="38" y="62"/>
                </a:lnTo>
                <a:lnTo>
                  <a:pt x="34" y="62"/>
                </a:lnTo>
                <a:lnTo>
                  <a:pt x="34" y="56"/>
                </a:lnTo>
                <a:lnTo>
                  <a:pt x="32" y="52"/>
                </a:lnTo>
                <a:lnTo>
                  <a:pt x="32" y="48"/>
                </a:lnTo>
                <a:lnTo>
                  <a:pt x="32" y="44"/>
                </a:lnTo>
                <a:lnTo>
                  <a:pt x="28" y="42"/>
                </a:lnTo>
                <a:lnTo>
                  <a:pt x="24" y="36"/>
                </a:lnTo>
                <a:lnTo>
                  <a:pt x="20" y="36"/>
                </a:lnTo>
                <a:lnTo>
                  <a:pt x="16" y="32"/>
                </a:lnTo>
                <a:lnTo>
                  <a:pt x="12" y="26"/>
                </a:lnTo>
                <a:lnTo>
                  <a:pt x="12" y="22"/>
                </a:lnTo>
                <a:lnTo>
                  <a:pt x="8" y="22"/>
                </a:lnTo>
                <a:lnTo>
                  <a:pt x="4" y="22"/>
                </a:lnTo>
                <a:lnTo>
                  <a:pt x="4" y="18"/>
                </a:lnTo>
                <a:lnTo>
                  <a:pt x="4" y="14"/>
                </a:lnTo>
                <a:lnTo>
                  <a:pt x="0" y="14"/>
                </a:lnTo>
                <a:lnTo>
                  <a:pt x="0" y="10"/>
                </a:lnTo>
                <a:lnTo>
                  <a:pt x="4" y="10"/>
                </a:lnTo>
                <a:lnTo>
                  <a:pt x="8" y="10"/>
                </a:lnTo>
                <a:lnTo>
                  <a:pt x="12" y="8"/>
                </a:lnTo>
                <a:lnTo>
                  <a:pt x="16" y="8"/>
                </a:lnTo>
                <a:lnTo>
                  <a:pt x="24" y="36"/>
                </a:lnTo>
                <a:lnTo>
                  <a:pt x="28" y="40"/>
                </a:lnTo>
                <a:lnTo>
                  <a:pt x="28" y="44"/>
                </a:lnTo>
                <a:lnTo>
                  <a:pt x="30" y="48"/>
                </a:lnTo>
                <a:lnTo>
                  <a:pt x="30" y="52"/>
                </a:lnTo>
                <a:lnTo>
                  <a:pt x="34" y="52"/>
                </a:lnTo>
                <a:lnTo>
                  <a:pt x="34" y="56"/>
                </a:lnTo>
                <a:lnTo>
                  <a:pt x="38" y="60"/>
                </a:lnTo>
                <a:lnTo>
                  <a:pt x="38" y="66"/>
                </a:lnTo>
                <a:lnTo>
                  <a:pt x="38" y="70"/>
                </a:lnTo>
                <a:lnTo>
                  <a:pt x="42" y="74"/>
                </a:lnTo>
                <a:lnTo>
                  <a:pt x="42" y="78"/>
                </a:lnTo>
                <a:lnTo>
                  <a:pt x="42" y="82"/>
                </a:lnTo>
                <a:lnTo>
                  <a:pt x="46" y="90"/>
                </a:lnTo>
                <a:lnTo>
                  <a:pt x="46" y="96"/>
                </a:lnTo>
                <a:lnTo>
                  <a:pt x="50" y="100"/>
                </a:lnTo>
                <a:lnTo>
                  <a:pt x="54" y="100"/>
                </a:lnTo>
                <a:lnTo>
                  <a:pt x="54" y="104"/>
                </a:lnTo>
                <a:lnTo>
                  <a:pt x="54" y="108"/>
                </a:lnTo>
                <a:lnTo>
                  <a:pt x="58" y="108"/>
                </a:lnTo>
                <a:lnTo>
                  <a:pt x="58" y="112"/>
                </a:lnTo>
                <a:lnTo>
                  <a:pt x="62" y="114"/>
                </a:lnTo>
                <a:lnTo>
                  <a:pt x="62" y="118"/>
                </a:lnTo>
                <a:lnTo>
                  <a:pt x="62" y="122"/>
                </a:lnTo>
                <a:lnTo>
                  <a:pt x="66" y="122"/>
                </a:lnTo>
                <a:lnTo>
                  <a:pt x="66" y="126"/>
                </a:lnTo>
                <a:lnTo>
                  <a:pt x="68" y="130"/>
                </a:lnTo>
                <a:lnTo>
                  <a:pt x="72" y="134"/>
                </a:lnTo>
                <a:lnTo>
                  <a:pt x="76" y="140"/>
                </a:lnTo>
                <a:lnTo>
                  <a:pt x="76" y="144"/>
                </a:lnTo>
                <a:lnTo>
                  <a:pt x="76" y="148"/>
                </a:lnTo>
                <a:lnTo>
                  <a:pt x="50" y="148"/>
                </a:lnTo>
                <a:lnTo>
                  <a:pt x="50" y="144"/>
                </a:lnTo>
                <a:lnTo>
                  <a:pt x="46" y="140"/>
                </a:lnTo>
                <a:lnTo>
                  <a:pt x="46" y="136"/>
                </a:lnTo>
                <a:lnTo>
                  <a:pt x="38" y="132"/>
                </a:lnTo>
                <a:lnTo>
                  <a:pt x="36" y="126"/>
                </a:lnTo>
                <a:lnTo>
                  <a:pt x="36" y="122"/>
                </a:lnTo>
                <a:lnTo>
                  <a:pt x="36" y="118"/>
                </a:lnTo>
                <a:lnTo>
                  <a:pt x="36" y="114"/>
                </a:lnTo>
                <a:lnTo>
                  <a:pt x="32" y="112"/>
                </a:lnTo>
                <a:lnTo>
                  <a:pt x="28" y="108"/>
                </a:lnTo>
                <a:lnTo>
                  <a:pt x="28" y="104"/>
                </a:lnTo>
                <a:lnTo>
                  <a:pt x="28" y="100"/>
                </a:lnTo>
                <a:lnTo>
                  <a:pt x="28" y="96"/>
                </a:lnTo>
                <a:lnTo>
                  <a:pt x="24" y="96"/>
                </a:lnTo>
                <a:lnTo>
                  <a:pt x="24" y="92"/>
                </a:lnTo>
                <a:lnTo>
                  <a:pt x="24" y="88"/>
                </a:lnTo>
                <a:lnTo>
                  <a:pt x="24" y="82"/>
                </a:lnTo>
                <a:lnTo>
                  <a:pt x="24" y="78"/>
                </a:lnTo>
                <a:lnTo>
                  <a:pt x="24" y="74"/>
                </a:lnTo>
                <a:lnTo>
                  <a:pt x="24" y="70"/>
                </a:lnTo>
                <a:lnTo>
                  <a:pt x="20" y="66"/>
                </a:lnTo>
                <a:lnTo>
                  <a:pt x="20" y="60"/>
                </a:lnTo>
                <a:lnTo>
                  <a:pt x="20" y="56"/>
                </a:lnTo>
                <a:lnTo>
                  <a:pt x="20" y="52"/>
                </a:lnTo>
                <a:lnTo>
                  <a:pt x="20" y="48"/>
                </a:lnTo>
                <a:lnTo>
                  <a:pt x="16" y="48"/>
                </a:lnTo>
                <a:lnTo>
                  <a:pt x="12" y="44"/>
                </a:lnTo>
                <a:lnTo>
                  <a:pt x="8" y="44"/>
                </a:lnTo>
                <a:lnTo>
                  <a:pt x="10" y="54"/>
                </a:lnTo>
                <a:lnTo>
                  <a:pt x="14" y="58"/>
                </a:lnTo>
                <a:lnTo>
                  <a:pt x="18" y="62"/>
                </a:lnTo>
                <a:lnTo>
                  <a:pt x="22" y="62"/>
                </a:lnTo>
                <a:lnTo>
                  <a:pt x="22" y="66"/>
                </a:lnTo>
                <a:lnTo>
                  <a:pt x="22" y="70"/>
                </a:lnTo>
                <a:lnTo>
                  <a:pt x="26" y="72"/>
                </a:lnTo>
                <a:lnTo>
                  <a:pt x="26" y="76"/>
                </a:lnTo>
                <a:lnTo>
                  <a:pt x="30" y="84"/>
                </a:lnTo>
                <a:lnTo>
                  <a:pt x="30" y="88"/>
                </a:lnTo>
                <a:lnTo>
                  <a:pt x="30" y="92"/>
                </a:lnTo>
                <a:lnTo>
                  <a:pt x="32" y="98"/>
                </a:lnTo>
                <a:lnTo>
                  <a:pt x="32" y="102"/>
                </a:lnTo>
                <a:lnTo>
                  <a:pt x="36" y="102"/>
                </a:lnTo>
                <a:lnTo>
                  <a:pt x="36" y="106"/>
                </a:lnTo>
                <a:lnTo>
                  <a:pt x="40" y="106"/>
                </a:lnTo>
                <a:lnTo>
                  <a:pt x="44" y="106"/>
                </a:lnTo>
                <a:lnTo>
                  <a:pt x="44" y="110"/>
                </a:lnTo>
                <a:lnTo>
                  <a:pt x="48" y="110"/>
                </a:lnTo>
                <a:lnTo>
                  <a:pt x="44" y="112"/>
                </a:lnTo>
                <a:lnTo>
                  <a:pt x="40" y="112"/>
                </a:lnTo>
                <a:lnTo>
                  <a:pt x="36" y="106"/>
                </a:lnTo>
                <a:lnTo>
                  <a:pt x="36" y="102"/>
                </a:lnTo>
                <a:lnTo>
                  <a:pt x="36" y="98"/>
                </a:lnTo>
                <a:lnTo>
                  <a:pt x="32" y="94"/>
                </a:lnTo>
                <a:lnTo>
                  <a:pt x="32" y="88"/>
                </a:lnTo>
                <a:lnTo>
                  <a:pt x="32" y="84"/>
                </a:lnTo>
                <a:lnTo>
                  <a:pt x="28" y="84"/>
                </a:lnTo>
                <a:lnTo>
                  <a:pt x="28" y="80"/>
                </a:lnTo>
                <a:lnTo>
                  <a:pt x="28" y="76"/>
                </a:lnTo>
                <a:lnTo>
                  <a:pt x="26" y="70"/>
                </a:lnTo>
                <a:lnTo>
                  <a:pt x="26" y="66"/>
                </a:lnTo>
                <a:lnTo>
                  <a:pt x="26" y="62"/>
                </a:lnTo>
                <a:lnTo>
                  <a:pt x="26" y="58"/>
                </a:lnTo>
                <a:lnTo>
                  <a:pt x="22" y="58"/>
                </a:lnTo>
                <a:lnTo>
                  <a:pt x="22" y="52"/>
                </a:lnTo>
                <a:lnTo>
                  <a:pt x="18" y="52"/>
                </a:lnTo>
                <a:lnTo>
                  <a:pt x="14" y="52"/>
                </a:lnTo>
                <a:lnTo>
                  <a:pt x="14" y="48"/>
                </a:lnTo>
                <a:lnTo>
                  <a:pt x="10" y="48"/>
                </a:lnTo>
                <a:lnTo>
                  <a:pt x="8" y="44"/>
                </a:lnTo>
                <a:lnTo>
                  <a:pt x="4" y="44"/>
                </a:lnTo>
                <a:lnTo>
                  <a:pt x="4" y="40"/>
                </a:lnTo>
                <a:lnTo>
                  <a:pt x="0" y="40"/>
                </a:lnTo>
                <a:lnTo>
                  <a:pt x="4" y="40"/>
                </a:lnTo>
                <a:lnTo>
                  <a:pt x="8" y="40"/>
                </a:lnTo>
                <a:lnTo>
                  <a:pt x="12" y="44"/>
                </a:lnTo>
                <a:lnTo>
                  <a:pt x="42" y="120"/>
                </a:lnTo>
                <a:lnTo>
                  <a:pt x="60" y="142"/>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8278" name="Freeform 109"/>
          <p:cNvSpPr>
            <a:spLocks/>
          </p:cNvSpPr>
          <p:nvPr/>
        </p:nvSpPr>
        <p:spPr bwMode="auto">
          <a:xfrm>
            <a:off x="7165975" y="5948363"/>
            <a:ext cx="79375" cy="69850"/>
          </a:xfrm>
          <a:custGeom>
            <a:avLst/>
            <a:gdLst>
              <a:gd name="T0" fmla="*/ 2147483647 w 45"/>
              <a:gd name="T1" fmla="*/ 2147483647 h 39"/>
              <a:gd name="T2" fmla="*/ 2147483647 w 45"/>
              <a:gd name="T3" fmla="*/ 2147483647 h 39"/>
              <a:gd name="T4" fmla="*/ 2147483647 w 45"/>
              <a:gd name="T5" fmla="*/ 2147483647 h 39"/>
              <a:gd name="T6" fmla="*/ 2147483647 w 45"/>
              <a:gd name="T7" fmla="*/ 2147483647 h 39"/>
              <a:gd name="T8" fmla="*/ 0 w 45"/>
              <a:gd name="T9" fmla="*/ 2147483647 h 39"/>
              <a:gd name="T10" fmla="*/ 2147483647 w 45"/>
              <a:gd name="T11" fmla="*/ 2147483647 h 39"/>
              <a:gd name="T12" fmla="*/ 2147483647 w 45"/>
              <a:gd name="T13" fmla="*/ 2147483647 h 39"/>
              <a:gd name="T14" fmla="*/ 2147483647 w 45"/>
              <a:gd name="T15" fmla="*/ 2147483647 h 39"/>
              <a:gd name="T16" fmla="*/ 2147483647 w 45"/>
              <a:gd name="T17" fmla="*/ 2147483647 h 39"/>
              <a:gd name="T18" fmla="*/ 2147483647 w 45"/>
              <a:gd name="T19" fmla="*/ 2147483647 h 39"/>
              <a:gd name="T20" fmla="*/ 2147483647 w 45"/>
              <a:gd name="T21" fmla="*/ 2147483647 h 39"/>
              <a:gd name="T22" fmla="*/ 2147483647 w 45"/>
              <a:gd name="T23" fmla="*/ 2147483647 h 39"/>
              <a:gd name="T24" fmla="*/ 2147483647 w 45"/>
              <a:gd name="T25" fmla="*/ 2147483647 h 39"/>
              <a:gd name="T26" fmla="*/ 2147483647 w 45"/>
              <a:gd name="T27" fmla="*/ 2147483647 h 39"/>
              <a:gd name="T28" fmla="*/ 2147483647 w 45"/>
              <a:gd name="T29" fmla="*/ 0 h 39"/>
              <a:gd name="T30" fmla="*/ 2147483647 w 45"/>
              <a:gd name="T31" fmla="*/ 0 h 39"/>
              <a:gd name="T32" fmla="*/ 2147483647 w 45"/>
              <a:gd name="T33" fmla="*/ 2147483647 h 39"/>
              <a:gd name="T34" fmla="*/ 2147483647 w 45"/>
              <a:gd name="T35" fmla="*/ 2147483647 h 39"/>
              <a:gd name="T36" fmla="*/ 2147483647 w 45"/>
              <a:gd name="T37" fmla="*/ 2147483647 h 39"/>
              <a:gd name="T38" fmla="*/ 2147483647 w 45"/>
              <a:gd name="T39" fmla="*/ 2147483647 h 39"/>
              <a:gd name="T40" fmla="*/ 2147483647 w 45"/>
              <a:gd name="T41" fmla="*/ 2147483647 h 39"/>
              <a:gd name="T42" fmla="*/ 2147483647 w 45"/>
              <a:gd name="T43" fmla="*/ 2147483647 h 39"/>
              <a:gd name="T44" fmla="*/ 2147483647 w 45"/>
              <a:gd name="T45" fmla="*/ 2147483647 h 39"/>
              <a:gd name="T46" fmla="*/ 2147483647 w 45"/>
              <a:gd name="T47" fmla="*/ 2147483647 h 39"/>
              <a:gd name="T48" fmla="*/ 2147483647 w 45"/>
              <a:gd name="T49" fmla="*/ 2147483647 h 39"/>
              <a:gd name="T50" fmla="*/ 2147483647 w 45"/>
              <a:gd name="T51" fmla="*/ 2147483647 h 39"/>
              <a:gd name="T52" fmla="*/ 2147483647 w 45"/>
              <a:gd name="T53" fmla="*/ 2147483647 h 39"/>
              <a:gd name="T54" fmla="*/ 2147483647 w 45"/>
              <a:gd name="T55" fmla="*/ 2147483647 h 39"/>
              <a:gd name="T56" fmla="*/ 2147483647 w 45"/>
              <a:gd name="T57" fmla="*/ 2147483647 h 39"/>
              <a:gd name="T58" fmla="*/ 2147483647 w 45"/>
              <a:gd name="T59" fmla="*/ 2147483647 h 39"/>
              <a:gd name="T60" fmla="*/ 2147483647 w 45"/>
              <a:gd name="T61" fmla="*/ 2147483647 h 39"/>
              <a:gd name="T62" fmla="*/ 2147483647 w 45"/>
              <a:gd name="T63" fmla="*/ 2147483647 h 39"/>
              <a:gd name="T64" fmla="*/ 2147483647 w 45"/>
              <a:gd name="T65" fmla="*/ 2147483647 h 39"/>
              <a:gd name="T66" fmla="*/ 2147483647 w 45"/>
              <a:gd name="T67" fmla="*/ 2147483647 h 39"/>
              <a:gd name="T68" fmla="*/ 2147483647 w 45"/>
              <a:gd name="T69" fmla="*/ 2147483647 h 39"/>
              <a:gd name="T70" fmla="*/ 2147483647 w 45"/>
              <a:gd name="T71" fmla="*/ 2147483647 h 39"/>
              <a:gd name="T72" fmla="*/ 2147483647 w 45"/>
              <a:gd name="T73" fmla="*/ 2147483647 h 39"/>
              <a:gd name="T74" fmla="*/ 2147483647 w 45"/>
              <a:gd name="T75" fmla="*/ 2147483647 h 39"/>
              <a:gd name="T76" fmla="*/ 2147483647 w 45"/>
              <a:gd name="T77" fmla="*/ 2147483647 h 39"/>
              <a:gd name="T78" fmla="*/ 2147483647 w 45"/>
              <a:gd name="T79" fmla="*/ 2147483647 h 39"/>
              <a:gd name="T80" fmla="*/ 2147483647 w 45"/>
              <a:gd name="T81" fmla="*/ 2147483647 h 39"/>
              <a:gd name="T82" fmla="*/ 2147483647 w 45"/>
              <a:gd name="T83" fmla="*/ 2147483647 h 39"/>
              <a:gd name="T84" fmla="*/ 2147483647 w 45"/>
              <a:gd name="T85" fmla="*/ 2147483647 h 39"/>
              <a:gd name="T86" fmla="*/ 2147483647 w 45"/>
              <a:gd name="T87" fmla="*/ 2147483647 h 39"/>
              <a:gd name="T88" fmla="*/ 2147483647 w 45"/>
              <a:gd name="T89" fmla="*/ 2147483647 h 39"/>
              <a:gd name="T90" fmla="*/ 2147483647 w 45"/>
              <a:gd name="T91" fmla="*/ 214748364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
              <a:gd name="T139" fmla="*/ 0 h 39"/>
              <a:gd name="T140" fmla="*/ 45 w 45"/>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 h="39">
                <a:moveTo>
                  <a:pt x="24" y="25"/>
                </a:moveTo>
                <a:lnTo>
                  <a:pt x="12" y="34"/>
                </a:lnTo>
                <a:lnTo>
                  <a:pt x="8" y="34"/>
                </a:lnTo>
                <a:lnTo>
                  <a:pt x="5" y="34"/>
                </a:lnTo>
                <a:lnTo>
                  <a:pt x="0" y="34"/>
                </a:lnTo>
                <a:lnTo>
                  <a:pt x="3" y="34"/>
                </a:lnTo>
                <a:lnTo>
                  <a:pt x="8" y="34"/>
                </a:lnTo>
                <a:lnTo>
                  <a:pt x="8" y="25"/>
                </a:lnTo>
                <a:lnTo>
                  <a:pt x="14" y="25"/>
                </a:lnTo>
                <a:lnTo>
                  <a:pt x="14" y="17"/>
                </a:lnTo>
                <a:lnTo>
                  <a:pt x="19" y="17"/>
                </a:lnTo>
                <a:lnTo>
                  <a:pt x="27" y="4"/>
                </a:lnTo>
                <a:lnTo>
                  <a:pt x="30" y="4"/>
                </a:lnTo>
                <a:lnTo>
                  <a:pt x="36" y="4"/>
                </a:lnTo>
                <a:lnTo>
                  <a:pt x="39" y="0"/>
                </a:lnTo>
                <a:lnTo>
                  <a:pt x="36" y="0"/>
                </a:lnTo>
                <a:lnTo>
                  <a:pt x="24" y="21"/>
                </a:lnTo>
                <a:lnTo>
                  <a:pt x="19" y="25"/>
                </a:lnTo>
                <a:lnTo>
                  <a:pt x="14" y="34"/>
                </a:lnTo>
                <a:lnTo>
                  <a:pt x="7" y="38"/>
                </a:lnTo>
                <a:lnTo>
                  <a:pt x="3" y="38"/>
                </a:lnTo>
                <a:lnTo>
                  <a:pt x="7" y="38"/>
                </a:lnTo>
                <a:lnTo>
                  <a:pt x="10" y="38"/>
                </a:lnTo>
                <a:lnTo>
                  <a:pt x="15" y="38"/>
                </a:lnTo>
                <a:lnTo>
                  <a:pt x="19" y="38"/>
                </a:lnTo>
                <a:lnTo>
                  <a:pt x="22" y="30"/>
                </a:lnTo>
                <a:lnTo>
                  <a:pt x="25" y="30"/>
                </a:lnTo>
                <a:lnTo>
                  <a:pt x="29" y="30"/>
                </a:lnTo>
                <a:lnTo>
                  <a:pt x="32" y="30"/>
                </a:lnTo>
                <a:lnTo>
                  <a:pt x="36" y="25"/>
                </a:lnTo>
                <a:lnTo>
                  <a:pt x="39" y="25"/>
                </a:lnTo>
                <a:lnTo>
                  <a:pt x="42" y="25"/>
                </a:lnTo>
                <a:lnTo>
                  <a:pt x="39" y="25"/>
                </a:lnTo>
                <a:lnTo>
                  <a:pt x="36" y="25"/>
                </a:lnTo>
                <a:lnTo>
                  <a:pt x="32" y="34"/>
                </a:lnTo>
                <a:lnTo>
                  <a:pt x="29" y="34"/>
                </a:lnTo>
                <a:lnTo>
                  <a:pt x="22" y="34"/>
                </a:lnTo>
                <a:lnTo>
                  <a:pt x="14" y="34"/>
                </a:lnTo>
                <a:lnTo>
                  <a:pt x="17" y="34"/>
                </a:lnTo>
                <a:lnTo>
                  <a:pt x="20" y="25"/>
                </a:lnTo>
                <a:lnTo>
                  <a:pt x="24" y="25"/>
                </a:lnTo>
                <a:lnTo>
                  <a:pt x="27" y="25"/>
                </a:lnTo>
                <a:lnTo>
                  <a:pt x="30" y="25"/>
                </a:lnTo>
                <a:lnTo>
                  <a:pt x="34" y="25"/>
                </a:lnTo>
                <a:lnTo>
                  <a:pt x="44" y="13"/>
                </a:lnTo>
                <a:lnTo>
                  <a:pt x="24" y="25"/>
                </a:lnTo>
              </a:path>
            </a:pathLst>
          </a:custGeom>
          <a:solidFill>
            <a:schemeClr val="accent1"/>
          </a:solidFill>
          <a:ln w="12700" cap="rnd">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79" name="Freeform 110"/>
          <p:cNvSpPr>
            <a:spLocks/>
          </p:cNvSpPr>
          <p:nvPr/>
        </p:nvSpPr>
        <p:spPr bwMode="auto">
          <a:xfrm>
            <a:off x="7389813" y="5468938"/>
            <a:ext cx="61912" cy="46037"/>
          </a:xfrm>
          <a:custGeom>
            <a:avLst/>
            <a:gdLst>
              <a:gd name="T0" fmla="*/ 0 w 35"/>
              <a:gd name="T1" fmla="*/ 2147483647 h 25"/>
              <a:gd name="T2" fmla="*/ 2147483647 w 35"/>
              <a:gd name="T3" fmla="*/ 2147483647 h 25"/>
              <a:gd name="T4" fmla="*/ 2147483647 w 35"/>
              <a:gd name="T5" fmla="*/ 2147483647 h 25"/>
              <a:gd name="T6" fmla="*/ 2147483647 w 35"/>
              <a:gd name="T7" fmla="*/ 2147483647 h 25"/>
              <a:gd name="T8" fmla="*/ 2147483647 w 35"/>
              <a:gd name="T9" fmla="*/ 2147483647 h 25"/>
              <a:gd name="T10" fmla="*/ 2147483647 w 35"/>
              <a:gd name="T11" fmla="*/ 2147483647 h 25"/>
              <a:gd name="T12" fmla="*/ 2147483647 w 35"/>
              <a:gd name="T13" fmla="*/ 2147483647 h 25"/>
              <a:gd name="T14" fmla="*/ 2147483647 w 35"/>
              <a:gd name="T15" fmla="*/ 2147483647 h 25"/>
              <a:gd name="T16" fmla="*/ 2147483647 w 35"/>
              <a:gd name="T17" fmla="*/ 2147483647 h 25"/>
              <a:gd name="T18" fmla="*/ 2147483647 w 35"/>
              <a:gd name="T19" fmla="*/ 2147483647 h 25"/>
              <a:gd name="T20" fmla="*/ 2147483647 w 35"/>
              <a:gd name="T21" fmla="*/ 2147483647 h 25"/>
              <a:gd name="T22" fmla="*/ 2147483647 w 35"/>
              <a:gd name="T23" fmla="*/ 2147483647 h 25"/>
              <a:gd name="T24" fmla="*/ 2147483647 w 35"/>
              <a:gd name="T25" fmla="*/ 2147483647 h 25"/>
              <a:gd name="T26" fmla="*/ 2147483647 w 35"/>
              <a:gd name="T27" fmla="*/ 2147483647 h 25"/>
              <a:gd name="T28" fmla="*/ 2147483647 w 35"/>
              <a:gd name="T29" fmla="*/ 2147483647 h 25"/>
              <a:gd name="T30" fmla="*/ 2147483647 w 35"/>
              <a:gd name="T31" fmla="*/ 2147483647 h 25"/>
              <a:gd name="T32" fmla="*/ 0 w 35"/>
              <a:gd name="T33" fmla="*/ 2147483647 h 25"/>
              <a:gd name="T34" fmla="*/ 0 w 35"/>
              <a:gd name="T35" fmla="*/ 2147483647 h 25"/>
              <a:gd name="T36" fmla="*/ 2147483647 w 35"/>
              <a:gd name="T37" fmla="*/ 2147483647 h 25"/>
              <a:gd name="T38" fmla="*/ 2147483647 w 35"/>
              <a:gd name="T39" fmla="*/ 2147483647 h 25"/>
              <a:gd name="T40" fmla="*/ 2147483647 w 35"/>
              <a:gd name="T41" fmla="*/ 2147483647 h 25"/>
              <a:gd name="T42" fmla="*/ 2147483647 w 35"/>
              <a:gd name="T43" fmla="*/ 2147483647 h 25"/>
              <a:gd name="T44" fmla="*/ 2147483647 w 35"/>
              <a:gd name="T45" fmla="*/ 2147483647 h 25"/>
              <a:gd name="T46" fmla="*/ 2147483647 w 35"/>
              <a:gd name="T47" fmla="*/ 2147483647 h 25"/>
              <a:gd name="T48" fmla="*/ 2147483647 w 35"/>
              <a:gd name="T49" fmla="*/ 2147483647 h 25"/>
              <a:gd name="T50" fmla="*/ 2147483647 w 35"/>
              <a:gd name="T51" fmla="*/ 2147483647 h 25"/>
              <a:gd name="T52" fmla="*/ 2147483647 w 35"/>
              <a:gd name="T53" fmla="*/ 2147483647 h 25"/>
              <a:gd name="T54" fmla="*/ 2147483647 w 35"/>
              <a:gd name="T55" fmla="*/ 2147483647 h 25"/>
              <a:gd name="T56" fmla="*/ 2147483647 w 35"/>
              <a:gd name="T57" fmla="*/ 2147483647 h 25"/>
              <a:gd name="T58" fmla="*/ 2147483647 w 35"/>
              <a:gd name="T59" fmla="*/ 2147483647 h 25"/>
              <a:gd name="T60" fmla="*/ 2147483647 w 35"/>
              <a:gd name="T61" fmla="*/ 2147483647 h 25"/>
              <a:gd name="T62" fmla="*/ 2147483647 w 35"/>
              <a:gd name="T63" fmla="*/ 2147483647 h 25"/>
              <a:gd name="T64" fmla="*/ 2147483647 w 35"/>
              <a:gd name="T65" fmla="*/ 2147483647 h 25"/>
              <a:gd name="T66" fmla="*/ 2147483647 w 35"/>
              <a:gd name="T67" fmla="*/ 2147483647 h 25"/>
              <a:gd name="T68" fmla="*/ 2147483647 w 35"/>
              <a:gd name="T69" fmla="*/ 2147483647 h 25"/>
              <a:gd name="T70" fmla="*/ 2147483647 w 35"/>
              <a:gd name="T71" fmla="*/ 2147483647 h 25"/>
              <a:gd name="T72" fmla="*/ 2147483647 w 35"/>
              <a:gd name="T73" fmla="*/ 2147483647 h 25"/>
              <a:gd name="T74" fmla="*/ 2147483647 w 35"/>
              <a:gd name="T75" fmla="*/ 2147483647 h 25"/>
              <a:gd name="T76" fmla="*/ 2147483647 w 35"/>
              <a:gd name="T77" fmla="*/ 2147483647 h 25"/>
              <a:gd name="T78" fmla="*/ 2147483647 w 35"/>
              <a:gd name="T79" fmla="*/ 2147483647 h 25"/>
              <a:gd name="T80" fmla="*/ 2147483647 w 35"/>
              <a:gd name="T81" fmla="*/ 2147483647 h 25"/>
              <a:gd name="T82" fmla="*/ 2147483647 w 35"/>
              <a:gd name="T83" fmla="*/ 2147483647 h 25"/>
              <a:gd name="T84" fmla="*/ 2147483647 w 35"/>
              <a:gd name="T85" fmla="*/ 2147483647 h 25"/>
              <a:gd name="T86" fmla="*/ 2147483647 w 35"/>
              <a:gd name="T87" fmla="*/ 2147483647 h 25"/>
              <a:gd name="T88" fmla="*/ 2147483647 w 35"/>
              <a:gd name="T89" fmla="*/ 2147483647 h 25"/>
              <a:gd name="T90" fmla="*/ 2147483647 w 35"/>
              <a:gd name="T91" fmla="*/ 2147483647 h 25"/>
              <a:gd name="T92" fmla="*/ 2147483647 w 35"/>
              <a:gd name="T93" fmla="*/ 2147483647 h 25"/>
              <a:gd name="T94" fmla="*/ 2147483647 w 35"/>
              <a:gd name="T95" fmla="*/ 2147483647 h 25"/>
              <a:gd name="T96" fmla="*/ 2147483647 w 35"/>
              <a:gd name="T97" fmla="*/ 2147483647 h 25"/>
              <a:gd name="T98" fmla="*/ 2147483647 w 35"/>
              <a:gd name="T99" fmla="*/ 2147483647 h 25"/>
              <a:gd name="T100" fmla="*/ 2147483647 w 35"/>
              <a:gd name="T101" fmla="*/ 0 h 25"/>
              <a:gd name="T102" fmla="*/ 2147483647 w 35"/>
              <a:gd name="T103" fmla="*/ 2147483647 h 25"/>
              <a:gd name="T104" fmla="*/ 2147483647 w 35"/>
              <a:gd name="T105" fmla="*/ 0 h 25"/>
              <a:gd name="T106" fmla="*/ 2147483647 w 35"/>
              <a:gd name="T107" fmla="*/ 2147483647 h 25"/>
              <a:gd name="T108" fmla="*/ 2147483647 w 35"/>
              <a:gd name="T109" fmla="*/ 2147483647 h 25"/>
              <a:gd name="T110" fmla="*/ 2147483647 w 35"/>
              <a:gd name="T111" fmla="*/ 2147483647 h 25"/>
              <a:gd name="T112" fmla="*/ 2147483647 w 35"/>
              <a:gd name="T113" fmla="*/ 2147483647 h 25"/>
              <a:gd name="T114" fmla="*/ 2147483647 w 35"/>
              <a:gd name="T115" fmla="*/ 2147483647 h 25"/>
              <a:gd name="T116" fmla="*/ 2147483647 w 35"/>
              <a:gd name="T117" fmla="*/ 2147483647 h 25"/>
              <a:gd name="T118" fmla="*/ 0 w 35"/>
              <a:gd name="T119" fmla="*/ 2147483647 h 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
              <a:gd name="T181" fmla="*/ 0 h 25"/>
              <a:gd name="T182" fmla="*/ 35 w 35"/>
              <a:gd name="T183" fmla="*/ 25 h 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 h="25">
                <a:moveTo>
                  <a:pt x="0" y="24"/>
                </a:moveTo>
                <a:lnTo>
                  <a:pt x="8" y="16"/>
                </a:lnTo>
                <a:lnTo>
                  <a:pt x="12" y="16"/>
                </a:lnTo>
                <a:lnTo>
                  <a:pt x="12" y="20"/>
                </a:lnTo>
                <a:lnTo>
                  <a:pt x="8" y="20"/>
                </a:lnTo>
                <a:lnTo>
                  <a:pt x="4" y="20"/>
                </a:lnTo>
                <a:lnTo>
                  <a:pt x="4" y="16"/>
                </a:lnTo>
                <a:lnTo>
                  <a:pt x="4" y="12"/>
                </a:lnTo>
                <a:lnTo>
                  <a:pt x="8" y="12"/>
                </a:lnTo>
                <a:lnTo>
                  <a:pt x="12" y="8"/>
                </a:lnTo>
                <a:lnTo>
                  <a:pt x="16" y="8"/>
                </a:lnTo>
                <a:lnTo>
                  <a:pt x="16" y="12"/>
                </a:lnTo>
                <a:lnTo>
                  <a:pt x="12" y="16"/>
                </a:lnTo>
                <a:lnTo>
                  <a:pt x="8" y="16"/>
                </a:lnTo>
                <a:lnTo>
                  <a:pt x="4" y="16"/>
                </a:lnTo>
                <a:lnTo>
                  <a:pt x="4" y="20"/>
                </a:lnTo>
                <a:lnTo>
                  <a:pt x="0" y="20"/>
                </a:lnTo>
                <a:lnTo>
                  <a:pt x="0" y="16"/>
                </a:lnTo>
                <a:lnTo>
                  <a:pt x="4" y="12"/>
                </a:lnTo>
                <a:lnTo>
                  <a:pt x="8" y="12"/>
                </a:lnTo>
                <a:lnTo>
                  <a:pt x="8" y="16"/>
                </a:lnTo>
                <a:lnTo>
                  <a:pt x="4" y="16"/>
                </a:lnTo>
                <a:lnTo>
                  <a:pt x="6" y="12"/>
                </a:lnTo>
                <a:lnTo>
                  <a:pt x="12" y="12"/>
                </a:lnTo>
                <a:lnTo>
                  <a:pt x="16" y="12"/>
                </a:lnTo>
                <a:lnTo>
                  <a:pt x="12" y="16"/>
                </a:lnTo>
                <a:lnTo>
                  <a:pt x="8" y="20"/>
                </a:lnTo>
                <a:lnTo>
                  <a:pt x="8" y="16"/>
                </a:lnTo>
                <a:lnTo>
                  <a:pt x="12" y="12"/>
                </a:lnTo>
                <a:lnTo>
                  <a:pt x="16" y="8"/>
                </a:lnTo>
                <a:lnTo>
                  <a:pt x="20" y="8"/>
                </a:lnTo>
                <a:lnTo>
                  <a:pt x="24" y="8"/>
                </a:lnTo>
                <a:lnTo>
                  <a:pt x="30" y="8"/>
                </a:lnTo>
                <a:lnTo>
                  <a:pt x="34" y="8"/>
                </a:lnTo>
                <a:lnTo>
                  <a:pt x="30" y="8"/>
                </a:lnTo>
                <a:lnTo>
                  <a:pt x="26" y="12"/>
                </a:lnTo>
                <a:lnTo>
                  <a:pt x="22" y="12"/>
                </a:lnTo>
                <a:lnTo>
                  <a:pt x="18" y="12"/>
                </a:lnTo>
                <a:lnTo>
                  <a:pt x="18" y="16"/>
                </a:lnTo>
                <a:lnTo>
                  <a:pt x="14" y="16"/>
                </a:lnTo>
                <a:lnTo>
                  <a:pt x="12" y="12"/>
                </a:lnTo>
                <a:lnTo>
                  <a:pt x="16" y="12"/>
                </a:lnTo>
                <a:lnTo>
                  <a:pt x="20" y="8"/>
                </a:lnTo>
                <a:lnTo>
                  <a:pt x="24" y="8"/>
                </a:lnTo>
                <a:lnTo>
                  <a:pt x="26" y="4"/>
                </a:lnTo>
                <a:lnTo>
                  <a:pt x="20" y="8"/>
                </a:lnTo>
                <a:lnTo>
                  <a:pt x="16" y="8"/>
                </a:lnTo>
                <a:lnTo>
                  <a:pt x="12" y="8"/>
                </a:lnTo>
                <a:lnTo>
                  <a:pt x="16" y="8"/>
                </a:lnTo>
                <a:lnTo>
                  <a:pt x="20" y="6"/>
                </a:lnTo>
                <a:lnTo>
                  <a:pt x="24" y="0"/>
                </a:lnTo>
                <a:lnTo>
                  <a:pt x="24" y="4"/>
                </a:lnTo>
                <a:lnTo>
                  <a:pt x="26" y="0"/>
                </a:lnTo>
                <a:lnTo>
                  <a:pt x="20" y="6"/>
                </a:lnTo>
                <a:lnTo>
                  <a:pt x="16" y="8"/>
                </a:lnTo>
                <a:lnTo>
                  <a:pt x="16" y="12"/>
                </a:lnTo>
                <a:lnTo>
                  <a:pt x="12" y="16"/>
                </a:lnTo>
                <a:lnTo>
                  <a:pt x="8" y="16"/>
                </a:lnTo>
                <a:lnTo>
                  <a:pt x="12" y="16"/>
                </a:lnTo>
                <a:lnTo>
                  <a:pt x="0" y="24"/>
                </a:lnTo>
              </a:path>
            </a:pathLst>
          </a:custGeom>
          <a:solidFill>
            <a:schemeClr val="accent1"/>
          </a:solidFill>
          <a:ln w="12700" cap="rnd">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80" name="Freeform 111"/>
          <p:cNvSpPr>
            <a:spLocks/>
          </p:cNvSpPr>
          <p:nvPr/>
        </p:nvSpPr>
        <p:spPr bwMode="auto">
          <a:xfrm>
            <a:off x="7253288" y="5451475"/>
            <a:ext cx="146050" cy="88900"/>
          </a:xfrm>
          <a:custGeom>
            <a:avLst/>
            <a:gdLst>
              <a:gd name="T0" fmla="*/ 2147483647 w 83"/>
              <a:gd name="T1" fmla="*/ 2147483647 h 49"/>
              <a:gd name="T2" fmla="*/ 2147483647 w 83"/>
              <a:gd name="T3" fmla="*/ 2147483647 h 49"/>
              <a:gd name="T4" fmla="*/ 2147483647 w 83"/>
              <a:gd name="T5" fmla="*/ 2147483647 h 49"/>
              <a:gd name="T6" fmla="*/ 2147483647 w 83"/>
              <a:gd name="T7" fmla="*/ 2147483647 h 49"/>
              <a:gd name="T8" fmla="*/ 2147483647 w 83"/>
              <a:gd name="T9" fmla="*/ 2147483647 h 49"/>
              <a:gd name="T10" fmla="*/ 2147483647 w 83"/>
              <a:gd name="T11" fmla="*/ 2147483647 h 49"/>
              <a:gd name="T12" fmla="*/ 2147483647 w 83"/>
              <a:gd name="T13" fmla="*/ 2147483647 h 49"/>
              <a:gd name="T14" fmla="*/ 2147483647 w 83"/>
              <a:gd name="T15" fmla="*/ 2147483647 h 49"/>
              <a:gd name="T16" fmla="*/ 2147483647 w 83"/>
              <a:gd name="T17" fmla="*/ 2147483647 h 49"/>
              <a:gd name="T18" fmla="*/ 2147483647 w 83"/>
              <a:gd name="T19" fmla="*/ 2147483647 h 49"/>
              <a:gd name="T20" fmla="*/ 2147483647 w 83"/>
              <a:gd name="T21" fmla="*/ 2147483647 h 49"/>
              <a:gd name="T22" fmla="*/ 2147483647 w 83"/>
              <a:gd name="T23" fmla="*/ 2147483647 h 49"/>
              <a:gd name="T24" fmla="*/ 2147483647 w 83"/>
              <a:gd name="T25" fmla="*/ 2147483647 h 49"/>
              <a:gd name="T26" fmla="*/ 2147483647 w 83"/>
              <a:gd name="T27" fmla="*/ 2147483647 h 49"/>
              <a:gd name="T28" fmla="*/ 2147483647 w 83"/>
              <a:gd name="T29" fmla="*/ 2147483647 h 49"/>
              <a:gd name="T30" fmla="*/ 2147483647 w 83"/>
              <a:gd name="T31" fmla="*/ 0 h 49"/>
              <a:gd name="T32" fmla="*/ 2147483647 w 83"/>
              <a:gd name="T33" fmla="*/ 2147483647 h 49"/>
              <a:gd name="T34" fmla="*/ 2147483647 w 83"/>
              <a:gd name="T35" fmla="*/ 2147483647 h 49"/>
              <a:gd name="T36" fmla="*/ 2147483647 w 83"/>
              <a:gd name="T37" fmla="*/ 2147483647 h 49"/>
              <a:gd name="T38" fmla="*/ 2147483647 w 83"/>
              <a:gd name="T39" fmla="*/ 2147483647 h 49"/>
              <a:gd name="T40" fmla="*/ 2147483647 w 83"/>
              <a:gd name="T41" fmla="*/ 2147483647 h 49"/>
              <a:gd name="T42" fmla="*/ 2147483647 w 83"/>
              <a:gd name="T43" fmla="*/ 2147483647 h 49"/>
              <a:gd name="T44" fmla="*/ 2147483647 w 83"/>
              <a:gd name="T45" fmla="*/ 2147483647 h 49"/>
              <a:gd name="T46" fmla="*/ 2147483647 w 83"/>
              <a:gd name="T47" fmla="*/ 2147483647 h 49"/>
              <a:gd name="T48" fmla="*/ 2147483647 w 83"/>
              <a:gd name="T49" fmla="*/ 2147483647 h 49"/>
              <a:gd name="T50" fmla="*/ 2147483647 w 83"/>
              <a:gd name="T51" fmla="*/ 2147483647 h 49"/>
              <a:gd name="T52" fmla="*/ 2147483647 w 83"/>
              <a:gd name="T53" fmla="*/ 2147483647 h 49"/>
              <a:gd name="T54" fmla="*/ 2147483647 w 83"/>
              <a:gd name="T55" fmla="*/ 2147483647 h 49"/>
              <a:gd name="T56" fmla="*/ 2147483647 w 83"/>
              <a:gd name="T57" fmla="*/ 2147483647 h 49"/>
              <a:gd name="T58" fmla="*/ 2147483647 w 83"/>
              <a:gd name="T59" fmla="*/ 2147483647 h 49"/>
              <a:gd name="T60" fmla="*/ 2147483647 w 83"/>
              <a:gd name="T61" fmla="*/ 2147483647 h 49"/>
              <a:gd name="T62" fmla="*/ 0 w 83"/>
              <a:gd name="T63" fmla="*/ 2147483647 h 49"/>
              <a:gd name="T64" fmla="*/ 2147483647 w 83"/>
              <a:gd name="T65" fmla="*/ 2147483647 h 49"/>
              <a:gd name="T66" fmla="*/ 2147483647 w 83"/>
              <a:gd name="T67" fmla="*/ 2147483647 h 49"/>
              <a:gd name="T68" fmla="*/ 2147483647 w 83"/>
              <a:gd name="T69" fmla="*/ 2147483647 h 49"/>
              <a:gd name="T70" fmla="*/ 2147483647 w 83"/>
              <a:gd name="T71" fmla="*/ 2147483647 h 49"/>
              <a:gd name="T72" fmla="*/ 2147483647 w 83"/>
              <a:gd name="T73" fmla="*/ 2147483647 h 49"/>
              <a:gd name="T74" fmla="*/ 2147483647 w 83"/>
              <a:gd name="T75" fmla="*/ 2147483647 h 49"/>
              <a:gd name="T76" fmla="*/ 2147483647 w 83"/>
              <a:gd name="T77" fmla="*/ 2147483647 h 49"/>
              <a:gd name="T78" fmla="*/ 2147483647 w 83"/>
              <a:gd name="T79" fmla="*/ 2147483647 h 49"/>
              <a:gd name="T80" fmla="*/ 2147483647 w 83"/>
              <a:gd name="T81" fmla="*/ 2147483647 h 49"/>
              <a:gd name="T82" fmla="*/ 2147483647 w 83"/>
              <a:gd name="T83" fmla="*/ 2147483647 h 49"/>
              <a:gd name="T84" fmla="*/ 2147483647 w 83"/>
              <a:gd name="T85" fmla="*/ 2147483647 h 49"/>
              <a:gd name="T86" fmla="*/ 2147483647 w 83"/>
              <a:gd name="T87" fmla="*/ 2147483647 h 49"/>
              <a:gd name="T88" fmla="*/ 2147483647 w 83"/>
              <a:gd name="T89" fmla="*/ 2147483647 h 49"/>
              <a:gd name="T90" fmla="*/ 2147483647 w 83"/>
              <a:gd name="T91" fmla="*/ 2147483647 h 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
              <a:gd name="T139" fmla="*/ 0 h 49"/>
              <a:gd name="T140" fmla="*/ 83 w 83"/>
              <a:gd name="T141" fmla="*/ 49 h 4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 h="49">
                <a:moveTo>
                  <a:pt x="36" y="30"/>
                </a:moveTo>
                <a:lnTo>
                  <a:pt x="44" y="30"/>
                </a:lnTo>
                <a:lnTo>
                  <a:pt x="48" y="30"/>
                </a:lnTo>
                <a:lnTo>
                  <a:pt x="52" y="30"/>
                </a:lnTo>
                <a:lnTo>
                  <a:pt x="56" y="30"/>
                </a:lnTo>
                <a:lnTo>
                  <a:pt x="60" y="26"/>
                </a:lnTo>
                <a:lnTo>
                  <a:pt x="64" y="26"/>
                </a:lnTo>
                <a:lnTo>
                  <a:pt x="64" y="30"/>
                </a:lnTo>
                <a:lnTo>
                  <a:pt x="60" y="30"/>
                </a:lnTo>
                <a:lnTo>
                  <a:pt x="56" y="30"/>
                </a:lnTo>
                <a:lnTo>
                  <a:pt x="52" y="30"/>
                </a:lnTo>
                <a:lnTo>
                  <a:pt x="48" y="30"/>
                </a:lnTo>
                <a:lnTo>
                  <a:pt x="50" y="26"/>
                </a:lnTo>
                <a:lnTo>
                  <a:pt x="54" y="26"/>
                </a:lnTo>
                <a:lnTo>
                  <a:pt x="58" y="22"/>
                </a:lnTo>
                <a:lnTo>
                  <a:pt x="60" y="18"/>
                </a:lnTo>
                <a:lnTo>
                  <a:pt x="64" y="18"/>
                </a:lnTo>
                <a:lnTo>
                  <a:pt x="64" y="22"/>
                </a:lnTo>
                <a:lnTo>
                  <a:pt x="60" y="26"/>
                </a:lnTo>
                <a:lnTo>
                  <a:pt x="56" y="26"/>
                </a:lnTo>
                <a:lnTo>
                  <a:pt x="52" y="30"/>
                </a:lnTo>
                <a:lnTo>
                  <a:pt x="48" y="30"/>
                </a:lnTo>
                <a:lnTo>
                  <a:pt x="48" y="26"/>
                </a:lnTo>
                <a:lnTo>
                  <a:pt x="54" y="22"/>
                </a:lnTo>
                <a:lnTo>
                  <a:pt x="60" y="18"/>
                </a:lnTo>
                <a:lnTo>
                  <a:pt x="64" y="18"/>
                </a:lnTo>
                <a:lnTo>
                  <a:pt x="68" y="18"/>
                </a:lnTo>
                <a:lnTo>
                  <a:pt x="68" y="22"/>
                </a:lnTo>
                <a:lnTo>
                  <a:pt x="64" y="26"/>
                </a:lnTo>
                <a:lnTo>
                  <a:pt x="56" y="26"/>
                </a:lnTo>
                <a:lnTo>
                  <a:pt x="52" y="26"/>
                </a:lnTo>
                <a:lnTo>
                  <a:pt x="48" y="26"/>
                </a:lnTo>
                <a:lnTo>
                  <a:pt x="44" y="22"/>
                </a:lnTo>
                <a:lnTo>
                  <a:pt x="48" y="22"/>
                </a:lnTo>
                <a:lnTo>
                  <a:pt x="52" y="18"/>
                </a:lnTo>
                <a:lnTo>
                  <a:pt x="56" y="14"/>
                </a:lnTo>
                <a:lnTo>
                  <a:pt x="56" y="10"/>
                </a:lnTo>
                <a:lnTo>
                  <a:pt x="60" y="10"/>
                </a:lnTo>
                <a:lnTo>
                  <a:pt x="66" y="10"/>
                </a:lnTo>
                <a:lnTo>
                  <a:pt x="66" y="14"/>
                </a:lnTo>
                <a:lnTo>
                  <a:pt x="62" y="16"/>
                </a:lnTo>
                <a:lnTo>
                  <a:pt x="58" y="20"/>
                </a:lnTo>
                <a:lnTo>
                  <a:pt x="52" y="20"/>
                </a:lnTo>
                <a:lnTo>
                  <a:pt x="48" y="20"/>
                </a:lnTo>
                <a:lnTo>
                  <a:pt x="48" y="12"/>
                </a:lnTo>
                <a:lnTo>
                  <a:pt x="52" y="8"/>
                </a:lnTo>
                <a:lnTo>
                  <a:pt x="56" y="4"/>
                </a:lnTo>
                <a:lnTo>
                  <a:pt x="60" y="0"/>
                </a:lnTo>
                <a:lnTo>
                  <a:pt x="64" y="0"/>
                </a:lnTo>
                <a:lnTo>
                  <a:pt x="64" y="4"/>
                </a:lnTo>
                <a:lnTo>
                  <a:pt x="64" y="8"/>
                </a:lnTo>
                <a:lnTo>
                  <a:pt x="60" y="14"/>
                </a:lnTo>
                <a:lnTo>
                  <a:pt x="56" y="14"/>
                </a:lnTo>
                <a:lnTo>
                  <a:pt x="52" y="14"/>
                </a:lnTo>
                <a:lnTo>
                  <a:pt x="48" y="14"/>
                </a:lnTo>
                <a:lnTo>
                  <a:pt x="52" y="14"/>
                </a:lnTo>
                <a:lnTo>
                  <a:pt x="56" y="14"/>
                </a:lnTo>
                <a:lnTo>
                  <a:pt x="60" y="14"/>
                </a:lnTo>
                <a:lnTo>
                  <a:pt x="64" y="14"/>
                </a:lnTo>
                <a:lnTo>
                  <a:pt x="68" y="10"/>
                </a:lnTo>
                <a:lnTo>
                  <a:pt x="72" y="10"/>
                </a:lnTo>
                <a:lnTo>
                  <a:pt x="72" y="14"/>
                </a:lnTo>
                <a:lnTo>
                  <a:pt x="56" y="18"/>
                </a:lnTo>
                <a:lnTo>
                  <a:pt x="60" y="18"/>
                </a:lnTo>
                <a:lnTo>
                  <a:pt x="64" y="18"/>
                </a:lnTo>
                <a:lnTo>
                  <a:pt x="68" y="18"/>
                </a:lnTo>
                <a:lnTo>
                  <a:pt x="64" y="18"/>
                </a:lnTo>
                <a:lnTo>
                  <a:pt x="60" y="24"/>
                </a:lnTo>
                <a:lnTo>
                  <a:pt x="56" y="24"/>
                </a:lnTo>
                <a:lnTo>
                  <a:pt x="52" y="24"/>
                </a:lnTo>
                <a:lnTo>
                  <a:pt x="46" y="28"/>
                </a:lnTo>
                <a:lnTo>
                  <a:pt x="52" y="28"/>
                </a:lnTo>
                <a:lnTo>
                  <a:pt x="56" y="24"/>
                </a:lnTo>
                <a:lnTo>
                  <a:pt x="52" y="30"/>
                </a:lnTo>
                <a:lnTo>
                  <a:pt x="48" y="30"/>
                </a:lnTo>
                <a:lnTo>
                  <a:pt x="52" y="30"/>
                </a:lnTo>
                <a:lnTo>
                  <a:pt x="56" y="30"/>
                </a:lnTo>
                <a:lnTo>
                  <a:pt x="56" y="34"/>
                </a:lnTo>
                <a:lnTo>
                  <a:pt x="60" y="34"/>
                </a:lnTo>
                <a:lnTo>
                  <a:pt x="60" y="38"/>
                </a:lnTo>
                <a:lnTo>
                  <a:pt x="56" y="38"/>
                </a:lnTo>
                <a:lnTo>
                  <a:pt x="52" y="42"/>
                </a:lnTo>
                <a:lnTo>
                  <a:pt x="56" y="42"/>
                </a:lnTo>
                <a:lnTo>
                  <a:pt x="56" y="38"/>
                </a:lnTo>
                <a:lnTo>
                  <a:pt x="56" y="34"/>
                </a:lnTo>
                <a:lnTo>
                  <a:pt x="52" y="34"/>
                </a:lnTo>
                <a:lnTo>
                  <a:pt x="48" y="40"/>
                </a:lnTo>
                <a:lnTo>
                  <a:pt x="44" y="40"/>
                </a:lnTo>
                <a:lnTo>
                  <a:pt x="40" y="42"/>
                </a:lnTo>
                <a:lnTo>
                  <a:pt x="36" y="40"/>
                </a:lnTo>
                <a:lnTo>
                  <a:pt x="30" y="40"/>
                </a:lnTo>
                <a:lnTo>
                  <a:pt x="26" y="40"/>
                </a:lnTo>
                <a:lnTo>
                  <a:pt x="18" y="40"/>
                </a:lnTo>
                <a:lnTo>
                  <a:pt x="14" y="40"/>
                </a:lnTo>
                <a:lnTo>
                  <a:pt x="10" y="40"/>
                </a:lnTo>
                <a:lnTo>
                  <a:pt x="0" y="44"/>
                </a:lnTo>
                <a:lnTo>
                  <a:pt x="4" y="44"/>
                </a:lnTo>
                <a:lnTo>
                  <a:pt x="8" y="44"/>
                </a:lnTo>
                <a:lnTo>
                  <a:pt x="12" y="44"/>
                </a:lnTo>
                <a:lnTo>
                  <a:pt x="20" y="44"/>
                </a:lnTo>
                <a:lnTo>
                  <a:pt x="24" y="44"/>
                </a:lnTo>
                <a:lnTo>
                  <a:pt x="20" y="44"/>
                </a:lnTo>
                <a:lnTo>
                  <a:pt x="16" y="44"/>
                </a:lnTo>
                <a:lnTo>
                  <a:pt x="18" y="48"/>
                </a:lnTo>
                <a:lnTo>
                  <a:pt x="22" y="46"/>
                </a:lnTo>
                <a:lnTo>
                  <a:pt x="26" y="46"/>
                </a:lnTo>
                <a:lnTo>
                  <a:pt x="16" y="44"/>
                </a:lnTo>
                <a:lnTo>
                  <a:pt x="12" y="48"/>
                </a:lnTo>
                <a:lnTo>
                  <a:pt x="16" y="48"/>
                </a:lnTo>
                <a:lnTo>
                  <a:pt x="16" y="44"/>
                </a:lnTo>
                <a:lnTo>
                  <a:pt x="20" y="44"/>
                </a:lnTo>
                <a:lnTo>
                  <a:pt x="24" y="44"/>
                </a:lnTo>
                <a:lnTo>
                  <a:pt x="30" y="40"/>
                </a:lnTo>
                <a:lnTo>
                  <a:pt x="30" y="36"/>
                </a:lnTo>
                <a:lnTo>
                  <a:pt x="24" y="42"/>
                </a:lnTo>
                <a:lnTo>
                  <a:pt x="20" y="42"/>
                </a:lnTo>
                <a:lnTo>
                  <a:pt x="20" y="38"/>
                </a:lnTo>
                <a:lnTo>
                  <a:pt x="20" y="34"/>
                </a:lnTo>
                <a:lnTo>
                  <a:pt x="24" y="34"/>
                </a:lnTo>
                <a:lnTo>
                  <a:pt x="24" y="30"/>
                </a:lnTo>
                <a:lnTo>
                  <a:pt x="20" y="30"/>
                </a:lnTo>
                <a:lnTo>
                  <a:pt x="20" y="34"/>
                </a:lnTo>
                <a:lnTo>
                  <a:pt x="20" y="38"/>
                </a:lnTo>
                <a:lnTo>
                  <a:pt x="24" y="38"/>
                </a:lnTo>
                <a:lnTo>
                  <a:pt x="28" y="34"/>
                </a:lnTo>
                <a:lnTo>
                  <a:pt x="26" y="38"/>
                </a:lnTo>
                <a:lnTo>
                  <a:pt x="30" y="38"/>
                </a:lnTo>
                <a:lnTo>
                  <a:pt x="34" y="36"/>
                </a:lnTo>
                <a:lnTo>
                  <a:pt x="44" y="36"/>
                </a:lnTo>
                <a:lnTo>
                  <a:pt x="48" y="36"/>
                </a:lnTo>
                <a:lnTo>
                  <a:pt x="54" y="34"/>
                </a:lnTo>
                <a:lnTo>
                  <a:pt x="58" y="34"/>
                </a:lnTo>
                <a:lnTo>
                  <a:pt x="62" y="34"/>
                </a:lnTo>
                <a:lnTo>
                  <a:pt x="66" y="34"/>
                </a:lnTo>
                <a:lnTo>
                  <a:pt x="72" y="34"/>
                </a:lnTo>
                <a:lnTo>
                  <a:pt x="76" y="34"/>
                </a:lnTo>
                <a:lnTo>
                  <a:pt x="80" y="34"/>
                </a:lnTo>
                <a:lnTo>
                  <a:pt x="82" y="30"/>
                </a:lnTo>
                <a:lnTo>
                  <a:pt x="82" y="26"/>
                </a:lnTo>
                <a:lnTo>
                  <a:pt x="80" y="30"/>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8281" name="Freeform 112"/>
          <p:cNvSpPr>
            <a:spLocks/>
          </p:cNvSpPr>
          <p:nvPr/>
        </p:nvSpPr>
        <p:spPr bwMode="auto">
          <a:xfrm>
            <a:off x="3041650" y="6053138"/>
            <a:ext cx="292100" cy="203200"/>
          </a:xfrm>
          <a:custGeom>
            <a:avLst/>
            <a:gdLst>
              <a:gd name="T0" fmla="*/ 2147483647 w 167"/>
              <a:gd name="T1" fmla="*/ 2147483647 h 113"/>
              <a:gd name="T2" fmla="*/ 2147483647 w 167"/>
              <a:gd name="T3" fmla="*/ 2147483647 h 113"/>
              <a:gd name="T4" fmla="*/ 2147483647 w 167"/>
              <a:gd name="T5" fmla="*/ 2147483647 h 113"/>
              <a:gd name="T6" fmla="*/ 2147483647 w 167"/>
              <a:gd name="T7" fmla="*/ 2147483647 h 113"/>
              <a:gd name="T8" fmla="*/ 2147483647 w 167"/>
              <a:gd name="T9" fmla="*/ 2147483647 h 113"/>
              <a:gd name="T10" fmla="*/ 2147483647 w 167"/>
              <a:gd name="T11" fmla="*/ 2147483647 h 113"/>
              <a:gd name="T12" fmla="*/ 2147483647 w 167"/>
              <a:gd name="T13" fmla="*/ 2147483647 h 113"/>
              <a:gd name="T14" fmla="*/ 2147483647 w 167"/>
              <a:gd name="T15" fmla="*/ 2147483647 h 113"/>
              <a:gd name="T16" fmla="*/ 2147483647 w 167"/>
              <a:gd name="T17" fmla="*/ 2147483647 h 113"/>
              <a:gd name="T18" fmla="*/ 2147483647 w 167"/>
              <a:gd name="T19" fmla="*/ 2147483647 h 113"/>
              <a:gd name="T20" fmla="*/ 2147483647 w 167"/>
              <a:gd name="T21" fmla="*/ 2147483647 h 113"/>
              <a:gd name="T22" fmla="*/ 2147483647 w 167"/>
              <a:gd name="T23" fmla="*/ 0 h 113"/>
              <a:gd name="T24" fmla="*/ 2147483647 w 167"/>
              <a:gd name="T25" fmla="*/ 0 h 113"/>
              <a:gd name="T26" fmla="*/ 2147483647 w 167"/>
              <a:gd name="T27" fmla="*/ 2147483647 h 113"/>
              <a:gd name="T28" fmla="*/ 2147483647 w 167"/>
              <a:gd name="T29" fmla="*/ 2147483647 h 113"/>
              <a:gd name="T30" fmla="*/ 2147483647 w 167"/>
              <a:gd name="T31" fmla="*/ 2147483647 h 113"/>
              <a:gd name="T32" fmla="*/ 2147483647 w 167"/>
              <a:gd name="T33" fmla="*/ 2147483647 h 113"/>
              <a:gd name="T34" fmla="*/ 2147483647 w 167"/>
              <a:gd name="T35" fmla="*/ 2147483647 h 113"/>
              <a:gd name="T36" fmla="*/ 2147483647 w 167"/>
              <a:gd name="T37" fmla="*/ 2147483647 h 113"/>
              <a:gd name="T38" fmla="*/ 2147483647 w 167"/>
              <a:gd name="T39" fmla="*/ 2147483647 h 113"/>
              <a:gd name="T40" fmla="*/ 2147483647 w 167"/>
              <a:gd name="T41" fmla="*/ 2147483647 h 113"/>
              <a:gd name="T42" fmla="*/ 2147483647 w 167"/>
              <a:gd name="T43" fmla="*/ 2147483647 h 113"/>
              <a:gd name="T44" fmla="*/ 2147483647 w 167"/>
              <a:gd name="T45" fmla="*/ 2147483647 h 113"/>
              <a:gd name="T46" fmla="*/ 2147483647 w 167"/>
              <a:gd name="T47" fmla="*/ 2147483647 h 113"/>
              <a:gd name="T48" fmla="*/ 2147483647 w 167"/>
              <a:gd name="T49" fmla="*/ 2147483647 h 113"/>
              <a:gd name="T50" fmla="*/ 2147483647 w 167"/>
              <a:gd name="T51" fmla="*/ 2147483647 h 113"/>
              <a:gd name="T52" fmla="*/ 2147483647 w 167"/>
              <a:gd name="T53" fmla="*/ 2147483647 h 113"/>
              <a:gd name="T54" fmla="*/ 2147483647 w 167"/>
              <a:gd name="T55" fmla="*/ 2147483647 h 113"/>
              <a:gd name="T56" fmla="*/ 2147483647 w 167"/>
              <a:gd name="T57" fmla="*/ 2147483647 h 113"/>
              <a:gd name="T58" fmla="*/ 2147483647 w 167"/>
              <a:gd name="T59" fmla="*/ 2147483647 h 113"/>
              <a:gd name="T60" fmla="*/ 2147483647 w 167"/>
              <a:gd name="T61" fmla="*/ 2147483647 h 113"/>
              <a:gd name="T62" fmla="*/ 2147483647 w 167"/>
              <a:gd name="T63" fmla="*/ 2147483647 h 113"/>
              <a:gd name="T64" fmla="*/ 2147483647 w 167"/>
              <a:gd name="T65" fmla="*/ 2147483647 h 113"/>
              <a:gd name="T66" fmla="*/ 2147483647 w 167"/>
              <a:gd name="T67" fmla="*/ 2147483647 h 113"/>
              <a:gd name="T68" fmla="*/ 2147483647 w 167"/>
              <a:gd name="T69" fmla="*/ 2147483647 h 113"/>
              <a:gd name="T70" fmla="*/ 2147483647 w 167"/>
              <a:gd name="T71" fmla="*/ 2147483647 h 113"/>
              <a:gd name="T72" fmla="*/ 2147483647 w 167"/>
              <a:gd name="T73" fmla="*/ 2147483647 h 113"/>
              <a:gd name="T74" fmla="*/ 2147483647 w 167"/>
              <a:gd name="T75" fmla="*/ 2147483647 h 113"/>
              <a:gd name="T76" fmla="*/ 2147483647 w 167"/>
              <a:gd name="T77" fmla="*/ 2147483647 h 113"/>
              <a:gd name="T78" fmla="*/ 2147483647 w 167"/>
              <a:gd name="T79" fmla="*/ 2147483647 h 113"/>
              <a:gd name="T80" fmla="*/ 2147483647 w 167"/>
              <a:gd name="T81" fmla="*/ 2147483647 h 113"/>
              <a:gd name="T82" fmla="*/ 2147483647 w 167"/>
              <a:gd name="T83" fmla="*/ 2147483647 h 113"/>
              <a:gd name="T84" fmla="*/ 2147483647 w 167"/>
              <a:gd name="T85" fmla="*/ 2147483647 h 113"/>
              <a:gd name="T86" fmla="*/ 2147483647 w 167"/>
              <a:gd name="T87" fmla="*/ 2147483647 h 113"/>
              <a:gd name="T88" fmla="*/ 2147483647 w 167"/>
              <a:gd name="T89" fmla="*/ 2147483647 h 113"/>
              <a:gd name="T90" fmla="*/ 0 w 167"/>
              <a:gd name="T91" fmla="*/ 2147483647 h 113"/>
              <a:gd name="T92" fmla="*/ 2147483647 w 167"/>
              <a:gd name="T93" fmla="*/ 2147483647 h 113"/>
              <a:gd name="T94" fmla="*/ 2147483647 w 167"/>
              <a:gd name="T95" fmla="*/ 2147483647 h 113"/>
              <a:gd name="T96" fmla="*/ 2147483647 w 167"/>
              <a:gd name="T97" fmla="*/ 2147483647 h 113"/>
              <a:gd name="T98" fmla="*/ 2147483647 w 167"/>
              <a:gd name="T99" fmla="*/ 2147483647 h 113"/>
              <a:gd name="T100" fmla="*/ 2147483647 w 167"/>
              <a:gd name="T101" fmla="*/ 2147483647 h 113"/>
              <a:gd name="T102" fmla="*/ 2147483647 w 167"/>
              <a:gd name="T103" fmla="*/ 2147483647 h 113"/>
              <a:gd name="T104" fmla="*/ 2147483647 w 167"/>
              <a:gd name="T105" fmla="*/ 2147483647 h 113"/>
              <a:gd name="T106" fmla="*/ 2147483647 w 167"/>
              <a:gd name="T107" fmla="*/ 2147483647 h 113"/>
              <a:gd name="T108" fmla="*/ 2147483647 w 167"/>
              <a:gd name="T109" fmla="*/ 2147483647 h 113"/>
              <a:gd name="T110" fmla="*/ 2147483647 w 167"/>
              <a:gd name="T111" fmla="*/ 2147483647 h 113"/>
              <a:gd name="T112" fmla="*/ 2147483647 w 167"/>
              <a:gd name="T113" fmla="*/ 2147483647 h 113"/>
              <a:gd name="T114" fmla="*/ 2147483647 w 167"/>
              <a:gd name="T115" fmla="*/ 2147483647 h 113"/>
              <a:gd name="T116" fmla="*/ 2147483647 w 167"/>
              <a:gd name="T117" fmla="*/ 2147483647 h 113"/>
              <a:gd name="T118" fmla="*/ 2147483647 w 167"/>
              <a:gd name="T119" fmla="*/ 2147483647 h 1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7"/>
              <a:gd name="T181" fmla="*/ 0 h 113"/>
              <a:gd name="T182" fmla="*/ 167 w 167"/>
              <a:gd name="T183" fmla="*/ 113 h 11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7" h="113">
                <a:moveTo>
                  <a:pt x="76" y="2"/>
                </a:moveTo>
                <a:lnTo>
                  <a:pt x="80" y="4"/>
                </a:lnTo>
                <a:lnTo>
                  <a:pt x="84" y="4"/>
                </a:lnTo>
                <a:lnTo>
                  <a:pt x="88" y="6"/>
                </a:lnTo>
                <a:lnTo>
                  <a:pt x="92" y="6"/>
                </a:lnTo>
                <a:lnTo>
                  <a:pt x="96" y="4"/>
                </a:lnTo>
                <a:lnTo>
                  <a:pt x="100" y="4"/>
                </a:lnTo>
                <a:lnTo>
                  <a:pt x="104" y="4"/>
                </a:lnTo>
                <a:lnTo>
                  <a:pt x="108" y="6"/>
                </a:lnTo>
                <a:lnTo>
                  <a:pt x="112" y="6"/>
                </a:lnTo>
                <a:lnTo>
                  <a:pt x="116" y="8"/>
                </a:lnTo>
                <a:lnTo>
                  <a:pt x="120" y="8"/>
                </a:lnTo>
                <a:lnTo>
                  <a:pt x="124" y="8"/>
                </a:lnTo>
                <a:lnTo>
                  <a:pt x="128" y="8"/>
                </a:lnTo>
                <a:lnTo>
                  <a:pt x="132" y="6"/>
                </a:lnTo>
                <a:lnTo>
                  <a:pt x="128" y="6"/>
                </a:lnTo>
                <a:lnTo>
                  <a:pt x="122" y="6"/>
                </a:lnTo>
                <a:lnTo>
                  <a:pt x="116" y="6"/>
                </a:lnTo>
                <a:lnTo>
                  <a:pt x="112" y="4"/>
                </a:lnTo>
                <a:lnTo>
                  <a:pt x="108" y="4"/>
                </a:lnTo>
                <a:lnTo>
                  <a:pt x="104" y="2"/>
                </a:lnTo>
                <a:lnTo>
                  <a:pt x="100" y="2"/>
                </a:lnTo>
                <a:lnTo>
                  <a:pt x="104" y="0"/>
                </a:lnTo>
                <a:lnTo>
                  <a:pt x="108" y="0"/>
                </a:lnTo>
                <a:lnTo>
                  <a:pt x="112" y="0"/>
                </a:lnTo>
                <a:lnTo>
                  <a:pt x="116" y="0"/>
                </a:lnTo>
                <a:lnTo>
                  <a:pt x="120" y="2"/>
                </a:lnTo>
                <a:lnTo>
                  <a:pt x="124" y="2"/>
                </a:lnTo>
                <a:lnTo>
                  <a:pt x="128" y="2"/>
                </a:lnTo>
                <a:lnTo>
                  <a:pt x="132" y="2"/>
                </a:lnTo>
                <a:lnTo>
                  <a:pt x="136" y="2"/>
                </a:lnTo>
                <a:lnTo>
                  <a:pt x="140" y="4"/>
                </a:lnTo>
                <a:lnTo>
                  <a:pt x="144" y="2"/>
                </a:lnTo>
                <a:lnTo>
                  <a:pt x="148" y="2"/>
                </a:lnTo>
                <a:lnTo>
                  <a:pt x="152" y="2"/>
                </a:lnTo>
                <a:lnTo>
                  <a:pt x="156" y="4"/>
                </a:lnTo>
                <a:lnTo>
                  <a:pt x="160" y="4"/>
                </a:lnTo>
                <a:lnTo>
                  <a:pt x="164" y="6"/>
                </a:lnTo>
                <a:lnTo>
                  <a:pt x="166" y="10"/>
                </a:lnTo>
                <a:lnTo>
                  <a:pt x="164" y="14"/>
                </a:lnTo>
                <a:lnTo>
                  <a:pt x="162" y="18"/>
                </a:lnTo>
                <a:lnTo>
                  <a:pt x="162" y="22"/>
                </a:lnTo>
                <a:lnTo>
                  <a:pt x="160" y="28"/>
                </a:lnTo>
                <a:lnTo>
                  <a:pt x="160" y="32"/>
                </a:lnTo>
                <a:lnTo>
                  <a:pt x="158" y="36"/>
                </a:lnTo>
                <a:lnTo>
                  <a:pt x="158" y="44"/>
                </a:lnTo>
                <a:lnTo>
                  <a:pt x="156" y="50"/>
                </a:lnTo>
                <a:lnTo>
                  <a:pt x="154" y="54"/>
                </a:lnTo>
                <a:lnTo>
                  <a:pt x="152" y="58"/>
                </a:lnTo>
                <a:lnTo>
                  <a:pt x="150" y="62"/>
                </a:lnTo>
                <a:lnTo>
                  <a:pt x="150" y="66"/>
                </a:lnTo>
                <a:lnTo>
                  <a:pt x="148" y="70"/>
                </a:lnTo>
                <a:lnTo>
                  <a:pt x="146" y="74"/>
                </a:lnTo>
                <a:lnTo>
                  <a:pt x="144" y="78"/>
                </a:lnTo>
                <a:lnTo>
                  <a:pt x="142" y="84"/>
                </a:lnTo>
                <a:lnTo>
                  <a:pt x="140" y="88"/>
                </a:lnTo>
                <a:lnTo>
                  <a:pt x="138" y="92"/>
                </a:lnTo>
                <a:lnTo>
                  <a:pt x="136" y="96"/>
                </a:lnTo>
                <a:lnTo>
                  <a:pt x="134" y="100"/>
                </a:lnTo>
                <a:lnTo>
                  <a:pt x="132" y="104"/>
                </a:lnTo>
                <a:lnTo>
                  <a:pt x="128" y="106"/>
                </a:lnTo>
                <a:lnTo>
                  <a:pt x="124" y="110"/>
                </a:lnTo>
                <a:lnTo>
                  <a:pt x="120" y="110"/>
                </a:lnTo>
                <a:lnTo>
                  <a:pt x="116" y="110"/>
                </a:lnTo>
                <a:lnTo>
                  <a:pt x="112" y="112"/>
                </a:lnTo>
                <a:lnTo>
                  <a:pt x="108" y="112"/>
                </a:lnTo>
                <a:lnTo>
                  <a:pt x="104" y="112"/>
                </a:lnTo>
                <a:lnTo>
                  <a:pt x="98" y="112"/>
                </a:lnTo>
                <a:lnTo>
                  <a:pt x="94" y="112"/>
                </a:lnTo>
                <a:lnTo>
                  <a:pt x="90" y="112"/>
                </a:lnTo>
                <a:lnTo>
                  <a:pt x="84" y="110"/>
                </a:lnTo>
                <a:lnTo>
                  <a:pt x="78" y="110"/>
                </a:lnTo>
                <a:lnTo>
                  <a:pt x="74" y="110"/>
                </a:lnTo>
                <a:lnTo>
                  <a:pt x="68" y="110"/>
                </a:lnTo>
                <a:lnTo>
                  <a:pt x="64" y="110"/>
                </a:lnTo>
                <a:lnTo>
                  <a:pt x="60" y="110"/>
                </a:lnTo>
                <a:lnTo>
                  <a:pt x="56" y="110"/>
                </a:lnTo>
                <a:lnTo>
                  <a:pt x="52" y="110"/>
                </a:lnTo>
                <a:lnTo>
                  <a:pt x="48" y="110"/>
                </a:lnTo>
                <a:lnTo>
                  <a:pt x="44" y="108"/>
                </a:lnTo>
                <a:lnTo>
                  <a:pt x="40" y="108"/>
                </a:lnTo>
                <a:lnTo>
                  <a:pt x="36" y="108"/>
                </a:lnTo>
                <a:lnTo>
                  <a:pt x="32" y="108"/>
                </a:lnTo>
                <a:lnTo>
                  <a:pt x="28" y="108"/>
                </a:lnTo>
                <a:lnTo>
                  <a:pt x="24" y="108"/>
                </a:lnTo>
                <a:lnTo>
                  <a:pt x="20" y="108"/>
                </a:lnTo>
                <a:lnTo>
                  <a:pt x="16" y="108"/>
                </a:lnTo>
                <a:lnTo>
                  <a:pt x="12" y="108"/>
                </a:lnTo>
                <a:lnTo>
                  <a:pt x="8" y="108"/>
                </a:lnTo>
                <a:lnTo>
                  <a:pt x="4" y="106"/>
                </a:lnTo>
                <a:lnTo>
                  <a:pt x="2" y="102"/>
                </a:lnTo>
                <a:lnTo>
                  <a:pt x="0" y="98"/>
                </a:lnTo>
                <a:lnTo>
                  <a:pt x="0" y="94"/>
                </a:lnTo>
                <a:lnTo>
                  <a:pt x="2" y="90"/>
                </a:lnTo>
                <a:lnTo>
                  <a:pt x="2" y="86"/>
                </a:lnTo>
                <a:lnTo>
                  <a:pt x="4" y="78"/>
                </a:lnTo>
                <a:lnTo>
                  <a:pt x="6" y="72"/>
                </a:lnTo>
                <a:lnTo>
                  <a:pt x="10" y="70"/>
                </a:lnTo>
                <a:lnTo>
                  <a:pt x="12" y="66"/>
                </a:lnTo>
                <a:lnTo>
                  <a:pt x="16" y="64"/>
                </a:lnTo>
                <a:lnTo>
                  <a:pt x="20" y="62"/>
                </a:lnTo>
                <a:lnTo>
                  <a:pt x="26" y="58"/>
                </a:lnTo>
                <a:lnTo>
                  <a:pt x="30" y="56"/>
                </a:lnTo>
                <a:lnTo>
                  <a:pt x="34" y="54"/>
                </a:lnTo>
                <a:lnTo>
                  <a:pt x="38" y="50"/>
                </a:lnTo>
                <a:lnTo>
                  <a:pt x="42" y="46"/>
                </a:lnTo>
                <a:lnTo>
                  <a:pt x="44" y="42"/>
                </a:lnTo>
                <a:lnTo>
                  <a:pt x="48" y="38"/>
                </a:lnTo>
                <a:lnTo>
                  <a:pt x="50" y="34"/>
                </a:lnTo>
                <a:lnTo>
                  <a:pt x="54" y="32"/>
                </a:lnTo>
                <a:lnTo>
                  <a:pt x="56" y="28"/>
                </a:lnTo>
                <a:lnTo>
                  <a:pt x="60" y="24"/>
                </a:lnTo>
                <a:lnTo>
                  <a:pt x="62" y="20"/>
                </a:lnTo>
                <a:lnTo>
                  <a:pt x="64" y="16"/>
                </a:lnTo>
                <a:lnTo>
                  <a:pt x="68" y="14"/>
                </a:lnTo>
                <a:lnTo>
                  <a:pt x="72" y="10"/>
                </a:lnTo>
                <a:lnTo>
                  <a:pt x="76" y="8"/>
                </a:lnTo>
                <a:lnTo>
                  <a:pt x="78" y="4"/>
                </a:lnTo>
                <a:lnTo>
                  <a:pt x="82" y="4"/>
                </a:lnTo>
                <a:lnTo>
                  <a:pt x="76" y="2"/>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282" name="Freeform 113"/>
          <p:cNvSpPr>
            <a:spLocks/>
          </p:cNvSpPr>
          <p:nvPr/>
        </p:nvSpPr>
        <p:spPr bwMode="auto">
          <a:xfrm>
            <a:off x="3294063" y="5797550"/>
            <a:ext cx="127000" cy="36513"/>
          </a:xfrm>
          <a:custGeom>
            <a:avLst/>
            <a:gdLst>
              <a:gd name="T0" fmla="*/ 2147483647 w 73"/>
              <a:gd name="T1" fmla="*/ 2147483647 h 21"/>
              <a:gd name="T2" fmla="*/ 2147483647 w 73"/>
              <a:gd name="T3" fmla="*/ 2147483647 h 21"/>
              <a:gd name="T4" fmla="*/ 2147483647 w 73"/>
              <a:gd name="T5" fmla="*/ 2147483647 h 21"/>
              <a:gd name="T6" fmla="*/ 2147483647 w 73"/>
              <a:gd name="T7" fmla="*/ 2147483647 h 21"/>
              <a:gd name="T8" fmla="*/ 2147483647 w 73"/>
              <a:gd name="T9" fmla="*/ 2147483647 h 21"/>
              <a:gd name="T10" fmla="*/ 2147483647 w 73"/>
              <a:gd name="T11" fmla="*/ 2147483647 h 21"/>
              <a:gd name="T12" fmla="*/ 2147483647 w 73"/>
              <a:gd name="T13" fmla="*/ 2147483647 h 21"/>
              <a:gd name="T14" fmla="*/ 2147483647 w 73"/>
              <a:gd name="T15" fmla="*/ 2147483647 h 21"/>
              <a:gd name="T16" fmla="*/ 2147483647 w 73"/>
              <a:gd name="T17" fmla="*/ 2147483647 h 21"/>
              <a:gd name="T18" fmla="*/ 2147483647 w 73"/>
              <a:gd name="T19" fmla="*/ 2147483647 h 21"/>
              <a:gd name="T20" fmla="*/ 2147483647 w 73"/>
              <a:gd name="T21" fmla="*/ 2147483647 h 21"/>
              <a:gd name="T22" fmla="*/ 2147483647 w 73"/>
              <a:gd name="T23" fmla="*/ 2147483647 h 21"/>
              <a:gd name="T24" fmla="*/ 2147483647 w 73"/>
              <a:gd name="T25" fmla="*/ 2147483647 h 21"/>
              <a:gd name="T26" fmla="*/ 2147483647 w 73"/>
              <a:gd name="T27" fmla="*/ 2147483647 h 21"/>
              <a:gd name="T28" fmla="*/ 2147483647 w 73"/>
              <a:gd name="T29" fmla="*/ 2147483647 h 21"/>
              <a:gd name="T30" fmla="*/ 2147483647 w 73"/>
              <a:gd name="T31" fmla="*/ 2147483647 h 21"/>
              <a:gd name="T32" fmla="*/ 2147483647 w 73"/>
              <a:gd name="T33" fmla="*/ 2147483647 h 21"/>
              <a:gd name="T34" fmla="*/ 2147483647 w 73"/>
              <a:gd name="T35" fmla="*/ 2147483647 h 21"/>
              <a:gd name="T36" fmla="*/ 2147483647 w 73"/>
              <a:gd name="T37" fmla="*/ 2147483647 h 21"/>
              <a:gd name="T38" fmla="*/ 2147483647 w 73"/>
              <a:gd name="T39" fmla="*/ 2147483647 h 21"/>
              <a:gd name="T40" fmla="*/ 2147483647 w 73"/>
              <a:gd name="T41" fmla="*/ 2147483647 h 21"/>
              <a:gd name="T42" fmla="*/ 2147483647 w 73"/>
              <a:gd name="T43" fmla="*/ 2147483647 h 21"/>
              <a:gd name="T44" fmla="*/ 2147483647 w 73"/>
              <a:gd name="T45" fmla="*/ 2147483647 h 21"/>
              <a:gd name="T46" fmla="*/ 2147483647 w 73"/>
              <a:gd name="T47" fmla="*/ 2147483647 h 21"/>
              <a:gd name="T48" fmla="*/ 2147483647 w 73"/>
              <a:gd name="T49" fmla="*/ 2147483647 h 21"/>
              <a:gd name="T50" fmla="*/ 2147483647 w 73"/>
              <a:gd name="T51" fmla="*/ 0 h 21"/>
              <a:gd name="T52" fmla="*/ 2147483647 w 73"/>
              <a:gd name="T53" fmla="*/ 0 h 21"/>
              <a:gd name="T54" fmla="*/ 2147483647 w 73"/>
              <a:gd name="T55" fmla="*/ 0 h 21"/>
              <a:gd name="T56" fmla="*/ 2147483647 w 73"/>
              <a:gd name="T57" fmla="*/ 0 h 21"/>
              <a:gd name="T58" fmla="*/ 2147483647 w 73"/>
              <a:gd name="T59" fmla="*/ 0 h 21"/>
              <a:gd name="T60" fmla="*/ 2147483647 w 73"/>
              <a:gd name="T61" fmla="*/ 0 h 21"/>
              <a:gd name="T62" fmla="*/ 2147483647 w 73"/>
              <a:gd name="T63" fmla="*/ 0 h 21"/>
              <a:gd name="T64" fmla="*/ 2147483647 w 73"/>
              <a:gd name="T65" fmla="*/ 0 h 21"/>
              <a:gd name="T66" fmla="*/ 2147483647 w 73"/>
              <a:gd name="T67" fmla="*/ 0 h 21"/>
              <a:gd name="T68" fmla="*/ 2147483647 w 73"/>
              <a:gd name="T69" fmla="*/ 0 h 21"/>
              <a:gd name="T70" fmla="*/ 2147483647 w 73"/>
              <a:gd name="T71" fmla="*/ 0 h 21"/>
              <a:gd name="T72" fmla="*/ 2147483647 w 73"/>
              <a:gd name="T73" fmla="*/ 2147483647 h 21"/>
              <a:gd name="T74" fmla="*/ 2147483647 w 73"/>
              <a:gd name="T75" fmla="*/ 2147483647 h 21"/>
              <a:gd name="T76" fmla="*/ 0 w 73"/>
              <a:gd name="T77" fmla="*/ 2147483647 h 21"/>
              <a:gd name="T78" fmla="*/ 0 w 73"/>
              <a:gd name="T79" fmla="*/ 2147483647 h 21"/>
              <a:gd name="T80" fmla="*/ 2147483647 w 73"/>
              <a:gd name="T81" fmla="*/ 2147483647 h 21"/>
              <a:gd name="T82" fmla="*/ 2147483647 w 73"/>
              <a:gd name="T83" fmla="*/ 2147483647 h 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3"/>
              <a:gd name="T127" fmla="*/ 0 h 21"/>
              <a:gd name="T128" fmla="*/ 73 w 73"/>
              <a:gd name="T129" fmla="*/ 21 h 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3" h="21">
                <a:moveTo>
                  <a:pt x="4" y="16"/>
                </a:moveTo>
                <a:lnTo>
                  <a:pt x="8" y="16"/>
                </a:lnTo>
                <a:lnTo>
                  <a:pt x="12" y="16"/>
                </a:lnTo>
                <a:lnTo>
                  <a:pt x="16" y="18"/>
                </a:lnTo>
                <a:lnTo>
                  <a:pt x="20" y="18"/>
                </a:lnTo>
                <a:lnTo>
                  <a:pt x="24" y="20"/>
                </a:lnTo>
                <a:lnTo>
                  <a:pt x="28" y="20"/>
                </a:lnTo>
                <a:lnTo>
                  <a:pt x="32" y="20"/>
                </a:lnTo>
                <a:lnTo>
                  <a:pt x="36" y="20"/>
                </a:lnTo>
                <a:lnTo>
                  <a:pt x="40" y="20"/>
                </a:lnTo>
                <a:lnTo>
                  <a:pt x="44" y="20"/>
                </a:lnTo>
                <a:lnTo>
                  <a:pt x="48" y="18"/>
                </a:lnTo>
                <a:lnTo>
                  <a:pt x="52" y="18"/>
                </a:lnTo>
                <a:lnTo>
                  <a:pt x="56" y="18"/>
                </a:lnTo>
                <a:lnTo>
                  <a:pt x="60" y="18"/>
                </a:lnTo>
                <a:lnTo>
                  <a:pt x="64" y="18"/>
                </a:lnTo>
                <a:lnTo>
                  <a:pt x="68" y="18"/>
                </a:lnTo>
                <a:lnTo>
                  <a:pt x="70" y="14"/>
                </a:lnTo>
                <a:lnTo>
                  <a:pt x="72" y="10"/>
                </a:lnTo>
                <a:lnTo>
                  <a:pt x="72" y="6"/>
                </a:lnTo>
                <a:lnTo>
                  <a:pt x="68" y="6"/>
                </a:lnTo>
                <a:lnTo>
                  <a:pt x="64" y="4"/>
                </a:lnTo>
                <a:lnTo>
                  <a:pt x="60" y="4"/>
                </a:lnTo>
                <a:lnTo>
                  <a:pt x="56" y="2"/>
                </a:lnTo>
                <a:lnTo>
                  <a:pt x="52" y="2"/>
                </a:lnTo>
                <a:lnTo>
                  <a:pt x="48" y="0"/>
                </a:lnTo>
                <a:lnTo>
                  <a:pt x="44" y="0"/>
                </a:lnTo>
                <a:lnTo>
                  <a:pt x="40" y="0"/>
                </a:lnTo>
                <a:lnTo>
                  <a:pt x="36" y="0"/>
                </a:lnTo>
                <a:lnTo>
                  <a:pt x="32" y="0"/>
                </a:lnTo>
                <a:lnTo>
                  <a:pt x="28" y="0"/>
                </a:lnTo>
                <a:lnTo>
                  <a:pt x="24" y="0"/>
                </a:lnTo>
                <a:lnTo>
                  <a:pt x="20" y="0"/>
                </a:lnTo>
                <a:lnTo>
                  <a:pt x="16" y="0"/>
                </a:lnTo>
                <a:lnTo>
                  <a:pt x="12" y="0"/>
                </a:lnTo>
                <a:lnTo>
                  <a:pt x="8" y="0"/>
                </a:lnTo>
                <a:lnTo>
                  <a:pt x="4" y="2"/>
                </a:lnTo>
                <a:lnTo>
                  <a:pt x="2" y="6"/>
                </a:lnTo>
                <a:lnTo>
                  <a:pt x="0" y="10"/>
                </a:lnTo>
                <a:lnTo>
                  <a:pt x="0" y="14"/>
                </a:lnTo>
                <a:lnTo>
                  <a:pt x="4" y="16"/>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283" name="Freeform 114"/>
          <p:cNvSpPr>
            <a:spLocks/>
          </p:cNvSpPr>
          <p:nvPr/>
        </p:nvSpPr>
        <p:spPr bwMode="auto">
          <a:xfrm>
            <a:off x="3324225" y="5749925"/>
            <a:ext cx="107950" cy="26988"/>
          </a:xfrm>
          <a:custGeom>
            <a:avLst/>
            <a:gdLst>
              <a:gd name="T0" fmla="*/ 2147483647 w 61"/>
              <a:gd name="T1" fmla="*/ 2147483647 h 15"/>
              <a:gd name="T2" fmla="*/ 2147483647 w 61"/>
              <a:gd name="T3" fmla="*/ 2147483647 h 15"/>
              <a:gd name="T4" fmla="*/ 2147483647 w 61"/>
              <a:gd name="T5" fmla="*/ 2147483647 h 15"/>
              <a:gd name="T6" fmla="*/ 2147483647 w 61"/>
              <a:gd name="T7" fmla="*/ 2147483647 h 15"/>
              <a:gd name="T8" fmla="*/ 2147483647 w 61"/>
              <a:gd name="T9" fmla="*/ 2147483647 h 15"/>
              <a:gd name="T10" fmla="*/ 2147483647 w 61"/>
              <a:gd name="T11" fmla="*/ 2147483647 h 15"/>
              <a:gd name="T12" fmla="*/ 2147483647 w 61"/>
              <a:gd name="T13" fmla="*/ 2147483647 h 15"/>
              <a:gd name="T14" fmla="*/ 2147483647 w 61"/>
              <a:gd name="T15" fmla="*/ 2147483647 h 15"/>
              <a:gd name="T16" fmla="*/ 2147483647 w 61"/>
              <a:gd name="T17" fmla="*/ 2147483647 h 15"/>
              <a:gd name="T18" fmla="*/ 2147483647 w 61"/>
              <a:gd name="T19" fmla="*/ 2147483647 h 15"/>
              <a:gd name="T20" fmla="*/ 2147483647 w 61"/>
              <a:gd name="T21" fmla="*/ 2147483647 h 15"/>
              <a:gd name="T22" fmla="*/ 2147483647 w 61"/>
              <a:gd name="T23" fmla="*/ 2147483647 h 15"/>
              <a:gd name="T24" fmla="*/ 2147483647 w 61"/>
              <a:gd name="T25" fmla="*/ 2147483647 h 15"/>
              <a:gd name="T26" fmla="*/ 2147483647 w 61"/>
              <a:gd name="T27" fmla="*/ 2147483647 h 15"/>
              <a:gd name="T28" fmla="*/ 2147483647 w 61"/>
              <a:gd name="T29" fmla="*/ 2147483647 h 15"/>
              <a:gd name="T30" fmla="*/ 2147483647 w 61"/>
              <a:gd name="T31" fmla="*/ 2147483647 h 15"/>
              <a:gd name="T32" fmla="*/ 2147483647 w 61"/>
              <a:gd name="T33" fmla="*/ 2147483647 h 15"/>
              <a:gd name="T34" fmla="*/ 2147483647 w 61"/>
              <a:gd name="T35" fmla="*/ 2147483647 h 15"/>
              <a:gd name="T36" fmla="*/ 2147483647 w 61"/>
              <a:gd name="T37" fmla="*/ 2147483647 h 15"/>
              <a:gd name="T38" fmla="*/ 2147483647 w 61"/>
              <a:gd name="T39" fmla="*/ 2147483647 h 15"/>
              <a:gd name="T40" fmla="*/ 2147483647 w 61"/>
              <a:gd name="T41" fmla="*/ 2147483647 h 15"/>
              <a:gd name="T42" fmla="*/ 2147483647 w 61"/>
              <a:gd name="T43" fmla="*/ 2147483647 h 15"/>
              <a:gd name="T44" fmla="*/ 0 w 61"/>
              <a:gd name="T45" fmla="*/ 2147483647 h 15"/>
              <a:gd name="T46" fmla="*/ 2147483647 w 61"/>
              <a:gd name="T47" fmla="*/ 2147483647 h 15"/>
              <a:gd name="T48" fmla="*/ 2147483647 w 61"/>
              <a:gd name="T49" fmla="*/ 2147483647 h 15"/>
              <a:gd name="T50" fmla="*/ 2147483647 w 61"/>
              <a:gd name="T51" fmla="*/ 2147483647 h 15"/>
              <a:gd name="T52" fmla="*/ 2147483647 w 61"/>
              <a:gd name="T53" fmla="*/ 2147483647 h 15"/>
              <a:gd name="T54" fmla="*/ 2147483647 w 61"/>
              <a:gd name="T55" fmla="*/ 2147483647 h 15"/>
              <a:gd name="T56" fmla="*/ 2147483647 w 61"/>
              <a:gd name="T57" fmla="*/ 2147483647 h 15"/>
              <a:gd name="T58" fmla="*/ 2147483647 w 61"/>
              <a:gd name="T59" fmla="*/ 2147483647 h 15"/>
              <a:gd name="T60" fmla="*/ 2147483647 w 61"/>
              <a:gd name="T61" fmla="*/ 2147483647 h 15"/>
              <a:gd name="T62" fmla="*/ 2147483647 w 61"/>
              <a:gd name="T63" fmla="*/ 2147483647 h 15"/>
              <a:gd name="T64" fmla="*/ 2147483647 w 61"/>
              <a:gd name="T65" fmla="*/ 2147483647 h 15"/>
              <a:gd name="T66" fmla="*/ 2147483647 w 61"/>
              <a:gd name="T67" fmla="*/ 2147483647 h 15"/>
              <a:gd name="T68" fmla="*/ 2147483647 w 61"/>
              <a:gd name="T69" fmla="*/ 2147483647 h 15"/>
              <a:gd name="T70" fmla="*/ 2147483647 w 61"/>
              <a:gd name="T71" fmla="*/ 2147483647 h 15"/>
              <a:gd name="T72" fmla="*/ 2147483647 w 61"/>
              <a:gd name="T73" fmla="*/ 2147483647 h 15"/>
              <a:gd name="T74" fmla="*/ 2147483647 w 61"/>
              <a:gd name="T75" fmla="*/ 2147483647 h 15"/>
              <a:gd name="T76" fmla="*/ 2147483647 w 61"/>
              <a:gd name="T77" fmla="*/ 2147483647 h 15"/>
              <a:gd name="T78" fmla="*/ 2147483647 w 61"/>
              <a:gd name="T79" fmla="*/ 2147483647 h 15"/>
              <a:gd name="T80" fmla="*/ 2147483647 w 61"/>
              <a:gd name="T81" fmla="*/ 2147483647 h 15"/>
              <a:gd name="T82" fmla="*/ 2147483647 w 61"/>
              <a:gd name="T83" fmla="*/ 2147483647 h 15"/>
              <a:gd name="T84" fmla="*/ 2147483647 w 61"/>
              <a:gd name="T85" fmla="*/ 2147483647 h 15"/>
              <a:gd name="T86" fmla="*/ 2147483647 w 61"/>
              <a:gd name="T87" fmla="*/ 2147483647 h 15"/>
              <a:gd name="T88" fmla="*/ 2147483647 w 61"/>
              <a:gd name="T89" fmla="*/ 2147483647 h 15"/>
              <a:gd name="T90" fmla="*/ 2147483647 w 61"/>
              <a:gd name="T91" fmla="*/ 2147483647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15"/>
              <a:gd name="T140" fmla="*/ 61 w 61"/>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15">
                <a:moveTo>
                  <a:pt x="12" y="8"/>
                </a:moveTo>
                <a:lnTo>
                  <a:pt x="16" y="8"/>
                </a:lnTo>
                <a:lnTo>
                  <a:pt x="20" y="10"/>
                </a:lnTo>
                <a:lnTo>
                  <a:pt x="16" y="10"/>
                </a:lnTo>
                <a:lnTo>
                  <a:pt x="12" y="10"/>
                </a:lnTo>
                <a:lnTo>
                  <a:pt x="16" y="12"/>
                </a:lnTo>
                <a:lnTo>
                  <a:pt x="20" y="12"/>
                </a:lnTo>
                <a:lnTo>
                  <a:pt x="24" y="12"/>
                </a:lnTo>
                <a:lnTo>
                  <a:pt x="28" y="12"/>
                </a:lnTo>
                <a:lnTo>
                  <a:pt x="32" y="12"/>
                </a:lnTo>
                <a:lnTo>
                  <a:pt x="36" y="10"/>
                </a:lnTo>
                <a:lnTo>
                  <a:pt x="40" y="10"/>
                </a:lnTo>
                <a:lnTo>
                  <a:pt x="44" y="10"/>
                </a:lnTo>
                <a:lnTo>
                  <a:pt x="40" y="10"/>
                </a:lnTo>
                <a:lnTo>
                  <a:pt x="36" y="10"/>
                </a:lnTo>
                <a:lnTo>
                  <a:pt x="32" y="10"/>
                </a:lnTo>
                <a:lnTo>
                  <a:pt x="28" y="10"/>
                </a:lnTo>
                <a:lnTo>
                  <a:pt x="24" y="8"/>
                </a:lnTo>
                <a:lnTo>
                  <a:pt x="28" y="8"/>
                </a:lnTo>
                <a:lnTo>
                  <a:pt x="32" y="8"/>
                </a:lnTo>
                <a:lnTo>
                  <a:pt x="26" y="6"/>
                </a:lnTo>
                <a:lnTo>
                  <a:pt x="30" y="2"/>
                </a:lnTo>
                <a:lnTo>
                  <a:pt x="34" y="2"/>
                </a:lnTo>
                <a:lnTo>
                  <a:pt x="38" y="2"/>
                </a:lnTo>
                <a:lnTo>
                  <a:pt x="34" y="4"/>
                </a:lnTo>
                <a:lnTo>
                  <a:pt x="28" y="4"/>
                </a:lnTo>
                <a:lnTo>
                  <a:pt x="22" y="4"/>
                </a:lnTo>
                <a:lnTo>
                  <a:pt x="18" y="4"/>
                </a:lnTo>
                <a:lnTo>
                  <a:pt x="22" y="6"/>
                </a:lnTo>
                <a:lnTo>
                  <a:pt x="26" y="6"/>
                </a:lnTo>
                <a:lnTo>
                  <a:pt x="22" y="6"/>
                </a:lnTo>
                <a:lnTo>
                  <a:pt x="18" y="6"/>
                </a:lnTo>
                <a:lnTo>
                  <a:pt x="22" y="6"/>
                </a:lnTo>
                <a:lnTo>
                  <a:pt x="26" y="8"/>
                </a:lnTo>
                <a:lnTo>
                  <a:pt x="30" y="10"/>
                </a:lnTo>
                <a:lnTo>
                  <a:pt x="26" y="10"/>
                </a:lnTo>
                <a:lnTo>
                  <a:pt x="22" y="12"/>
                </a:lnTo>
                <a:lnTo>
                  <a:pt x="18" y="12"/>
                </a:lnTo>
                <a:lnTo>
                  <a:pt x="14" y="12"/>
                </a:lnTo>
                <a:lnTo>
                  <a:pt x="10" y="12"/>
                </a:lnTo>
                <a:lnTo>
                  <a:pt x="14" y="10"/>
                </a:lnTo>
                <a:lnTo>
                  <a:pt x="18" y="8"/>
                </a:lnTo>
                <a:lnTo>
                  <a:pt x="12" y="8"/>
                </a:lnTo>
                <a:lnTo>
                  <a:pt x="8" y="8"/>
                </a:lnTo>
                <a:lnTo>
                  <a:pt x="4" y="8"/>
                </a:lnTo>
                <a:lnTo>
                  <a:pt x="0" y="8"/>
                </a:lnTo>
                <a:lnTo>
                  <a:pt x="6" y="8"/>
                </a:lnTo>
                <a:lnTo>
                  <a:pt x="10" y="8"/>
                </a:lnTo>
                <a:lnTo>
                  <a:pt x="14" y="10"/>
                </a:lnTo>
                <a:lnTo>
                  <a:pt x="18" y="10"/>
                </a:lnTo>
                <a:lnTo>
                  <a:pt x="22" y="10"/>
                </a:lnTo>
                <a:lnTo>
                  <a:pt x="26" y="10"/>
                </a:lnTo>
                <a:lnTo>
                  <a:pt x="30" y="10"/>
                </a:lnTo>
                <a:lnTo>
                  <a:pt x="34" y="12"/>
                </a:lnTo>
                <a:lnTo>
                  <a:pt x="38" y="12"/>
                </a:lnTo>
                <a:lnTo>
                  <a:pt x="42" y="14"/>
                </a:lnTo>
                <a:lnTo>
                  <a:pt x="46" y="14"/>
                </a:lnTo>
                <a:lnTo>
                  <a:pt x="48" y="10"/>
                </a:lnTo>
                <a:lnTo>
                  <a:pt x="44" y="10"/>
                </a:lnTo>
                <a:lnTo>
                  <a:pt x="40" y="10"/>
                </a:lnTo>
                <a:lnTo>
                  <a:pt x="36" y="10"/>
                </a:lnTo>
                <a:lnTo>
                  <a:pt x="32" y="8"/>
                </a:lnTo>
                <a:lnTo>
                  <a:pt x="24" y="6"/>
                </a:lnTo>
                <a:lnTo>
                  <a:pt x="20" y="6"/>
                </a:lnTo>
                <a:lnTo>
                  <a:pt x="16" y="6"/>
                </a:lnTo>
                <a:lnTo>
                  <a:pt x="12" y="4"/>
                </a:lnTo>
                <a:lnTo>
                  <a:pt x="8" y="4"/>
                </a:lnTo>
                <a:lnTo>
                  <a:pt x="4" y="4"/>
                </a:lnTo>
                <a:lnTo>
                  <a:pt x="0" y="6"/>
                </a:lnTo>
                <a:lnTo>
                  <a:pt x="4" y="8"/>
                </a:lnTo>
                <a:lnTo>
                  <a:pt x="8" y="8"/>
                </a:lnTo>
                <a:lnTo>
                  <a:pt x="12" y="8"/>
                </a:lnTo>
                <a:lnTo>
                  <a:pt x="16" y="8"/>
                </a:lnTo>
                <a:lnTo>
                  <a:pt x="20" y="8"/>
                </a:lnTo>
                <a:lnTo>
                  <a:pt x="24" y="8"/>
                </a:lnTo>
                <a:lnTo>
                  <a:pt x="28" y="8"/>
                </a:lnTo>
                <a:lnTo>
                  <a:pt x="32" y="8"/>
                </a:lnTo>
                <a:lnTo>
                  <a:pt x="36" y="8"/>
                </a:lnTo>
                <a:lnTo>
                  <a:pt x="40" y="6"/>
                </a:lnTo>
                <a:lnTo>
                  <a:pt x="44" y="6"/>
                </a:lnTo>
                <a:lnTo>
                  <a:pt x="48" y="6"/>
                </a:lnTo>
                <a:lnTo>
                  <a:pt x="52" y="6"/>
                </a:lnTo>
                <a:lnTo>
                  <a:pt x="56" y="6"/>
                </a:lnTo>
                <a:lnTo>
                  <a:pt x="60" y="6"/>
                </a:lnTo>
                <a:lnTo>
                  <a:pt x="56" y="8"/>
                </a:lnTo>
                <a:lnTo>
                  <a:pt x="50" y="8"/>
                </a:lnTo>
                <a:lnTo>
                  <a:pt x="46" y="10"/>
                </a:lnTo>
                <a:lnTo>
                  <a:pt x="42" y="8"/>
                </a:lnTo>
                <a:lnTo>
                  <a:pt x="42" y="4"/>
                </a:lnTo>
                <a:lnTo>
                  <a:pt x="38" y="2"/>
                </a:lnTo>
                <a:lnTo>
                  <a:pt x="34" y="2"/>
                </a:lnTo>
                <a:lnTo>
                  <a:pt x="30" y="2"/>
                </a:lnTo>
                <a:lnTo>
                  <a:pt x="26" y="0"/>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284" name="Freeform 115"/>
          <p:cNvSpPr>
            <a:spLocks/>
          </p:cNvSpPr>
          <p:nvPr/>
        </p:nvSpPr>
        <p:spPr bwMode="auto">
          <a:xfrm>
            <a:off x="3146425" y="5854700"/>
            <a:ext cx="280988" cy="131763"/>
          </a:xfrm>
          <a:custGeom>
            <a:avLst/>
            <a:gdLst>
              <a:gd name="T0" fmla="*/ 2147483647 w 161"/>
              <a:gd name="T1" fmla="*/ 2147483647 h 73"/>
              <a:gd name="T2" fmla="*/ 2147483647 w 161"/>
              <a:gd name="T3" fmla="*/ 2147483647 h 73"/>
              <a:gd name="T4" fmla="*/ 2147483647 w 161"/>
              <a:gd name="T5" fmla="*/ 2147483647 h 73"/>
              <a:gd name="T6" fmla="*/ 2147483647 w 161"/>
              <a:gd name="T7" fmla="*/ 2147483647 h 73"/>
              <a:gd name="T8" fmla="*/ 2147483647 w 161"/>
              <a:gd name="T9" fmla="*/ 0 h 73"/>
              <a:gd name="T10" fmla="*/ 2147483647 w 161"/>
              <a:gd name="T11" fmla="*/ 2147483647 h 73"/>
              <a:gd name="T12" fmla="*/ 2147483647 w 161"/>
              <a:gd name="T13" fmla="*/ 0 h 73"/>
              <a:gd name="T14" fmla="*/ 2147483647 w 161"/>
              <a:gd name="T15" fmla="*/ 0 h 73"/>
              <a:gd name="T16" fmla="*/ 2147483647 w 161"/>
              <a:gd name="T17" fmla="*/ 0 h 73"/>
              <a:gd name="T18" fmla="*/ 2147483647 w 161"/>
              <a:gd name="T19" fmla="*/ 0 h 73"/>
              <a:gd name="T20" fmla="*/ 2147483647 w 161"/>
              <a:gd name="T21" fmla="*/ 2147483647 h 73"/>
              <a:gd name="T22" fmla="*/ 2147483647 w 161"/>
              <a:gd name="T23" fmla="*/ 2147483647 h 73"/>
              <a:gd name="T24" fmla="*/ 2147483647 w 161"/>
              <a:gd name="T25" fmla="*/ 0 h 73"/>
              <a:gd name="T26" fmla="*/ 2147483647 w 161"/>
              <a:gd name="T27" fmla="*/ 2147483647 h 73"/>
              <a:gd name="T28" fmla="*/ 2147483647 w 161"/>
              <a:gd name="T29" fmla="*/ 2147483647 h 73"/>
              <a:gd name="T30" fmla="*/ 2147483647 w 161"/>
              <a:gd name="T31" fmla="*/ 2147483647 h 73"/>
              <a:gd name="T32" fmla="*/ 2147483647 w 161"/>
              <a:gd name="T33" fmla="*/ 2147483647 h 73"/>
              <a:gd name="T34" fmla="*/ 2147483647 w 161"/>
              <a:gd name="T35" fmla="*/ 2147483647 h 73"/>
              <a:gd name="T36" fmla="*/ 2147483647 w 161"/>
              <a:gd name="T37" fmla="*/ 2147483647 h 73"/>
              <a:gd name="T38" fmla="*/ 2147483647 w 161"/>
              <a:gd name="T39" fmla="*/ 2147483647 h 73"/>
              <a:gd name="T40" fmla="*/ 2147483647 w 161"/>
              <a:gd name="T41" fmla="*/ 2147483647 h 73"/>
              <a:gd name="T42" fmla="*/ 2147483647 w 161"/>
              <a:gd name="T43" fmla="*/ 2147483647 h 73"/>
              <a:gd name="T44" fmla="*/ 2147483647 w 161"/>
              <a:gd name="T45" fmla="*/ 2147483647 h 73"/>
              <a:gd name="T46" fmla="*/ 2147483647 w 161"/>
              <a:gd name="T47" fmla="*/ 2147483647 h 73"/>
              <a:gd name="T48" fmla="*/ 2147483647 w 161"/>
              <a:gd name="T49" fmla="*/ 2147483647 h 73"/>
              <a:gd name="T50" fmla="*/ 2147483647 w 161"/>
              <a:gd name="T51" fmla="*/ 2147483647 h 73"/>
              <a:gd name="T52" fmla="*/ 2147483647 w 161"/>
              <a:gd name="T53" fmla="*/ 2147483647 h 73"/>
              <a:gd name="T54" fmla="*/ 2147483647 w 161"/>
              <a:gd name="T55" fmla="*/ 2147483647 h 73"/>
              <a:gd name="T56" fmla="*/ 2147483647 w 161"/>
              <a:gd name="T57" fmla="*/ 2147483647 h 73"/>
              <a:gd name="T58" fmla="*/ 2147483647 w 161"/>
              <a:gd name="T59" fmla="*/ 2147483647 h 73"/>
              <a:gd name="T60" fmla="*/ 2147483647 w 161"/>
              <a:gd name="T61" fmla="*/ 2147483647 h 73"/>
              <a:gd name="T62" fmla="*/ 2147483647 w 161"/>
              <a:gd name="T63" fmla="*/ 2147483647 h 73"/>
              <a:gd name="T64" fmla="*/ 2147483647 w 161"/>
              <a:gd name="T65" fmla="*/ 2147483647 h 73"/>
              <a:gd name="T66" fmla="*/ 2147483647 w 161"/>
              <a:gd name="T67" fmla="*/ 2147483647 h 73"/>
              <a:gd name="T68" fmla="*/ 2147483647 w 161"/>
              <a:gd name="T69" fmla="*/ 2147483647 h 73"/>
              <a:gd name="T70" fmla="*/ 2147483647 w 161"/>
              <a:gd name="T71" fmla="*/ 2147483647 h 73"/>
              <a:gd name="T72" fmla="*/ 2147483647 w 161"/>
              <a:gd name="T73" fmla="*/ 2147483647 h 73"/>
              <a:gd name="T74" fmla="*/ 2147483647 w 161"/>
              <a:gd name="T75" fmla="*/ 2147483647 h 73"/>
              <a:gd name="T76" fmla="*/ 2147483647 w 161"/>
              <a:gd name="T77" fmla="*/ 2147483647 h 73"/>
              <a:gd name="T78" fmla="*/ 2147483647 w 161"/>
              <a:gd name="T79" fmla="*/ 2147483647 h 73"/>
              <a:gd name="T80" fmla="*/ 2147483647 w 161"/>
              <a:gd name="T81" fmla="*/ 2147483647 h 73"/>
              <a:gd name="T82" fmla="*/ 2147483647 w 161"/>
              <a:gd name="T83" fmla="*/ 2147483647 h 73"/>
              <a:gd name="T84" fmla="*/ 2147483647 w 161"/>
              <a:gd name="T85" fmla="*/ 2147483647 h 73"/>
              <a:gd name="T86" fmla="*/ 2147483647 w 161"/>
              <a:gd name="T87" fmla="*/ 2147483647 h 73"/>
              <a:gd name="T88" fmla="*/ 2147483647 w 161"/>
              <a:gd name="T89" fmla="*/ 2147483647 h 73"/>
              <a:gd name="T90" fmla="*/ 2147483647 w 161"/>
              <a:gd name="T91" fmla="*/ 2147483647 h 73"/>
              <a:gd name="T92" fmla="*/ 2147483647 w 161"/>
              <a:gd name="T93" fmla="*/ 2147483647 h 73"/>
              <a:gd name="T94" fmla="*/ 2147483647 w 161"/>
              <a:gd name="T95" fmla="*/ 2147483647 h 73"/>
              <a:gd name="T96" fmla="*/ 2147483647 w 161"/>
              <a:gd name="T97" fmla="*/ 2147483647 h 73"/>
              <a:gd name="T98" fmla="*/ 2147483647 w 161"/>
              <a:gd name="T99" fmla="*/ 2147483647 h 73"/>
              <a:gd name="T100" fmla="*/ 2147483647 w 161"/>
              <a:gd name="T101" fmla="*/ 2147483647 h 73"/>
              <a:gd name="T102" fmla="*/ 2147483647 w 161"/>
              <a:gd name="T103" fmla="*/ 2147483647 h 73"/>
              <a:gd name="T104" fmla="*/ 2147483647 w 161"/>
              <a:gd name="T105" fmla="*/ 2147483647 h 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1"/>
              <a:gd name="T160" fmla="*/ 0 h 73"/>
              <a:gd name="T161" fmla="*/ 161 w 161"/>
              <a:gd name="T162" fmla="*/ 73 h 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1" h="73">
                <a:moveTo>
                  <a:pt x="74" y="4"/>
                </a:moveTo>
                <a:lnTo>
                  <a:pt x="78" y="4"/>
                </a:lnTo>
                <a:lnTo>
                  <a:pt x="82" y="4"/>
                </a:lnTo>
                <a:lnTo>
                  <a:pt x="86" y="6"/>
                </a:lnTo>
                <a:lnTo>
                  <a:pt x="90" y="6"/>
                </a:lnTo>
                <a:lnTo>
                  <a:pt x="86" y="4"/>
                </a:lnTo>
                <a:lnTo>
                  <a:pt x="82" y="4"/>
                </a:lnTo>
                <a:lnTo>
                  <a:pt x="78" y="4"/>
                </a:lnTo>
                <a:lnTo>
                  <a:pt x="80" y="0"/>
                </a:lnTo>
                <a:lnTo>
                  <a:pt x="84" y="0"/>
                </a:lnTo>
                <a:lnTo>
                  <a:pt x="88" y="0"/>
                </a:lnTo>
                <a:lnTo>
                  <a:pt x="92" y="2"/>
                </a:lnTo>
                <a:lnTo>
                  <a:pt x="96" y="2"/>
                </a:lnTo>
                <a:lnTo>
                  <a:pt x="100" y="0"/>
                </a:lnTo>
                <a:lnTo>
                  <a:pt x="104" y="0"/>
                </a:lnTo>
                <a:lnTo>
                  <a:pt x="108" y="0"/>
                </a:lnTo>
                <a:lnTo>
                  <a:pt x="112" y="0"/>
                </a:lnTo>
                <a:lnTo>
                  <a:pt x="116" y="0"/>
                </a:lnTo>
                <a:lnTo>
                  <a:pt x="120" y="0"/>
                </a:lnTo>
                <a:lnTo>
                  <a:pt x="124" y="0"/>
                </a:lnTo>
                <a:lnTo>
                  <a:pt x="128" y="0"/>
                </a:lnTo>
                <a:lnTo>
                  <a:pt x="132" y="2"/>
                </a:lnTo>
                <a:lnTo>
                  <a:pt x="136" y="2"/>
                </a:lnTo>
                <a:lnTo>
                  <a:pt x="140" y="2"/>
                </a:lnTo>
                <a:lnTo>
                  <a:pt x="144" y="2"/>
                </a:lnTo>
                <a:lnTo>
                  <a:pt x="148" y="0"/>
                </a:lnTo>
                <a:lnTo>
                  <a:pt x="152" y="0"/>
                </a:lnTo>
                <a:lnTo>
                  <a:pt x="156" y="2"/>
                </a:lnTo>
                <a:lnTo>
                  <a:pt x="160" y="2"/>
                </a:lnTo>
                <a:lnTo>
                  <a:pt x="160" y="6"/>
                </a:lnTo>
                <a:lnTo>
                  <a:pt x="158" y="10"/>
                </a:lnTo>
                <a:lnTo>
                  <a:pt x="158" y="14"/>
                </a:lnTo>
                <a:lnTo>
                  <a:pt x="156" y="18"/>
                </a:lnTo>
                <a:lnTo>
                  <a:pt x="156" y="22"/>
                </a:lnTo>
                <a:lnTo>
                  <a:pt x="154" y="26"/>
                </a:lnTo>
                <a:lnTo>
                  <a:pt x="152" y="30"/>
                </a:lnTo>
                <a:lnTo>
                  <a:pt x="150" y="34"/>
                </a:lnTo>
                <a:lnTo>
                  <a:pt x="148" y="38"/>
                </a:lnTo>
                <a:lnTo>
                  <a:pt x="148" y="44"/>
                </a:lnTo>
                <a:lnTo>
                  <a:pt x="146" y="48"/>
                </a:lnTo>
                <a:lnTo>
                  <a:pt x="144" y="52"/>
                </a:lnTo>
                <a:lnTo>
                  <a:pt x="144" y="56"/>
                </a:lnTo>
                <a:lnTo>
                  <a:pt x="144" y="60"/>
                </a:lnTo>
                <a:lnTo>
                  <a:pt x="142" y="64"/>
                </a:lnTo>
                <a:lnTo>
                  <a:pt x="142" y="68"/>
                </a:lnTo>
                <a:lnTo>
                  <a:pt x="140" y="72"/>
                </a:lnTo>
                <a:lnTo>
                  <a:pt x="136" y="72"/>
                </a:lnTo>
                <a:lnTo>
                  <a:pt x="132" y="70"/>
                </a:lnTo>
                <a:lnTo>
                  <a:pt x="128" y="70"/>
                </a:lnTo>
                <a:lnTo>
                  <a:pt x="124" y="70"/>
                </a:lnTo>
                <a:lnTo>
                  <a:pt x="120" y="70"/>
                </a:lnTo>
                <a:lnTo>
                  <a:pt x="116" y="70"/>
                </a:lnTo>
                <a:lnTo>
                  <a:pt x="112" y="70"/>
                </a:lnTo>
                <a:lnTo>
                  <a:pt x="108" y="70"/>
                </a:lnTo>
                <a:lnTo>
                  <a:pt x="104" y="70"/>
                </a:lnTo>
                <a:lnTo>
                  <a:pt x="100" y="72"/>
                </a:lnTo>
                <a:lnTo>
                  <a:pt x="96" y="72"/>
                </a:lnTo>
                <a:lnTo>
                  <a:pt x="92" y="72"/>
                </a:lnTo>
                <a:lnTo>
                  <a:pt x="88" y="72"/>
                </a:lnTo>
                <a:lnTo>
                  <a:pt x="84" y="72"/>
                </a:lnTo>
                <a:lnTo>
                  <a:pt x="80" y="72"/>
                </a:lnTo>
                <a:lnTo>
                  <a:pt x="76" y="72"/>
                </a:lnTo>
                <a:lnTo>
                  <a:pt x="72" y="72"/>
                </a:lnTo>
                <a:lnTo>
                  <a:pt x="68" y="72"/>
                </a:lnTo>
                <a:lnTo>
                  <a:pt x="64" y="72"/>
                </a:lnTo>
                <a:lnTo>
                  <a:pt x="60" y="72"/>
                </a:lnTo>
                <a:lnTo>
                  <a:pt x="56" y="72"/>
                </a:lnTo>
                <a:lnTo>
                  <a:pt x="52" y="72"/>
                </a:lnTo>
                <a:lnTo>
                  <a:pt x="48" y="72"/>
                </a:lnTo>
                <a:lnTo>
                  <a:pt x="44" y="72"/>
                </a:lnTo>
                <a:lnTo>
                  <a:pt x="40" y="72"/>
                </a:lnTo>
                <a:lnTo>
                  <a:pt x="36" y="72"/>
                </a:lnTo>
                <a:lnTo>
                  <a:pt x="32" y="72"/>
                </a:lnTo>
                <a:lnTo>
                  <a:pt x="28" y="70"/>
                </a:lnTo>
                <a:lnTo>
                  <a:pt x="24" y="70"/>
                </a:lnTo>
                <a:lnTo>
                  <a:pt x="20" y="70"/>
                </a:lnTo>
                <a:lnTo>
                  <a:pt x="16" y="70"/>
                </a:lnTo>
                <a:lnTo>
                  <a:pt x="12" y="70"/>
                </a:lnTo>
                <a:lnTo>
                  <a:pt x="8" y="70"/>
                </a:lnTo>
                <a:lnTo>
                  <a:pt x="4" y="70"/>
                </a:lnTo>
                <a:lnTo>
                  <a:pt x="0" y="70"/>
                </a:lnTo>
                <a:lnTo>
                  <a:pt x="4" y="66"/>
                </a:lnTo>
                <a:lnTo>
                  <a:pt x="8" y="66"/>
                </a:lnTo>
                <a:lnTo>
                  <a:pt x="12" y="64"/>
                </a:lnTo>
                <a:lnTo>
                  <a:pt x="14" y="60"/>
                </a:lnTo>
                <a:lnTo>
                  <a:pt x="18" y="58"/>
                </a:lnTo>
                <a:lnTo>
                  <a:pt x="22" y="54"/>
                </a:lnTo>
                <a:lnTo>
                  <a:pt x="26" y="52"/>
                </a:lnTo>
                <a:lnTo>
                  <a:pt x="28" y="48"/>
                </a:lnTo>
                <a:lnTo>
                  <a:pt x="32" y="46"/>
                </a:lnTo>
                <a:lnTo>
                  <a:pt x="32" y="42"/>
                </a:lnTo>
                <a:lnTo>
                  <a:pt x="36" y="40"/>
                </a:lnTo>
                <a:lnTo>
                  <a:pt x="40" y="38"/>
                </a:lnTo>
                <a:lnTo>
                  <a:pt x="44" y="34"/>
                </a:lnTo>
                <a:lnTo>
                  <a:pt x="48" y="32"/>
                </a:lnTo>
                <a:lnTo>
                  <a:pt x="50" y="28"/>
                </a:lnTo>
                <a:lnTo>
                  <a:pt x="54" y="26"/>
                </a:lnTo>
                <a:lnTo>
                  <a:pt x="56" y="22"/>
                </a:lnTo>
                <a:lnTo>
                  <a:pt x="56" y="18"/>
                </a:lnTo>
                <a:lnTo>
                  <a:pt x="60" y="16"/>
                </a:lnTo>
                <a:lnTo>
                  <a:pt x="62" y="12"/>
                </a:lnTo>
                <a:lnTo>
                  <a:pt x="66" y="12"/>
                </a:lnTo>
                <a:lnTo>
                  <a:pt x="68" y="8"/>
                </a:lnTo>
                <a:lnTo>
                  <a:pt x="72" y="8"/>
                </a:lnTo>
                <a:lnTo>
                  <a:pt x="76" y="6"/>
                </a:lnTo>
                <a:lnTo>
                  <a:pt x="80" y="4"/>
                </a:lnTo>
                <a:lnTo>
                  <a:pt x="74" y="4"/>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285" name="Freeform 116"/>
          <p:cNvSpPr>
            <a:spLocks/>
          </p:cNvSpPr>
          <p:nvPr/>
        </p:nvSpPr>
        <p:spPr bwMode="auto">
          <a:xfrm>
            <a:off x="3248025" y="5865813"/>
            <a:ext cx="50800" cy="109537"/>
          </a:xfrm>
          <a:custGeom>
            <a:avLst/>
            <a:gdLst>
              <a:gd name="T0" fmla="*/ 2147483647 w 29"/>
              <a:gd name="T1" fmla="*/ 2147483647 h 61"/>
              <a:gd name="T2" fmla="*/ 2147483647 w 29"/>
              <a:gd name="T3" fmla="*/ 2147483647 h 61"/>
              <a:gd name="T4" fmla="*/ 2147483647 w 29"/>
              <a:gd name="T5" fmla="*/ 2147483647 h 61"/>
              <a:gd name="T6" fmla="*/ 2147483647 w 29"/>
              <a:gd name="T7" fmla="*/ 2147483647 h 61"/>
              <a:gd name="T8" fmla="*/ 2147483647 w 29"/>
              <a:gd name="T9" fmla="*/ 2147483647 h 61"/>
              <a:gd name="T10" fmla="*/ 2147483647 w 29"/>
              <a:gd name="T11" fmla="*/ 2147483647 h 61"/>
              <a:gd name="T12" fmla="*/ 2147483647 w 29"/>
              <a:gd name="T13" fmla="*/ 2147483647 h 61"/>
              <a:gd name="T14" fmla="*/ 2147483647 w 29"/>
              <a:gd name="T15" fmla="*/ 2147483647 h 61"/>
              <a:gd name="T16" fmla="*/ 2147483647 w 29"/>
              <a:gd name="T17" fmla="*/ 2147483647 h 61"/>
              <a:gd name="T18" fmla="*/ 2147483647 w 29"/>
              <a:gd name="T19" fmla="*/ 2147483647 h 61"/>
              <a:gd name="T20" fmla="*/ 2147483647 w 29"/>
              <a:gd name="T21" fmla="*/ 2147483647 h 61"/>
              <a:gd name="T22" fmla="*/ 2147483647 w 29"/>
              <a:gd name="T23" fmla="*/ 2147483647 h 61"/>
              <a:gd name="T24" fmla="*/ 2147483647 w 29"/>
              <a:gd name="T25" fmla="*/ 2147483647 h 61"/>
              <a:gd name="T26" fmla="*/ 0 w 29"/>
              <a:gd name="T27" fmla="*/ 2147483647 h 61"/>
              <a:gd name="T28" fmla="*/ 0 w 29"/>
              <a:gd name="T29" fmla="*/ 2147483647 h 61"/>
              <a:gd name="T30" fmla="*/ 2147483647 w 29"/>
              <a:gd name="T31" fmla="*/ 2147483647 h 61"/>
              <a:gd name="T32" fmla="*/ 2147483647 w 29"/>
              <a:gd name="T33" fmla="*/ 2147483647 h 61"/>
              <a:gd name="T34" fmla="*/ 2147483647 w 29"/>
              <a:gd name="T35" fmla="*/ 2147483647 h 61"/>
              <a:gd name="T36" fmla="*/ 2147483647 w 29"/>
              <a:gd name="T37" fmla="*/ 2147483647 h 61"/>
              <a:gd name="T38" fmla="*/ 2147483647 w 29"/>
              <a:gd name="T39" fmla="*/ 2147483647 h 61"/>
              <a:gd name="T40" fmla="*/ 2147483647 w 29"/>
              <a:gd name="T41" fmla="*/ 2147483647 h 61"/>
              <a:gd name="T42" fmla="*/ 2147483647 w 29"/>
              <a:gd name="T43" fmla="*/ 2147483647 h 61"/>
              <a:gd name="T44" fmla="*/ 2147483647 w 29"/>
              <a:gd name="T45" fmla="*/ 2147483647 h 61"/>
              <a:gd name="T46" fmla="*/ 2147483647 w 29"/>
              <a:gd name="T47" fmla="*/ 2147483647 h 61"/>
              <a:gd name="T48" fmla="*/ 2147483647 w 29"/>
              <a:gd name="T49" fmla="*/ 2147483647 h 61"/>
              <a:gd name="T50" fmla="*/ 2147483647 w 29"/>
              <a:gd name="T51" fmla="*/ 2147483647 h 61"/>
              <a:gd name="T52" fmla="*/ 2147483647 w 29"/>
              <a:gd name="T53" fmla="*/ 2147483647 h 61"/>
              <a:gd name="T54" fmla="*/ 2147483647 w 29"/>
              <a:gd name="T55" fmla="*/ 2147483647 h 61"/>
              <a:gd name="T56" fmla="*/ 2147483647 w 29"/>
              <a:gd name="T57" fmla="*/ 2147483647 h 61"/>
              <a:gd name="T58" fmla="*/ 2147483647 w 29"/>
              <a:gd name="T59" fmla="*/ 2147483647 h 61"/>
              <a:gd name="T60" fmla="*/ 2147483647 w 29"/>
              <a:gd name="T61" fmla="*/ 2147483647 h 61"/>
              <a:gd name="T62" fmla="*/ 2147483647 w 29"/>
              <a:gd name="T63" fmla="*/ 2147483647 h 61"/>
              <a:gd name="T64" fmla="*/ 2147483647 w 29"/>
              <a:gd name="T65" fmla="*/ 2147483647 h 61"/>
              <a:gd name="T66" fmla="*/ 2147483647 w 29"/>
              <a:gd name="T67" fmla="*/ 0 h 61"/>
              <a:gd name="T68" fmla="*/ 2147483647 w 29"/>
              <a:gd name="T69" fmla="*/ 0 h 61"/>
              <a:gd name="T70" fmla="*/ 2147483647 w 29"/>
              <a:gd name="T71" fmla="*/ 2147483647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61"/>
              <a:gd name="T110" fmla="*/ 29 w 29"/>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61">
                <a:moveTo>
                  <a:pt x="20" y="2"/>
                </a:moveTo>
                <a:lnTo>
                  <a:pt x="18" y="6"/>
                </a:lnTo>
                <a:lnTo>
                  <a:pt x="16" y="10"/>
                </a:lnTo>
                <a:lnTo>
                  <a:pt x="16" y="14"/>
                </a:lnTo>
                <a:lnTo>
                  <a:pt x="14" y="18"/>
                </a:lnTo>
                <a:lnTo>
                  <a:pt x="12" y="22"/>
                </a:lnTo>
                <a:lnTo>
                  <a:pt x="12" y="26"/>
                </a:lnTo>
                <a:lnTo>
                  <a:pt x="10" y="30"/>
                </a:lnTo>
                <a:lnTo>
                  <a:pt x="8" y="34"/>
                </a:lnTo>
                <a:lnTo>
                  <a:pt x="6" y="38"/>
                </a:lnTo>
                <a:lnTo>
                  <a:pt x="6" y="42"/>
                </a:lnTo>
                <a:lnTo>
                  <a:pt x="4" y="46"/>
                </a:lnTo>
                <a:lnTo>
                  <a:pt x="2" y="50"/>
                </a:lnTo>
                <a:lnTo>
                  <a:pt x="0" y="54"/>
                </a:lnTo>
                <a:lnTo>
                  <a:pt x="0" y="58"/>
                </a:lnTo>
                <a:lnTo>
                  <a:pt x="4" y="60"/>
                </a:lnTo>
                <a:lnTo>
                  <a:pt x="8" y="60"/>
                </a:lnTo>
                <a:lnTo>
                  <a:pt x="10" y="56"/>
                </a:lnTo>
                <a:lnTo>
                  <a:pt x="10" y="52"/>
                </a:lnTo>
                <a:lnTo>
                  <a:pt x="12" y="48"/>
                </a:lnTo>
                <a:lnTo>
                  <a:pt x="14" y="44"/>
                </a:lnTo>
                <a:lnTo>
                  <a:pt x="16" y="40"/>
                </a:lnTo>
                <a:lnTo>
                  <a:pt x="18" y="36"/>
                </a:lnTo>
                <a:lnTo>
                  <a:pt x="20" y="32"/>
                </a:lnTo>
                <a:lnTo>
                  <a:pt x="20" y="28"/>
                </a:lnTo>
                <a:lnTo>
                  <a:pt x="20" y="24"/>
                </a:lnTo>
                <a:lnTo>
                  <a:pt x="22" y="20"/>
                </a:lnTo>
                <a:lnTo>
                  <a:pt x="24" y="16"/>
                </a:lnTo>
                <a:lnTo>
                  <a:pt x="28" y="14"/>
                </a:lnTo>
                <a:lnTo>
                  <a:pt x="28" y="10"/>
                </a:lnTo>
                <a:lnTo>
                  <a:pt x="28" y="6"/>
                </a:lnTo>
                <a:lnTo>
                  <a:pt x="28" y="2"/>
                </a:lnTo>
                <a:lnTo>
                  <a:pt x="24" y="2"/>
                </a:lnTo>
                <a:lnTo>
                  <a:pt x="20" y="0"/>
                </a:lnTo>
                <a:lnTo>
                  <a:pt x="16" y="0"/>
                </a:lnTo>
                <a:lnTo>
                  <a:pt x="20" y="2"/>
                </a:lnTo>
              </a:path>
            </a:pathLst>
          </a:custGeom>
          <a:solidFill>
            <a:schemeClr val="accent1"/>
          </a:solidFill>
          <a:ln w="12700" cap="rnd">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86" name="Freeform 117"/>
          <p:cNvSpPr>
            <a:spLocks/>
          </p:cNvSpPr>
          <p:nvPr/>
        </p:nvSpPr>
        <p:spPr bwMode="auto">
          <a:xfrm>
            <a:off x="3346450" y="5868988"/>
            <a:ext cx="46038" cy="106362"/>
          </a:xfrm>
          <a:custGeom>
            <a:avLst/>
            <a:gdLst>
              <a:gd name="T0" fmla="*/ 2147483647 w 27"/>
              <a:gd name="T1" fmla="*/ 2147483647 h 59"/>
              <a:gd name="T2" fmla="*/ 2147483647 w 27"/>
              <a:gd name="T3" fmla="*/ 2147483647 h 59"/>
              <a:gd name="T4" fmla="*/ 2147483647 w 27"/>
              <a:gd name="T5" fmla="*/ 2147483647 h 59"/>
              <a:gd name="T6" fmla="*/ 2147483647 w 27"/>
              <a:gd name="T7" fmla="*/ 2147483647 h 59"/>
              <a:gd name="T8" fmla="*/ 2147483647 w 27"/>
              <a:gd name="T9" fmla="*/ 2147483647 h 59"/>
              <a:gd name="T10" fmla="*/ 2147483647 w 27"/>
              <a:gd name="T11" fmla="*/ 2147483647 h 59"/>
              <a:gd name="T12" fmla="*/ 2147483647 w 27"/>
              <a:gd name="T13" fmla="*/ 2147483647 h 59"/>
              <a:gd name="T14" fmla="*/ 2147483647 w 27"/>
              <a:gd name="T15" fmla="*/ 2147483647 h 59"/>
              <a:gd name="T16" fmla="*/ 2147483647 w 27"/>
              <a:gd name="T17" fmla="*/ 2147483647 h 59"/>
              <a:gd name="T18" fmla="*/ 2147483647 w 27"/>
              <a:gd name="T19" fmla="*/ 2147483647 h 59"/>
              <a:gd name="T20" fmla="*/ 2147483647 w 27"/>
              <a:gd name="T21" fmla="*/ 2147483647 h 59"/>
              <a:gd name="T22" fmla="*/ 2147483647 w 27"/>
              <a:gd name="T23" fmla="*/ 2147483647 h 59"/>
              <a:gd name="T24" fmla="*/ 2147483647 w 27"/>
              <a:gd name="T25" fmla="*/ 2147483647 h 59"/>
              <a:gd name="T26" fmla="*/ 2147483647 w 27"/>
              <a:gd name="T27" fmla="*/ 2147483647 h 59"/>
              <a:gd name="T28" fmla="*/ 2147483647 w 27"/>
              <a:gd name="T29" fmla="*/ 2147483647 h 59"/>
              <a:gd name="T30" fmla="*/ 2147483647 w 27"/>
              <a:gd name="T31" fmla="*/ 2147483647 h 59"/>
              <a:gd name="T32" fmla="*/ 0 w 27"/>
              <a:gd name="T33" fmla="*/ 2147483647 h 59"/>
              <a:gd name="T34" fmla="*/ 0 w 27"/>
              <a:gd name="T35" fmla="*/ 2147483647 h 59"/>
              <a:gd name="T36" fmla="*/ 2147483647 w 27"/>
              <a:gd name="T37" fmla="*/ 2147483647 h 59"/>
              <a:gd name="T38" fmla="*/ 2147483647 w 27"/>
              <a:gd name="T39" fmla="*/ 2147483647 h 59"/>
              <a:gd name="T40" fmla="*/ 2147483647 w 27"/>
              <a:gd name="T41" fmla="*/ 2147483647 h 59"/>
              <a:gd name="T42" fmla="*/ 2147483647 w 27"/>
              <a:gd name="T43" fmla="*/ 2147483647 h 59"/>
              <a:gd name="T44" fmla="*/ 2147483647 w 27"/>
              <a:gd name="T45" fmla="*/ 2147483647 h 59"/>
              <a:gd name="T46" fmla="*/ 2147483647 w 27"/>
              <a:gd name="T47" fmla="*/ 2147483647 h 59"/>
              <a:gd name="T48" fmla="*/ 2147483647 w 27"/>
              <a:gd name="T49" fmla="*/ 2147483647 h 59"/>
              <a:gd name="T50" fmla="*/ 2147483647 w 27"/>
              <a:gd name="T51" fmla="*/ 2147483647 h 59"/>
              <a:gd name="T52" fmla="*/ 2147483647 w 27"/>
              <a:gd name="T53" fmla="*/ 2147483647 h 59"/>
              <a:gd name="T54" fmla="*/ 2147483647 w 27"/>
              <a:gd name="T55" fmla="*/ 2147483647 h 59"/>
              <a:gd name="T56" fmla="*/ 2147483647 w 27"/>
              <a:gd name="T57" fmla="*/ 2147483647 h 59"/>
              <a:gd name="T58" fmla="*/ 2147483647 w 27"/>
              <a:gd name="T59" fmla="*/ 2147483647 h 59"/>
              <a:gd name="T60" fmla="*/ 2147483647 w 27"/>
              <a:gd name="T61" fmla="*/ 2147483647 h 59"/>
              <a:gd name="T62" fmla="*/ 2147483647 w 27"/>
              <a:gd name="T63" fmla="*/ 0 h 59"/>
              <a:gd name="T64" fmla="*/ 2147483647 w 27"/>
              <a:gd name="T65" fmla="*/ 0 h 59"/>
              <a:gd name="T66" fmla="*/ 2147483647 w 27"/>
              <a:gd name="T67" fmla="*/ 2147483647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59"/>
              <a:gd name="T104" fmla="*/ 27 w 27"/>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59">
                <a:moveTo>
                  <a:pt x="26" y="2"/>
                </a:moveTo>
                <a:lnTo>
                  <a:pt x="24" y="6"/>
                </a:lnTo>
                <a:lnTo>
                  <a:pt x="22" y="10"/>
                </a:lnTo>
                <a:lnTo>
                  <a:pt x="20" y="14"/>
                </a:lnTo>
                <a:lnTo>
                  <a:pt x="20" y="18"/>
                </a:lnTo>
                <a:lnTo>
                  <a:pt x="18" y="22"/>
                </a:lnTo>
                <a:lnTo>
                  <a:pt x="18" y="26"/>
                </a:lnTo>
                <a:lnTo>
                  <a:pt x="16" y="30"/>
                </a:lnTo>
                <a:lnTo>
                  <a:pt x="16" y="34"/>
                </a:lnTo>
                <a:lnTo>
                  <a:pt x="16" y="38"/>
                </a:lnTo>
                <a:lnTo>
                  <a:pt x="16" y="42"/>
                </a:lnTo>
                <a:lnTo>
                  <a:pt x="14" y="46"/>
                </a:lnTo>
                <a:lnTo>
                  <a:pt x="12" y="50"/>
                </a:lnTo>
                <a:lnTo>
                  <a:pt x="12" y="54"/>
                </a:lnTo>
                <a:lnTo>
                  <a:pt x="8" y="56"/>
                </a:lnTo>
                <a:lnTo>
                  <a:pt x="4" y="58"/>
                </a:lnTo>
                <a:lnTo>
                  <a:pt x="0" y="58"/>
                </a:lnTo>
                <a:lnTo>
                  <a:pt x="0" y="54"/>
                </a:lnTo>
                <a:lnTo>
                  <a:pt x="4" y="52"/>
                </a:lnTo>
                <a:lnTo>
                  <a:pt x="6" y="48"/>
                </a:lnTo>
                <a:lnTo>
                  <a:pt x="6" y="44"/>
                </a:lnTo>
                <a:lnTo>
                  <a:pt x="6" y="40"/>
                </a:lnTo>
                <a:lnTo>
                  <a:pt x="10" y="36"/>
                </a:lnTo>
                <a:lnTo>
                  <a:pt x="12" y="32"/>
                </a:lnTo>
                <a:lnTo>
                  <a:pt x="14" y="28"/>
                </a:lnTo>
                <a:lnTo>
                  <a:pt x="14" y="24"/>
                </a:lnTo>
                <a:lnTo>
                  <a:pt x="16" y="20"/>
                </a:lnTo>
                <a:lnTo>
                  <a:pt x="18" y="16"/>
                </a:lnTo>
                <a:lnTo>
                  <a:pt x="20" y="12"/>
                </a:lnTo>
                <a:lnTo>
                  <a:pt x="20" y="8"/>
                </a:lnTo>
                <a:lnTo>
                  <a:pt x="22" y="4"/>
                </a:lnTo>
                <a:lnTo>
                  <a:pt x="22" y="0"/>
                </a:lnTo>
                <a:lnTo>
                  <a:pt x="26" y="0"/>
                </a:lnTo>
                <a:lnTo>
                  <a:pt x="26" y="2"/>
                </a:lnTo>
              </a:path>
            </a:pathLst>
          </a:custGeom>
          <a:solidFill>
            <a:schemeClr val="accent1"/>
          </a:solidFill>
          <a:ln w="12700" cap="rnd">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87" name="Freeform 118"/>
          <p:cNvSpPr>
            <a:spLocks/>
          </p:cNvSpPr>
          <p:nvPr/>
        </p:nvSpPr>
        <p:spPr bwMode="auto">
          <a:xfrm>
            <a:off x="3300413" y="5872163"/>
            <a:ext cx="44450" cy="109537"/>
          </a:xfrm>
          <a:custGeom>
            <a:avLst/>
            <a:gdLst>
              <a:gd name="T0" fmla="*/ 2147483647 w 25"/>
              <a:gd name="T1" fmla="*/ 0 h 61"/>
              <a:gd name="T2" fmla="*/ 2147483647 w 25"/>
              <a:gd name="T3" fmla="*/ 2147483647 h 61"/>
              <a:gd name="T4" fmla="*/ 2147483647 w 25"/>
              <a:gd name="T5" fmla="*/ 2147483647 h 61"/>
              <a:gd name="T6" fmla="*/ 2147483647 w 25"/>
              <a:gd name="T7" fmla="*/ 2147483647 h 61"/>
              <a:gd name="T8" fmla="*/ 2147483647 w 25"/>
              <a:gd name="T9" fmla="*/ 2147483647 h 61"/>
              <a:gd name="T10" fmla="*/ 2147483647 w 25"/>
              <a:gd name="T11" fmla="*/ 2147483647 h 61"/>
              <a:gd name="T12" fmla="*/ 2147483647 w 25"/>
              <a:gd name="T13" fmla="*/ 2147483647 h 61"/>
              <a:gd name="T14" fmla="*/ 2147483647 w 25"/>
              <a:gd name="T15" fmla="*/ 2147483647 h 61"/>
              <a:gd name="T16" fmla="*/ 2147483647 w 25"/>
              <a:gd name="T17" fmla="*/ 2147483647 h 61"/>
              <a:gd name="T18" fmla="*/ 2147483647 w 25"/>
              <a:gd name="T19" fmla="*/ 2147483647 h 61"/>
              <a:gd name="T20" fmla="*/ 2147483647 w 25"/>
              <a:gd name="T21" fmla="*/ 2147483647 h 61"/>
              <a:gd name="T22" fmla="*/ 2147483647 w 25"/>
              <a:gd name="T23" fmla="*/ 2147483647 h 61"/>
              <a:gd name="T24" fmla="*/ 2147483647 w 25"/>
              <a:gd name="T25" fmla="*/ 2147483647 h 61"/>
              <a:gd name="T26" fmla="*/ 2147483647 w 25"/>
              <a:gd name="T27" fmla="*/ 2147483647 h 61"/>
              <a:gd name="T28" fmla="*/ 2147483647 w 25"/>
              <a:gd name="T29" fmla="*/ 2147483647 h 61"/>
              <a:gd name="T30" fmla="*/ 2147483647 w 25"/>
              <a:gd name="T31" fmla="*/ 2147483647 h 61"/>
              <a:gd name="T32" fmla="*/ 2147483647 w 25"/>
              <a:gd name="T33" fmla="*/ 2147483647 h 61"/>
              <a:gd name="T34" fmla="*/ 0 w 25"/>
              <a:gd name="T35" fmla="*/ 2147483647 h 61"/>
              <a:gd name="T36" fmla="*/ 2147483647 w 25"/>
              <a:gd name="T37" fmla="*/ 2147483647 h 61"/>
              <a:gd name="T38" fmla="*/ 2147483647 w 25"/>
              <a:gd name="T39" fmla="*/ 2147483647 h 61"/>
              <a:gd name="T40" fmla="*/ 2147483647 w 25"/>
              <a:gd name="T41" fmla="*/ 2147483647 h 61"/>
              <a:gd name="T42" fmla="*/ 2147483647 w 25"/>
              <a:gd name="T43" fmla="*/ 2147483647 h 61"/>
              <a:gd name="T44" fmla="*/ 2147483647 w 25"/>
              <a:gd name="T45" fmla="*/ 2147483647 h 61"/>
              <a:gd name="T46" fmla="*/ 2147483647 w 25"/>
              <a:gd name="T47" fmla="*/ 2147483647 h 61"/>
              <a:gd name="T48" fmla="*/ 2147483647 w 25"/>
              <a:gd name="T49" fmla="*/ 2147483647 h 61"/>
              <a:gd name="T50" fmla="*/ 2147483647 w 25"/>
              <a:gd name="T51" fmla="*/ 2147483647 h 61"/>
              <a:gd name="T52" fmla="*/ 2147483647 w 25"/>
              <a:gd name="T53" fmla="*/ 2147483647 h 61"/>
              <a:gd name="T54" fmla="*/ 2147483647 w 25"/>
              <a:gd name="T55" fmla="*/ 2147483647 h 61"/>
              <a:gd name="T56" fmla="*/ 2147483647 w 25"/>
              <a:gd name="T57" fmla="*/ 2147483647 h 61"/>
              <a:gd name="T58" fmla="*/ 2147483647 w 25"/>
              <a:gd name="T59" fmla="*/ 2147483647 h 61"/>
              <a:gd name="T60" fmla="*/ 2147483647 w 25"/>
              <a:gd name="T61" fmla="*/ 2147483647 h 61"/>
              <a:gd name="T62" fmla="*/ 2147483647 w 25"/>
              <a:gd name="T63" fmla="*/ 0 h 61"/>
              <a:gd name="T64" fmla="*/ 2147483647 w 25"/>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61"/>
              <a:gd name="T101" fmla="*/ 25 w 25"/>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61">
                <a:moveTo>
                  <a:pt x="24" y="0"/>
                </a:moveTo>
                <a:lnTo>
                  <a:pt x="24" y="4"/>
                </a:lnTo>
                <a:lnTo>
                  <a:pt x="24" y="8"/>
                </a:lnTo>
                <a:lnTo>
                  <a:pt x="22" y="12"/>
                </a:lnTo>
                <a:lnTo>
                  <a:pt x="20" y="16"/>
                </a:lnTo>
                <a:lnTo>
                  <a:pt x="20" y="20"/>
                </a:lnTo>
                <a:lnTo>
                  <a:pt x="18" y="24"/>
                </a:lnTo>
                <a:lnTo>
                  <a:pt x="18" y="28"/>
                </a:lnTo>
                <a:lnTo>
                  <a:pt x="18" y="32"/>
                </a:lnTo>
                <a:lnTo>
                  <a:pt x="14" y="36"/>
                </a:lnTo>
                <a:lnTo>
                  <a:pt x="12" y="40"/>
                </a:lnTo>
                <a:lnTo>
                  <a:pt x="12" y="44"/>
                </a:lnTo>
                <a:lnTo>
                  <a:pt x="12" y="48"/>
                </a:lnTo>
                <a:lnTo>
                  <a:pt x="10" y="52"/>
                </a:lnTo>
                <a:lnTo>
                  <a:pt x="6" y="54"/>
                </a:lnTo>
                <a:lnTo>
                  <a:pt x="6" y="58"/>
                </a:lnTo>
                <a:lnTo>
                  <a:pt x="2" y="60"/>
                </a:lnTo>
                <a:lnTo>
                  <a:pt x="0" y="56"/>
                </a:lnTo>
                <a:lnTo>
                  <a:pt x="2" y="52"/>
                </a:lnTo>
                <a:lnTo>
                  <a:pt x="4" y="48"/>
                </a:lnTo>
                <a:lnTo>
                  <a:pt x="6" y="44"/>
                </a:lnTo>
                <a:lnTo>
                  <a:pt x="6" y="40"/>
                </a:lnTo>
                <a:lnTo>
                  <a:pt x="8" y="36"/>
                </a:lnTo>
                <a:lnTo>
                  <a:pt x="10" y="32"/>
                </a:lnTo>
                <a:lnTo>
                  <a:pt x="10" y="28"/>
                </a:lnTo>
                <a:lnTo>
                  <a:pt x="14" y="24"/>
                </a:lnTo>
                <a:lnTo>
                  <a:pt x="14" y="20"/>
                </a:lnTo>
                <a:lnTo>
                  <a:pt x="16" y="16"/>
                </a:lnTo>
                <a:lnTo>
                  <a:pt x="18" y="12"/>
                </a:lnTo>
                <a:lnTo>
                  <a:pt x="18" y="8"/>
                </a:lnTo>
                <a:lnTo>
                  <a:pt x="20" y="4"/>
                </a:lnTo>
                <a:lnTo>
                  <a:pt x="22" y="0"/>
                </a:lnTo>
                <a:lnTo>
                  <a:pt x="24" y="0"/>
                </a:lnTo>
              </a:path>
            </a:pathLst>
          </a:custGeom>
          <a:solidFill>
            <a:schemeClr val="accent1"/>
          </a:solidFill>
          <a:ln w="12700" cap="rnd">
            <a:solidFill>
              <a:schemeClr val="tx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8288" name="Freeform 119"/>
          <p:cNvSpPr>
            <a:spLocks/>
          </p:cNvSpPr>
          <p:nvPr/>
        </p:nvSpPr>
        <p:spPr bwMode="auto">
          <a:xfrm>
            <a:off x="1500188" y="5081588"/>
            <a:ext cx="650875" cy="515937"/>
          </a:xfrm>
          <a:custGeom>
            <a:avLst/>
            <a:gdLst>
              <a:gd name="T0" fmla="*/ 2147483647 w 373"/>
              <a:gd name="T1" fmla="*/ 2147483647 h 287"/>
              <a:gd name="T2" fmla="*/ 2147483647 w 373"/>
              <a:gd name="T3" fmla="*/ 2147483647 h 287"/>
              <a:gd name="T4" fmla="*/ 2147483647 w 373"/>
              <a:gd name="T5" fmla="*/ 2147483647 h 287"/>
              <a:gd name="T6" fmla="*/ 2147483647 w 373"/>
              <a:gd name="T7" fmla="*/ 2147483647 h 287"/>
              <a:gd name="T8" fmla="*/ 2147483647 w 373"/>
              <a:gd name="T9" fmla="*/ 2147483647 h 287"/>
              <a:gd name="T10" fmla="*/ 2147483647 w 373"/>
              <a:gd name="T11" fmla="*/ 2147483647 h 287"/>
              <a:gd name="T12" fmla="*/ 2147483647 w 373"/>
              <a:gd name="T13" fmla="*/ 2147483647 h 287"/>
              <a:gd name="T14" fmla="*/ 2147483647 w 373"/>
              <a:gd name="T15" fmla="*/ 2147483647 h 287"/>
              <a:gd name="T16" fmla="*/ 2147483647 w 373"/>
              <a:gd name="T17" fmla="*/ 2147483647 h 287"/>
              <a:gd name="T18" fmla="*/ 2147483647 w 373"/>
              <a:gd name="T19" fmla="*/ 2147483647 h 287"/>
              <a:gd name="T20" fmla="*/ 2147483647 w 373"/>
              <a:gd name="T21" fmla="*/ 2147483647 h 287"/>
              <a:gd name="T22" fmla="*/ 2147483647 w 373"/>
              <a:gd name="T23" fmla="*/ 2147483647 h 287"/>
              <a:gd name="T24" fmla="*/ 2147483647 w 373"/>
              <a:gd name="T25" fmla="*/ 2147483647 h 287"/>
              <a:gd name="T26" fmla="*/ 2147483647 w 373"/>
              <a:gd name="T27" fmla="*/ 2147483647 h 287"/>
              <a:gd name="T28" fmla="*/ 2147483647 w 373"/>
              <a:gd name="T29" fmla="*/ 2147483647 h 287"/>
              <a:gd name="T30" fmla="*/ 2147483647 w 373"/>
              <a:gd name="T31" fmla="*/ 2147483647 h 287"/>
              <a:gd name="T32" fmla="*/ 2147483647 w 373"/>
              <a:gd name="T33" fmla="*/ 2147483647 h 287"/>
              <a:gd name="T34" fmla="*/ 2147483647 w 373"/>
              <a:gd name="T35" fmla="*/ 2147483647 h 287"/>
              <a:gd name="T36" fmla="*/ 2147483647 w 373"/>
              <a:gd name="T37" fmla="*/ 2147483647 h 287"/>
              <a:gd name="T38" fmla="*/ 2147483647 w 373"/>
              <a:gd name="T39" fmla="*/ 2147483647 h 287"/>
              <a:gd name="T40" fmla="*/ 2147483647 w 373"/>
              <a:gd name="T41" fmla="*/ 2147483647 h 287"/>
              <a:gd name="T42" fmla="*/ 2147483647 w 373"/>
              <a:gd name="T43" fmla="*/ 2147483647 h 287"/>
              <a:gd name="T44" fmla="*/ 2147483647 w 373"/>
              <a:gd name="T45" fmla="*/ 2147483647 h 287"/>
              <a:gd name="T46" fmla="*/ 2147483647 w 373"/>
              <a:gd name="T47" fmla="*/ 2147483647 h 287"/>
              <a:gd name="T48" fmla="*/ 2147483647 w 373"/>
              <a:gd name="T49" fmla="*/ 2147483647 h 287"/>
              <a:gd name="T50" fmla="*/ 2147483647 w 373"/>
              <a:gd name="T51" fmla="*/ 2147483647 h 287"/>
              <a:gd name="T52" fmla="*/ 2147483647 w 373"/>
              <a:gd name="T53" fmla="*/ 2147483647 h 287"/>
              <a:gd name="T54" fmla="*/ 2147483647 w 373"/>
              <a:gd name="T55" fmla="*/ 2147483647 h 287"/>
              <a:gd name="T56" fmla="*/ 2147483647 w 373"/>
              <a:gd name="T57" fmla="*/ 2147483647 h 287"/>
              <a:gd name="T58" fmla="*/ 2147483647 w 373"/>
              <a:gd name="T59" fmla="*/ 2147483647 h 287"/>
              <a:gd name="T60" fmla="*/ 2147483647 w 373"/>
              <a:gd name="T61" fmla="*/ 2147483647 h 287"/>
              <a:gd name="T62" fmla="*/ 2147483647 w 373"/>
              <a:gd name="T63" fmla="*/ 2147483647 h 287"/>
              <a:gd name="T64" fmla="*/ 2147483647 w 373"/>
              <a:gd name="T65" fmla="*/ 2147483647 h 287"/>
              <a:gd name="T66" fmla="*/ 2147483647 w 373"/>
              <a:gd name="T67" fmla="*/ 2147483647 h 287"/>
              <a:gd name="T68" fmla="*/ 2147483647 w 373"/>
              <a:gd name="T69" fmla="*/ 2147483647 h 287"/>
              <a:gd name="T70" fmla="*/ 0 w 373"/>
              <a:gd name="T71" fmla="*/ 2147483647 h 287"/>
              <a:gd name="T72" fmla="*/ 2147483647 w 373"/>
              <a:gd name="T73" fmla="*/ 2147483647 h 287"/>
              <a:gd name="T74" fmla="*/ 2147483647 w 373"/>
              <a:gd name="T75" fmla="*/ 2147483647 h 287"/>
              <a:gd name="T76" fmla="*/ 2147483647 w 373"/>
              <a:gd name="T77" fmla="*/ 2147483647 h 287"/>
              <a:gd name="T78" fmla="*/ 2147483647 w 373"/>
              <a:gd name="T79" fmla="*/ 2147483647 h 287"/>
              <a:gd name="T80" fmla="*/ 2147483647 w 373"/>
              <a:gd name="T81" fmla="*/ 2147483647 h 287"/>
              <a:gd name="T82" fmla="*/ 2147483647 w 373"/>
              <a:gd name="T83" fmla="*/ 2147483647 h 287"/>
              <a:gd name="T84" fmla="*/ 2147483647 w 373"/>
              <a:gd name="T85" fmla="*/ 2147483647 h 287"/>
              <a:gd name="T86" fmla="*/ 2147483647 w 373"/>
              <a:gd name="T87" fmla="*/ 2147483647 h 287"/>
              <a:gd name="T88" fmla="*/ 2147483647 w 373"/>
              <a:gd name="T89" fmla="*/ 2147483647 h 287"/>
              <a:gd name="T90" fmla="*/ 2147483647 w 373"/>
              <a:gd name="T91" fmla="*/ 2147483647 h 287"/>
              <a:gd name="T92" fmla="*/ 2147483647 w 373"/>
              <a:gd name="T93" fmla="*/ 2147483647 h 287"/>
              <a:gd name="T94" fmla="*/ 2147483647 w 373"/>
              <a:gd name="T95" fmla="*/ 2147483647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3"/>
              <a:gd name="T145" fmla="*/ 0 h 287"/>
              <a:gd name="T146" fmla="*/ 373 w 373"/>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3" h="287">
                <a:moveTo>
                  <a:pt x="196" y="6"/>
                </a:moveTo>
                <a:lnTo>
                  <a:pt x="202" y="8"/>
                </a:lnTo>
                <a:lnTo>
                  <a:pt x="206" y="8"/>
                </a:lnTo>
                <a:lnTo>
                  <a:pt x="210" y="10"/>
                </a:lnTo>
                <a:lnTo>
                  <a:pt x="214" y="10"/>
                </a:lnTo>
                <a:lnTo>
                  <a:pt x="220" y="12"/>
                </a:lnTo>
                <a:lnTo>
                  <a:pt x="224" y="12"/>
                </a:lnTo>
                <a:lnTo>
                  <a:pt x="228" y="14"/>
                </a:lnTo>
                <a:lnTo>
                  <a:pt x="234" y="14"/>
                </a:lnTo>
                <a:lnTo>
                  <a:pt x="242" y="16"/>
                </a:lnTo>
                <a:lnTo>
                  <a:pt x="250" y="22"/>
                </a:lnTo>
                <a:lnTo>
                  <a:pt x="254" y="22"/>
                </a:lnTo>
                <a:lnTo>
                  <a:pt x="260" y="26"/>
                </a:lnTo>
                <a:lnTo>
                  <a:pt x="264" y="28"/>
                </a:lnTo>
                <a:lnTo>
                  <a:pt x="268" y="30"/>
                </a:lnTo>
                <a:lnTo>
                  <a:pt x="272" y="32"/>
                </a:lnTo>
                <a:lnTo>
                  <a:pt x="276" y="34"/>
                </a:lnTo>
                <a:lnTo>
                  <a:pt x="280" y="38"/>
                </a:lnTo>
                <a:lnTo>
                  <a:pt x="282" y="44"/>
                </a:lnTo>
                <a:lnTo>
                  <a:pt x="284" y="48"/>
                </a:lnTo>
                <a:lnTo>
                  <a:pt x="286" y="52"/>
                </a:lnTo>
                <a:lnTo>
                  <a:pt x="286" y="56"/>
                </a:lnTo>
                <a:lnTo>
                  <a:pt x="290" y="58"/>
                </a:lnTo>
                <a:lnTo>
                  <a:pt x="294" y="62"/>
                </a:lnTo>
                <a:lnTo>
                  <a:pt x="296" y="66"/>
                </a:lnTo>
                <a:lnTo>
                  <a:pt x="296" y="70"/>
                </a:lnTo>
                <a:lnTo>
                  <a:pt x="300" y="76"/>
                </a:lnTo>
                <a:lnTo>
                  <a:pt x="300" y="80"/>
                </a:lnTo>
                <a:lnTo>
                  <a:pt x="304" y="86"/>
                </a:lnTo>
                <a:lnTo>
                  <a:pt x="306" y="90"/>
                </a:lnTo>
                <a:lnTo>
                  <a:pt x="308" y="94"/>
                </a:lnTo>
                <a:lnTo>
                  <a:pt x="312" y="94"/>
                </a:lnTo>
                <a:lnTo>
                  <a:pt x="316" y="98"/>
                </a:lnTo>
                <a:lnTo>
                  <a:pt x="320" y="100"/>
                </a:lnTo>
                <a:lnTo>
                  <a:pt x="324" y="104"/>
                </a:lnTo>
                <a:lnTo>
                  <a:pt x="328" y="106"/>
                </a:lnTo>
                <a:lnTo>
                  <a:pt x="332" y="110"/>
                </a:lnTo>
                <a:lnTo>
                  <a:pt x="336" y="114"/>
                </a:lnTo>
                <a:lnTo>
                  <a:pt x="340" y="118"/>
                </a:lnTo>
                <a:lnTo>
                  <a:pt x="344" y="120"/>
                </a:lnTo>
                <a:lnTo>
                  <a:pt x="346" y="124"/>
                </a:lnTo>
                <a:lnTo>
                  <a:pt x="348" y="128"/>
                </a:lnTo>
                <a:lnTo>
                  <a:pt x="350" y="132"/>
                </a:lnTo>
                <a:lnTo>
                  <a:pt x="354" y="136"/>
                </a:lnTo>
                <a:lnTo>
                  <a:pt x="358" y="138"/>
                </a:lnTo>
                <a:lnTo>
                  <a:pt x="362" y="142"/>
                </a:lnTo>
                <a:lnTo>
                  <a:pt x="364" y="146"/>
                </a:lnTo>
                <a:lnTo>
                  <a:pt x="368" y="148"/>
                </a:lnTo>
                <a:lnTo>
                  <a:pt x="372" y="150"/>
                </a:lnTo>
                <a:lnTo>
                  <a:pt x="372" y="154"/>
                </a:lnTo>
                <a:lnTo>
                  <a:pt x="372" y="158"/>
                </a:lnTo>
                <a:lnTo>
                  <a:pt x="372" y="162"/>
                </a:lnTo>
                <a:lnTo>
                  <a:pt x="372" y="166"/>
                </a:lnTo>
                <a:lnTo>
                  <a:pt x="372" y="170"/>
                </a:lnTo>
                <a:lnTo>
                  <a:pt x="370" y="174"/>
                </a:lnTo>
                <a:lnTo>
                  <a:pt x="370" y="178"/>
                </a:lnTo>
                <a:lnTo>
                  <a:pt x="368" y="182"/>
                </a:lnTo>
                <a:lnTo>
                  <a:pt x="366" y="186"/>
                </a:lnTo>
                <a:lnTo>
                  <a:pt x="366" y="190"/>
                </a:lnTo>
                <a:lnTo>
                  <a:pt x="366" y="194"/>
                </a:lnTo>
                <a:lnTo>
                  <a:pt x="366" y="198"/>
                </a:lnTo>
                <a:lnTo>
                  <a:pt x="364" y="202"/>
                </a:lnTo>
                <a:lnTo>
                  <a:pt x="364" y="206"/>
                </a:lnTo>
                <a:lnTo>
                  <a:pt x="362" y="210"/>
                </a:lnTo>
                <a:lnTo>
                  <a:pt x="362" y="214"/>
                </a:lnTo>
                <a:lnTo>
                  <a:pt x="360" y="218"/>
                </a:lnTo>
                <a:lnTo>
                  <a:pt x="360" y="222"/>
                </a:lnTo>
                <a:lnTo>
                  <a:pt x="358" y="226"/>
                </a:lnTo>
                <a:lnTo>
                  <a:pt x="358" y="230"/>
                </a:lnTo>
                <a:lnTo>
                  <a:pt x="358" y="234"/>
                </a:lnTo>
                <a:lnTo>
                  <a:pt x="356" y="238"/>
                </a:lnTo>
                <a:lnTo>
                  <a:pt x="356" y="242"/>
                </a:lnTo>
                <a:lnTo>
                  <a:pt x="354" y="246"/>
                </a:lnTo>
                <a:lnTo>
                  <a:pt x="354" y="250"/>
                </a:lnTo>
                <a:lnTo>
                  <a:pt x="352" y="254"/>
                </a:lnTo>
                <a:lnTo>
                  <a:pt x="352" y="258"/>
                </a:lnTo>
                <a:lnTo>
                  <a:pt x="350" y="262"/>
                </a:lnTo>
                <a:lnTo>
                  <a:pt x="348" y="266"/>
                </a:lnTo>
                <a:lnTo>
                  <a:pt x="348" y="270"/>
                </a:lnTo>
                <a:lnTo>
                  <a:pt x="346" y="274"/>
                </a:lnTo>
                <a:lnTo>
                  <a:pt x="344" y="278"/>
                </a:lnTo>
                <a:lnTo>
                  <a:pt x="340" y="280"/>
                </a:lnTo>
                <a:lnTo>
                  <a:pt x="338" y="284"/>
                </a:lnTo>
                <a:lnTo>
                  <a:pt x="334" y="286"/>
                </a:lnTo>
                <a:lnTo>
                  <a:pt x="330" y="284"/>
                </a:lnTo>
                <a:lnTo>
                  <a:pt x="326" y="284"/>
                </a:lnTo>
                <a:lnTo>
                  <a:pt x="322" y="282"/>
                </a:lnTo>
                <a:lnTo>
                  <a:pt x="318" y="282"/>
                </a:lnTo>
                <a:lnTo>
                  <a:pt x="314" y="282"/>
                </a:lnTo>
                <a:lnTo>
                  <a:pt x="310" y="280"/>
                </a:lnTo>
                <a:lnTo>
                  <a:pt x="304" y="280"/>
                </a:lnTo>
                <a:lnTo>
                  <a:pt x="300" y="278"/>
                </a:lnTo>
                <a:lnTo>
                  <a:pt x="296" y="276"/>
                </a:lnTo>
                <a:lnTo>
                  <a:pt x="290" y="274"/>
                </a:lnTo>
                <a:lnTo>
                  <a:pt x="284" y="270"/>
                </a:lnTo>
                <a:lnTo>
                  <a:pt x="280" y="268"/>
                </a:lnTo>
                <a:lnTo>
                  <a:pt x="276" y="264"/>
                </a:lnTo>
                <a:lnTo>
                  <a:pt x="270" y="258"/>
                </a:lnTo>
                <a:lnTo>
                  <a:pt x="262" y="252"/>
                </a:lnTo>
                <a:lnTo>
                  <a:pt x="258" y="246"/>
                </a:lnTo>
                <a:lnTo>
                  <a:pt x="250" y="244"/>
                </a:lnTo>
                <a:lnTo>
                  <a:pt x="246" y="238"/>
                </a:lnTo>
                <a:lnTo>
                  <a:pt x="240" y="234"/>
                </a:lnTo>
                <a:lnTo>
                  <a:pt x="236" y="230"/>
                </a:lnTo>
                <a:lnTo>
                  <a:pt x="230" y="226"/>
                </a:lnTo>
                <a:lnTo>
                  <a:pt x="224" y="224"/>
                </a:lnTo>
                <a:lnTo>
                  <a:pt x="216" y="220"/>
                </a:lnTo>
                <a:lnTo>
                  <a:pt x="204" y="216"/>
                </a:lnTo>
                <a:lnTo>
                  <a:pt x="194" y="214"/>
                </a:lnTo>
                <a:lnTo>
                  <a:pt x="184" y="210"/>
                </a:lnTo>
                <a:lnTo>
                  <a:pt x="176" y="208"/>
                </a:lnTo>
                <a:lnTo>
                  <a:pt x="168" y="206"/>
                </a:lnTo>
                <a:lnTo>
                  <a:pt x="162" y="204"/>
                </a:lnTo>
                <a:lnTo>
                  <a:pt x="158" y="204"/>
                </a:lnTo>
                <a:lnTo>
                  <a:pt x="154" y="204"/>
                </a:lnTo>
                <a:lnTo>
                  <a:pt x="150" y="202"/>
                </a:lnTo>
                <a:lnTo>
                  <a:pt x="134" y="196"/>
                </a:lnTo>
                <a:lnTo>
                  <a:pt x="122" y="194"/>
                </a:lnTo>
                <a:lnTo>
                  <a:pt x="110" y="192"/>
                </a:lnTo>
                <a:lnTo>
                  <a:pt x="98" y="190"/>
                </a:lnTo>
                <a:lnTo>
                  <a:pt x="88" y="188"/>
                </a:lnTo>
                <a:lnTo>
                  <a:pt x="82" y="188"/>
                </a:lnTo>
                <a:lnTo>
                  <a:pt x="78" y="186"/>
                </a:lnTo>
                <a:lnTo>
                  <a:pt x="74" y="184"/>
                </a:lnTo>
                <a:lnTo>
                  <a:pt x="66" y="180"/>
                </a:lnTo>
                <a:lnTo>
                  <a:pt x="62" y="176"/>
                </a:lnTo>
                <a:lnTo>
                  <a:pt x="56" y="174"/>
                </a:lnTo>
                <a:lnTo>
                  <a:pt x="50" y="168"/>
                </a:lnTo>
                <a:lnTo>
                  <a:pt x="42" y="162"/>
                </a:lnTo>
                <a:lnTo>
                  <a:pt x="34" y="158"/>
                </a:lnTo>
                <a:lnTo>
                  <a:pt x="28" y="152"/>
                </a:lnTo>
                <a:lnTo>
                  <a:pt x="22" y="148"/>
                </a:lnTo>
                <a:lnTo>
                  <a:pt x="18" y="144"/>
                </a:lnTo>
                <a:lnTo>
                  <a:pt x="16" y="138"/>
                </a:lnTo>
                <a:lnTo>
                  <a:pt x="12" y="134"/>
                </a:lnTo>
                <a:lnTo>
                  <a:pt x="10" y="128"/>
                </a:lnTo>
                <a:lnTo>
                  <a:pt x="6" y="122"/>
                </a:lnTo>
                <a:lnTo>
                  <a:pt x="4" y="114"/>
                </a:lnTo>
                <a:lnTo>
                  <a:pt x="2" y="108"/>
                </a:lnTo>
                <a:lnTo>
                  <a:pt x="2" y="100"/>
                </a:lnTo>
                <a:lnTo>
                  <a:pt x="2" y="96"/>
                </a:lnTo>
                <a:lnTo>
                  <a:pt x="2" y="90"/>
                </a:lnTo>
                <a:lnTo>
                  <a:pt x="0" y="84"/>
                </a:lnTo>
                <a:lnTo>
                  <a:pt x="0" y="80"/>
                </a:lnTo>
                <a:lnTo>
                  <a:pt x="0" y="72"/>
                </a:lnTo>
                <a:lnTo>
                  <a:pt x="0" y="68"/>
                </a:lnTo>
                <a:lnTo>
                  <a:pt x="0" y="62"/>
                </a:lnTo>
                <a:lnTo>
                  <a:pt x="2" y="56"/>
                </a:lnTo>
                <a:lnTo>
                  <a:pt x="4" y="50"/>
                </a:lnTo>
                <a:lnTo>
                  <a:pt x="4" y="46"/>
                </a:lnTo>
                <a:lnTo>
                  <a:pt x="8" y="42"/>
                </a:lnTo>
                <a:lnTo>
                  <a:pt x="10" y="38"/>
                </a:lnTo>
                <a:lnTo>
                  <a:pt x="16" y="34"/>
                </a:lnTo>
                <a:lnTo>
                  <a:pt x="20" y="34"/>
                </a:lnTo>
                <a:lnTo>
                  <a:pt x="24" y="32"/>
                </a:lnTo>
                <a:lnTo>
                  <a:pt x="28" y="30"/>
                </a:lnTo>
                <a:lnTo>
                  <a:pt x="34" y="30"/>
                </a:lnTo>
                <a:lnTo>
                  <a:pt x="38" y="30"/>
                </a:lnTo>
                <a:lnTo>
                  <a:pt x="44" y="30"/>
                </a:lnTo>
                <a:lnTo>
                  <a:pt x="48" y="30"/>
                </a:lnTo>
                <a:lnTo>
                  <a:pt x="52" y="30"/>
                </a:lnTo>
                <a:lnTo>
                  <a:pt x="58" y="30"/>
                </a:lnTo>
                <a:lnTo>
                  <a:pt x="66" y="30"/>
                </a:lnTo>
                <a:lnTo>
                  <a:pt x="72" y="32"/>
                </a:lnTo>
                <a:lnTo>
                  <a:pt x="76" y="32"/>
                </a:lnTo>
                <a:lnTo>
                  <a:pt x="82" y="32"/>
                </a:lnTo>
                <a:lnTo>
                  <a:pt x="88" y="32"/>
                </a:lnTo>
                <a:lnTo>
                  <a:pt x="92" y="32"/>
                </a:lnTo>
                <a:lnTo>
                  <a:pt x="96" y="32"/>
                </a:lnTo>
                <a:lnTo>
                  <a:pt x="100" y="30"/>
                </a:lnTo>
                <a:lnTo>
                  <a:pt x="104" y="30"/>
                </a:lnTo>
                <a:lnTo>
                  <a:pt x="108" y="28"/>
                </a:lnTo>
                <a:lnTo>
                  <a:pt x="112" y="26"/>
                </a:lnTo>
                <a:lnTo>
                  <a:pt x="114" y="22"/>
                </a:lnTo>
                <a:lnTo>
                  <a:pt x="118" y="20"/>
                </a:lnTo>
                <a:lnTo>
                  <a:pt x="120" y="16"/>
                </a:lnTo>
                <a:lnTo>
                  <a:pt x="124" y="14"/>
                </a:lnTo>
                <a:lnTo>
                  <a:pt x="126" y="10"/>
                </a:lnTo>
                <a:lnTo>
                  <a:pt x="130" y="8"/>
                </a:lnTo>
                <a:lnTo>
                  <a:pt x="136" y="4"/>
                </a:lnTo>
                <a:lnTo>
                  <a:pt x="140" y="2"/>
                </a:lnTo>
                <a:lnTo>
                  <a:pt x="146" y="0"/>
                </a:lnTo>
                <a:lnTo>
                  <a:pt x="150" y="0"/>
                </a:lnTo>
                <a:lnTo>
                  <a:pt x="154" y="2"/>
                </a:lnTo>
                <a:lnTo>
                  <a:pt x="158" y="2"/>
                </a:lnTo>
                <a:lnTo>
                  <a:pt x="162" y="2"/>
                </a:lnTo>
                <a:lnTo>
                  <a:pt x="166" y="2"/>
                </a:lnTo>
                <a:lnTo>
                  <a:pt x="172" y="2"/>
                </a:lnTo>
                <a:lnTo>
                  <a:pt x="176" y="2"/>
                </a:lnTo>
                <a:lnTo>
                  <a:pt x="182" y="4"/>
                </a:lnTo>
                <a:lnTo>
                  <a:pt x="186" y="4"/>
                </a:lnTo>
                <a:lnTo>
                  <a:pt x="190" y="4"/>
                </a:lnTo>
                <a:lnTo>
                  <a:pt x="194" y="6"/>
                </a:lnTo>
                <a:lnTo>
                  <a:pt x="198" y="6"/>
                </a:lnTo>
                <a:lnTo>
                  <a:pt x="196" y="6"/>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289" name="Freeform 120"/>
          <p:cNvSpPr>
            <a:spLocks/>
          </p:cNvSpPr>
          <p:nvPr/>
        </p:nvSpPr>
        <p:spPr bwMode="auto">
          <a:xfrm>
            <a:off x="2171700" y="5513388"/>
            <a:ext cx="160338" cy="238125"/>
          </a:xfrm>
          <a:custGeom>
            <a:avLst/>
            <a:gdLst>
              <a:gd name="T0" fmla="*/ 2147483647 w 91"/>
              <a:gd name="T1" fmla="*/ 2147483647 h 133"/>
              <a:gd name="T2" fmla="*/ 2147483647 w 91"/>
              <a:gd name="T3" fmla="*/ 2147483647 h 133"/>
              <a:gd name="T4" fmla="*/ 2147483647 w 91"/>
              <a:gd name="T5" fmla="*/ 2147483647 h 133"/>
              <a:gd name="T6" fmla="*/ 2147483647 w 91"/>
              <a:gd name="T7" fmla="*/ 2147483647 h 133"/>
              <a:gd name="T8" fmla="*/ 2147483647 w 91"/>
              <a:gd name="T9" fmla="*/ 2147483647 h 133"/>
              <a:gd name="T10" fmla="*/ 2147483647 w 91"/>
              <a:gd name="T11" fmla="*/ 2147483647 h 133"/>
              <a:gd name="T12" fmla="*/ 2147483647 w 91"/>
              <a:gd name="T13" fmla="*/ 2147483647 h 133"/>
              <a:gd name="T14" fmla="*/ 2147483647 w 91"/>
              <a:gd name="T15" fmla="*/ 2147483647 h 133"/>
              <a:gd name="T16" fmla="*/ 2147483647 w 91"/>
              <a:gd name="T17" fmla="*/ 2147483647 h 133"/>
              <a:gd name="T18" fmla="*/ 2147483647 w 91"/>
              <a:gd name="T19" fmla="*/ 2147483647 h 133"/>
              <a:gd name="T20" fmla="*/ 2147483647 w 91"/>
              <a:gd name="T21" fmla="*/ 2147483647 h 133"/>
              <a:gd name="T22" fmla="*/ 0 w 91"/>
              <a:gd name="T23" fmla="*/ 2147483647 h 133"/>
              <a:gd name="T24" fmla="*/ 0 w 91"/>
              <a:gd name="T25" fmla="*/ 2147483647 h 133"/>
              <a:gd name="T26" fmla="*/ 0 w 91"/>
              <a:gd name="T27" fmla="*/ 2147483647 h 133"/>
              <a:gd name="T28" fmla="*/ 2147483647 w 91"/>
              <a:gd name="T29" fmla="*/ 2147483647 h 133"/>
              <a:gd name="T30" fmla="*/ 2147483647 w 91"/>
              <a:gd name="T31" fmla="*/ 2147483647 h 133"/>
              <a:gd name="T32" fmla="*/ 2147483647 w 91"/>
              <a:gd name="T33" fmla="*/ 2147483647 h 133"/>
              <a:gd name="T34" fmla="*/ 2147483647 w 91"/>
              <a:gd name="T35" fmla="*/ 2147483647 h 133"/>
              <a:gd name="T36" fmla="*/ 2147483647 w 91"/>
              <a:gd name="T37" fmla="*/ 2147483647 h 133"/>
              <a:gd name="T38" fmla="*/ 2147483647 w 91"/>
              <a:gd name="T39" fmla="*/ 2147483647 h 133"/>
              <a:gd name="T40" fmla="*/ 2147483647 w 91"/>
              <a:gd name="T41" fmla="*/ 2147483647 h 133"/>
              <a:gd name="T42" fmla="*/ 2147483647 w 91"/>
              <a:gd name="T43" fmla="*/ 2147483647 h 133"/>
              <a:gd name="T44" fmla="*/ 2147483647 w 91"/>
              <a:gd name="T45" fmla="*/ 2147483647 h 133"/>
              <a:gd name="T46" fmla="*/ 2147483647 w 91"/>
              <a:gd name="T47" fmla="*/ 2147483647 h 133"/>
              <a:gd name="T48" fmla="*/ 2147483647 w 91"/>
              <a:gd name="T49" fmla="*/ 2147483647 h 133"/>
              <a:gd name="T50" fmla="*/ 2147483647 w 91"/>
              <a:gd name="T51" fmla="*/ 2147483647 h 133"/>
              <a:gd name="T52" fmla="*/ 2147483647 w 91"/>
              <a:gd name="T53" fmla="*/ 2147483647 h 133"/>
              <a:gd name="T54" fmla="*/ 2147483647 w 91"/>
              <a:gd name="T55" fmla="*/ 0 h 133"/>
              <a:gd name="T56" fmla="*/ 2147483647 w 91"/>
              <a:gd name="T57" fmla="*/ 2147483647 h 133"/>
              <a:gd name="T58" fmla="*/ 2147483647 w 91"/>
              <a:gd name="T59" fmla="*/ 2147483647 h 133"/>
              <a:gd name="T60" fmla="*/ 2147483647 w 91"/>
              <a:gd name="T61" fmla="*/ 2147483647 h 133"/>
              <a:gd name="T62" fmla="*/ 2147483647 w 91"/>
              <a:gd name="T63" fmla="*/ 2147483647 h 133"/>
              <a:gd name="T64" fmla="*/ 2147483647 w 91"/>
              <a:gd name="T65" fmla="*/ 2147483647 h 133"/>
              <a:gd name="T66" fmla="*/ 2147483647 w 91"/>
              <a:gd name="T67" fmla="*/ 2147483647 h 133"/>
              <a:gd name="T68" fmla="*/ 2147483647 w 91"/>
              <a:gd name="T69" fmla="*/ 2147483647 h 133"/>
              <a:gd name="T70" fmla="*/ 2147483647 w 91"/>
              <a:gd name="T71" fmla="*/ 2147483647 h 133"/>
              <a:gd name="T72" fmla="*/ 2147483647 w 91"/>
              <a:gd name="T73" fmla="*/ 2147483647 h 133"/>
              <a:gd name="T74" fmla="*/ 2147483647 w 91"/>
              <a:gd name="T75" fmla="*/ 2147483647 h 133"/>
              <a:gd name="T76" fmla="*/ 2147483647 w 91"/>
              <a:gd name="T77" fmla="*/ 2147483647 h 133"/>
              <a:gd name="T78" fmla="*/ 2147483647 w 91"/>
              <a:gd name="T79" fmla="*/ 2147483647 h 133"/>
              <a:gd name="T80" fmla="*/ 2147483647 w 91"/>
              <a:gd name="T81" fmla="*/ 2147483647 h 133"/>
              <a:gd name="T82" fmla="*/ 2147483647 w 91"/>
              <a:gd name="T83" fmla="*/ 2147483647 h 133"/>
              <a:gd name="T84" fmla="*/ 2147483647 w 91"/>
              <a:gd name="T85" fmla="*/ 2147483647 h 133"/>
              <a:gd name="T86" fmla="*/ 2147483647 w 91"/>
              <a:gd name="T87" fmla="*/ 2147483647 h 133"/>
              <a:gd name="T88" fmla="*/ 2147483647 w 91"/>
              <a:gd name="T89" fmla="*/ 2147483647 h 133"/>
              <a:gd name="T90" fmla="*/ 2147483647 w 91"/>
              <a:gd name="T91" fmla="*/ 2147483647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
              <a:gd name="T139" fmla="*/ 0 h 133"/>
              <a:gd name="T140" fmla="*/ 91 w 91"/>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 h="133">
                <a:moveTo>
                  <a:pt x="90" y="128"/>
                </a:moveTo>
                <a:lnTo>
                  <a:pt x="86" y="128"/>
                </a:lnTo>
                <a:lnTo>
                  <a:pt x="82" y="130"/>
                </a:lnTo>
                <a:lnTo>
                  <a:pt x="78" y="130"/>
                </a:lnTo>
                <a:lnTo>
                  <a:pt x="74" y="132"/>
                </a:lnTo>
                <a:lnTo>
                  <a:pt x="70" y="132"/>
                </a:lnTo>
                <a:lnTo>
                  <a:pt x="66" y="132"/>
                </a:lnTo>
                <a:lnTo>
                  <a:pt x="62" y="132"/>
                </a:lnTo>
                <a:lnTo>
                  <a:pt x="58" y="132"/>
                </a:lnTo>
                <a:lnTo>
                  <a:pt x="54" y="132"/>
                </a:lnTo>
                <a:lnTo>
                  <a:pt x="50" y="130"/>
                </a:lnTo>
                <a:lnTo>
                  <a:pt x="46" y="130"/>
                </a:lnTo>
                <a:lnTo>
                  <a:pt x="42" y="130"/>
                </a:lnTo>
                <a:lnTo>
                  <a:pt x="38" y="130"/>
                </a:lnTo>
                <a:lnTo>
                  <a:pt x="34" y="130"/>
                </a:lnTo>
                <a:lnTo>
                  <a:pt x="30" y="130"/>
                </a:lnTo>
                <a:lnTo>
                  <a:pt x="26" y="130"/>
                </a:lnTo>
                <a:lnTo>
                  <a:pt x="22" y="130"/>
                </a:lnTo>
                <a:lnTo>
                  <a:pt x="18" y="130"/>
                </a:lnTo>
                <a:lnTo>
                  <a:pt x="14" y="128"/>
                </a:lnTo>
                <a:lnTo>
                  <a:pt x="10" y="128"/>
                </a:lnTo>
                <a:lnTo>
                  <a:pt x="6" y="128"/>
                </a:lnTo>
                <a:lnTo>
                  <a:pt x="2" y="128"/>
                </a:lnTo>
                <a:lnTo>
                  <a:pt x="0" y="124"/>
                </a:lnTo>
                <a:lnTo>
                  <a:pt x="0" y="120"/>
                </a:lnTo>
                <a:lnTo>
                  <a:pt x="0" y="116"/>
                </a:lnTo>
                <a:lnTo>
                  <a:pt x="0" y="112"/>
                </a:lnTo>
                <a:lnTo>
                  <a:pt x="0" y="108"/>
                </a:lnTo>
                <a:lnTo>
                  <a:pt x="2" y="104"/>
                </a:lnTo>
                <a:lnTo>
                  <a:pt x="2" y="100"/>
                </a:lnTo>
                <a:lnTo>
                  <a:pt x="4" y="96"/>
                </a:lnTo>
                <a:lnTo>
                  <a:pt x="4" y="92"/>
                </a:lnTo>
                <a:lnTo>
                  <a:pt x="6" y="88"/>
                </a:lnTo>
                <a:lnTo>
                  <a:pt x="6" y="84"/>
                </a:lnTo>
                <a:lnTo>
                  <a:pt x="6" y="80"/>
                </a:lnTo>
                <a:lnTo>
                  <a:pt x="6" y="76"/>
                </a:lnTo>
                <a:lnTo>
                  <a:pt x="8" y="72"/>
                </a:lnTo>
                <a:lnTo>
                  <a:pt x="8" y="68"/>
                </a:lnTo>
                <a:lnTo>
                  <a:pt x="8" y="64"/>
                </a:lnTo>
                <a:lnTo>
                  <a:pt x="8" y="60"/>
                </a:lnTo>
                <a:lnTo>
                  <a:pt x="8" y="56"/>
                </a:lnTo>
                <a:lnTo>
                  <a:pt x="8" y="52"/>
                </a:lnTo>
                <a:lnTo>
                  <a:pt x="10" y="48"/>
                </a:lnTo>
                <a:lnTo>
                  <a:pt x="10" y="44"/>
                </a:lnTo>
                <a:lnTo>
                  <a:pt x="10" y="40"/>
                </a:lnTo>
                <a:lnTo>
                  <a:pt x="10" y="36"/>
                </a:lnTo>
                <a:lnTo>
                  <a:pt x="10" y="32"/>
                </a:lnTo>
                <a:lnTo>
                  <a:pt x="12" y="28"/>
                </a:lnTo>
                <a:lnTo>
                  <a:pt x="12" y="24"/>
                </a:lnTo>
                <a:lnTo>
                  <a:pt x="12" y="20"/>
                </a:lnTo>
                <a:lnTo>
                  <a:pt x="14" y="16"/>
                </a:lnTo>
                <a:lnTo>
                  <a:pt x="14" y="12"/>
                </a:lnTo>
                <a:lnTo>
                  <a:pt x="16" y="8"/>
                </a:lnTo>
                <a:lnTo>
                  <a:pt x="16" y="4"/>
                </a:lnTo>
                <a:lnTo>
                  <a:pt x="16" y="0"/>
                </a:lnTo>
                <a:lnTo>
                  <a:pt x="20" y="0"/>
                </a:lnTo>
                <a:lnTo>
                  <a:pt x="24" y="0"/>
                </a:lnTo>
                <a:lnTo>
                  <a:pt x="28" y="2"/>
                </a:lnTo>
                <a:lnTo>
                  <a:pt x="32" y="4"/>
                </a:lnTo>
                <a:lnTo>
                  <a:pt x="36" y="6"/>
                </a:lnTo>
                <a:lnTo>
                  <a:pt x="38" y="10"/>
                </a:lnTo>
                <a:lnTo>
                  <a:pt x="40" y="14"/>
                </a:lnTo>
                <a:lnTo>
                  <a:pt x="42" y="18"/>
                </a:lnTo>
                <a:lnTo>
                  <a:pt x="42" y="22"/>
                </a:lnTo>
                <a:lnTo>
                  <a:pt x="44" y="26"/>
                </a:lnTo>
                <a:lnTo>
                  <a:pt x="44" y="30"/>
                </a:lnTo>
                <a:lnTo>
                  <a:pt x="44" y="34"/>
                </a:lnTo>
                <a:lnTo>
                  <a:pt x="46" y="38"/>
                </a:lnTo>
                <a:lnTo>
                  <a:pt x="48" y="42"/>
                </a:lnTo>
                <a:lnTo>
                  <a:pt x="50" y="46"/>
                </a:lnTo>
                <a:lnTo>
                  <a:pt x="50" y="50"/>
                </a:lnTo>
                <a:lnTo>
                  <a:pt x="52" y="54"/>
                </a:lnTo>
                <a:lnTo>
                  <a:pt x="52" y="58"/>
                </a:lnTo>
                <a:lnTo>
                  <a:pt x="56" y="62"/>
                </a:lnTo>
                <a:lnTo>
                  <a:pt x="58" y="66"/>
                </a:lnTo>
                <a:lnTo>
                  <a:pt x="58" y="70"/>
                </a:lnTo>
                <a:lnTo>
                  <a:pt x="60" y="74"/>
                </a:lnTo>
                <a:lnTo>
                  <a:pt x="62" y="78"/>
                </a:lnTo>
                <a:lnTo>
                  <a:pt x="64" y="82"/>
                </a:lnTo>
                <a:lnTo>
                  <a:pt x="66" y="86"/>
                </a:lnTo>
                <a:lnTo>
                  <a:pt x="70" y="90"/>
                </a:lnTo>
                <a:lnTo>
                  <a:pt x="72" y="94"/>
                </a:lnTo>
                <a:lnTo>
                  <a:pt x="74" y="98"/>
                </a:lnTo>
                <a:lnTo>
                  <a:pt x="76" y="102"/>
                </a:lnTo>
                <a:lnTo>
                  <a:pt x="78" y="106"/>
                </a:lnTo>
                <a:lnTo>
                  <a:pt x="80" y="110"/>
                </a:lnTo>
                <a:lnTo>
                  <a:pt x="82" y="114"/>
                </a:lnTo>
                <a:lnTo>
                  <a:pt x="82" y="118"/>
                </a:lnTo>
                <a:lnTo>
                  <a:pt x="82" y="122"/>
                </a:lnTo>
                <a:lnTo>
                  <a:pt x="82" y="126"/>
                </a:lnTo>
                <a:lnTo>
                  <a:pt x="82" y="130"/>
                </a:lnTo>
                <a:lnTo>
                  <a:pt x="78" y="132"/>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290" name="Freeform 121"/>
          <p:cNvSpPr>
            <a:spLocks/>
          </p:cNvSpPr>
          <p:nvPr/>
        </p:nvSpPr>
        <p:spPr bwMode="auto">
          <a:xfrm>
            <a:off x="2119313" y="5548313"/>
            <a:ext cx="58737" cy="203200"/>
          </a:xfrm>
          <a:custGeom>
            <a:avLst/>
            <a:gdLst>
              <a:gd name="T0" fmla="*/ 2147483647 w 33"/>
              <a:gd name="T1" fmla="*/ 2147483647 h 113"/>
              <a:gd name="T2" fmla="*/ 2147483647 w 33"/>
              <a:gd name="T3" fmla="*/ 2147483647 h 113"/>
              <a:gd name="T4" fmla="*/ 2147483647 w 33"/>
              <a:gd name="T5" fmla="*/ 2147483647 h 113"/>
              <a:gd name="T6" fmla="*/ 2147483647 w 33"/>
              <a:gd name="T7" fmla="*/ 2147483647 h 113"/>
              <a:gd name="T8" fmla="*/ 2147483647 w 33"/>
              <a:gd name="T9" fmla="*/ 2147483647 h 113"/>
              <a:gd name="T10" fmla="*/ 2147483647 w 33"/>
              <a:gd name="T11" fmla="*/ 2147483647 h 113"/>
              <a:gd name="T12" fmla="*/ 2147483647 w 33"/>
              <a:gd name="T13" fmla="*/ 2147483647 h 113"/>
              <a:gd name="T14" fmla="*/ 2147483647 w 33"/>
              <a:gd name="T15" fmla="*/ 2147483647 h 113"/>
              <a:gd name="T16" fmla="*/ 2147483647 w 33"/>
              <a:gd name="T17" fmla="*/ 2147483647 h 113"/>
              <a:gd name="T18" fmla="*/ 2147483647 w 33"/>
              <a:gd name="T19" fmla="*/ 2147483647 h 113"/>
              <a:gd name="T20" fmla="*/ 2147483647 w 33"/>
              <a:gd name="T21" fmla="*/ 2147483647 h 113"/>
              <a:gd name="T22" fmla="*/ 2147483647 w 33"/>
              <a:gd name="T23" fmla="*/ 2147483647 h 113"/>
              <a:gd name="T24" fmla="*/ 2147483647 w 33"/>
              <a:gd name="T25" fmla="*/ 2147483647 h 113"/>
              <a:gd name="T26" fmla="*/ 2147483647 w 33"/>
              <a:gd name="T27" fmla="*/ 0 h 113"/>
              <a:gd name="T28" fmla="*/ 2147483647 w 33"/>
              <a:gd name="T29" fmla="*/ 2147483647 h 113"/>
              <a:gd name="T30" fmla="*/ 2147483647 w 33"/>
              <a:gd name="T31" fmla="*/ 2147483647 h 113"/>
              <a:gd name="T32" fmla="*/ 2147483647 w 33"/>
              <a:gd name="T33" fmla="*/ 2147483647 h 113"/>
              <a:gd name="T34" fmla="*/ 2147483647 w 33"/>
              <a:gd name="T35" fmla="*/ 2147483647 h 113"/>
              <a:gd name="T36" fmla="*/ 2147483647 w 33"/>
              <a:gd name="T37" fmla="*/ 2147483647 h 113"/>
              <a:gd name="T38" fmla="*/ 2147483647 w 33"/>
              <a:gd name="T39" fmla="*/ 2147483647 h 113"/>
              <a:gd name="T40" fmla="*/ 2147483647 w 33"/>
              <a:gd name="T41" fmla="*/ 2147483647 h 113"/>
              <a:gd name="T42" fmla="*/ 2147483647 w 33"/>
              <a:gd name="T43" fmla="*/ 2147483647 h 113"/>
              <a:gd name="T44" fmla="*/ 0 w 33"/>
              <a:gd name="T45" fmla="*/ 2147483647 h 113"/>
              <a:gd name="T46" fmla="*/ 0 w 33"/>
              <a:gd name="T47" fmla="*/ 2147483647 h 113"/>
              <a:gd name="T48" fmla="*/ 0 w 33"/>
              <a:gd name="T49" fmla="*/ 2147483647 h 113"/>
              <a:gd name="T50" fmla="*/ 2147483647 w 33"/>
              <a:gd name="T51" fmla="*/ 2147483647 h 113"/>
              <a:gd name="T52" fmla="*/ 2147483647 w 33"/>
              <a:gd name="T53" fmla="*/ 2147483647 h 113"/>
              <a:gd name="T54" fmla="*/ 2147483647 w 33"/>
              <a:gd name="T55" fmla="*/ 2147483647 h 113"/>
              <a:gd name="T56" fmla="*/ 2147483647 w 33"/>
              <a:gd name="T57" fmla="*/ 2147483647 h 113"/>
              <a:gd name="T58" fmla="*/ 2147483647 w 33"/>
              <a:gd name="T59" fmla="*/ 2147483647 h 113"/>
              <a:gd name="T60" fmla="*/ 2147483647 w 33"/>
              <a:gd name="T61" fmla="*/ 2147483647 h 113"/>
              <a:gd name="T62" fmla="*/ 2147483647 w 33"/>
              <a:gd name="T63" fmla="*/ 214748364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113"/>
              <a:gd name="T98" fmla="*/ 33 w 33"/>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113">
                <a:moveTo>
                  <a:pt x="12" y="102"/>
                </a:moveTo>
                <a:lnTo>
                  <a:pt x="16" y="102"/>
                </a:lnTo>
                <a:lnTo>
                  <a:pt x="18" y="98"/>
                </a:lnTo>
                <a:lnTo>
                  <a:pt x="16" y="94"/>
                </a:lnTo>
                <a:lnTo>
                  <a:pt x="18" y="90"/>
                </a:lnTo>
                <a:lnTo>
                  <a:pt x="18" y="86"/>
                </a:lnTo>
                <a:lnTo>
                  <a:pt x="18" y="82"/>
                </a:lnTo>
                <a:lnTo>
                  <a:pt x="20" y="78"/>
                </a:lnTo>
                <a:lnTo>
                  <a:pt x="20" y="74"/>
                </a:lnTo>
                <a:lnTo>
                  <a:pt x="22" y="70"/>
                </a:lnTo>
                <a:lnTo>
                  <a:pt x="22" y="66"/>
                </a:lnTo>
                <a:lnTo>
                  <a:pt x="22" y="62"/>
                </a:lnTo>
                <a:lnTo>
                  <a:pt x="22" y="58"/>
                </a:lnTo>
                <a:lnTo>
                  <a:pt x="24" y="54"/>
                </a:lnTo>
                <a:lnTo>
                  <a:pt x="24" y="50"/>
                </a:lnTo>
                <a:lnTo>
                  <a:pt x="24" y="46"/>
                </a:lnTo>
                <a:lnTo>
                  <a:pt x="28" y="42"/>
                </a:lnTo>
                <a:lnTo>
                  <a:pt x="28" y="38"/>
                </a:lnTo>
                <a:lnTo>
                  <a:pt x="28" y="34"/>
                </a:lnTo>
                <a:lnTo>
                  <a:pt x="28" y="30"/>
                </a:lnTo>
                <a:lnTo>
                  <a:pt x="28" y="26"/>
                </a:lnTo>
                <a:lnTo>
                  <a:pt x="28" y="22"/>
                </a:lnTo>
                <a:lnTo>
                  <a:pt x="28" y="18"/>
                </a:lnTo>
                <a:lnTo>
                  <a:pt x="28" y="14"/>
                </a:lnTo>
                <a:lnTo>
                  <a:pt x="28" y="10"/>
                </a:lnTo>
                <a:lnTo>
                  <a:pt x="30" y="6"/>
                </a:lnTo>
                <a:lnTo>
                  <a:pt x="32" y="2"/>
                </a:lnTo>
                <a:lnTo>
                  <a:pt x="28" y="0"/>
                </a:lnTo>
                <a:lnTo>
                  <a:pt x="24" y="0"/>
                </a:lnTo>
                <a:lnTo>
                  <a:pt x="22" y="4"/>
                </a:lnTo>
                <a:lnTo>
                  <a:pt x="18" y="4"/>
                </a:lnTo>
                <a:lnTo>
                  <a:pt x="14" y="4"/>
                </a:lnTo>
                <a:lnTo>
                  <a:pt x="10" y="4"/>
                </a:lnTo>
                <a:lnTo>
                  <a:pt x="8" y="8"/>
                </a:lnTo>
                <a:lnTo>
                  <a:pt x="8" y="12"/>
                </a:lnTo>
                <a:lnTo>
                  <a:pt x="6" y="16"/>
                </a:lnTo>
                <a:lnTo>
                  <a:pt x="6" y="20"/>
                </a:lnTo>
                <a:lnTo>
                  <a:pt x="4" y="24"/>
                </a:lnTo>
                <a:lnTo>
                  <a:pt x="4" y="28"/>
                </a:lnTo>
                <a:lnTo>
                  <a:pt x="4" y="32"/>
                </a:lnTo>
                <a:lnTo>
                  <a:pt x="4" y="36"/>
                </a:lnTo>
                <a:lnTo>
                  <a:pt x="4" y="40"/>
                </a:lnTo>
                <a:lnTo>
                  <a:pt x="4" y="44"/>
                </a:lnTo>
                <a:lnTo>
                  <a:pt x="2" y="48"/>
                </a:lnTo>
                <a:lnTo>
                  <a:pt x="0" y="52"/>
                </a:lnTo>
                <a:lnTo>
                  <a:pt x="0" y="56"/>
                </a:lnTo>
                <a:lnTo>
                  <a:pt x="0" y="60"/>
                </a:lnTo>
                <a:lnTo>
                  <a:pt x="0" y="64"/>
                </a:lnTo>
                <a:lnTo>
                  <a:pt x="0" y="68"/>
                </a:lnTo>
                <a:lnTo>
                  <a:pt x="0" y="72"/>
                </a:lnTo>
                <a:lnTo>
                  <a:pt x="2" y="76"/>
                </a:lnTo>
                <a:lnTo>
                  <a:pt x="2" y="80"/>
                </a:lnTo>
                <a:lnTo>
                  <a:pt x="4" y="84"/>
                </a:lnTo>
                <a:lnTo>
                  <a:pt x="6" y="88"/>
                </a:lnTo>
                <a:lnTo>
                  <a:pt x="6" y="92"/>
                </a:lnTo>
                <a:lnTo>
                  <a:pt x="6" y="96"/>
                </a:lnTo>
                <a:lnTo>
                  <a:pt x="4" y="100"/>
                </a:lnTo>
                <a:lnTo>
                  <a:pt x="4" y="104"/>
                </a:lnTo>
                <a:lnTo>
                  <a:pt x="6" y="108"/>
                </a:lnTo>
                <a:lnTo>
                  <a:pt x="8" y="112"/>
                </a:lnTo>
                <a:lnTo>
                  <a:pt x="12" y="110"/>
                </a:lnTo>
                <a:lnTo>
                  <a:pt x="16" y="108"/>
                </a:lnTo>
                <a:lnTo>
                  <a:pt x="16" y="104"/>
                </a:lnTo>
                <a:lnTo>
                  <a:pt x="12" y="102"/>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291" name="Freeform 122"/>
          <p:cNvSpPr>
            <a:spLocks/>
          </p:cNvSpPr>
          <p:nvPr/>
        </p:nvSpPr>
        <p:spPr bwMode="auto">
          <a:xfrm>
            <a:off x="719138" y="6999288"/>
            <a:ext cx="298450" cy="184150"/>
          </a:xfrm>
          <a:custGeom>
            <a:avLst/>
            <a:gdLst>
              <a:gd name="T0" fmla="*/ 2147483647 w 171"/>
              <a:gd name="T1" fmla="*/ 2147483647 h 103"/>
              <a:gd name="T2" fmla="*/ 2147483647 w 171"/>
              <a:gd name="T3" fmla="*/ 2147483647 h 103"/>
              <a:gd name="T4" fmla="*/ 2147483647 w 171"/>
              <a:gd name="T5" fmla="*/ 2147483647 h 103"/>
              <a:gd name="T6" fmla="*/ 2147483647 w 171"/>
              <a:gd name="T7" fmla="*/ 2147483647 h 103"/>
              <a:gd name="T8" fmla="*/ 2147483647 w 171"/>
              <a:gd name="T9" fmla="*/ 2147483647 h 103"/>
              <a:gd name="T10" fmla="*/ 2147483647 w 171"/>
              <a:gd name="T11" fmla="*/ 0 h 103"/>
              <a:gd name="T12" fmla="*/ 2147483647 w 171"/>
              <a:gd name="T13" fmla="*/ 0 h 103"/>
              <a:gd name="T14" fmla="*/ 2147483647 w 171"/>
              <a:gd name="T15" fmla="*/ 0 h 103"/>
              <a:gd name="T16" fmla="*/ 2147483647 w 171"/>
              <a:gd name="T17" fmla="*/ 2147483647 h 103"/>
              <a:gd name="T18" fmla="*/ 2147483647 w 171"/>
              <a:gd name="T19" fmla="*/ 2147483647 h 103"/>
              <a:gd name="T20" fmla="*/ 2147483647 w 171"/>
              <a:gd name="T21" fmla="*/ 2147483647 h 103"/>
              <a:gd name="T22" fmla="*/ 2147483647 w 171"/>
              <a:gd name="T23" fmla="*/ 2147483647 h 103"/>
              <a:gd name="T24" fmla="*/ 2147483647 w 171"/>
              <a:gd name="T25" fmla="*/ 2147483647 h 103"/>
              <a:gd name="T26" fmla="*/ 2147483647 w 171"/>
              <a:gd name="T27" fmla="*/ 2147483647 h 103"/>
              <a:gd name="T28" fmla="*/ 2147483647 w 171"/>
              <a:gd name="T29" fmla="*/ 2147483647 h 103"/>
              <a:gd name="T30" fmla="*/ 2147483647 w 171"/>
              <a:gd name="T31" fmla="*/ 2147483647 h 103"/>
              <a:gd name="T32" fmla="*/ 2147483647 w 171"/>
              <a:gd name="T33" fmla="*/ 2147483647 h 103"/>
              <a:gd name="T34" fmla="*/ 2147483647 w 171"/>
              <a:gd name="T35" fmla="*/ 2147483647 h 103"/>
              <a:gd name="T36" fmla="*/ 2147483647 w 171"/>
              <a:gd name="T37" fmla="*/ 2147483647 h 103"/>
              <a:gd name="T38" fmla="*/ 2147483647 w 171"/>
              <a:gd name="T39" fmla="*/ 2147483647 h 103"/>
              <a:gd name="T40" fmla="*/ 2147483647 w 171"/>
              <a:gd name="T41" fmla="*/ 2147483647 h 103"/>
              <a:gd name="T42" fmla="*/ 2147483647 w 171"/>
              <a:gd name="T43" fmla="*/ 2147483647 h 103"/>
              <a:gd name="T44" fmla="*/ 2147483647 w 171"/>
              <a:gd name="T45" fmla="*/ 2147483647 h 103"/>
              <a:gd name="T46" fmla="*/ 2147483647 w 171"/>
              <a:gd name="T47" fmla="*/ 2147483647 h 103"/>
              <a:gd name="T48" fmla="*/ 2147483647 w 171"/>
              <a:gd name="T49" fmla="*/ 2147483647 h 103"/>
              <a:gd name="T50" fmla="*/ 2147483647 w 171"/>
              <a:gd name="T51" fmla="*/ 2147483647 h 103"/>
              <a:gd name="T52" fmla="*/ 2147483647 w 171"/>
              <a:gd name="T53" fmla="*/ 2147483647 h 103"/>
              <a:gd name="T54" fmla="*/ 2147483647 w 171"/>
              <a:gd name="T55" fmla="*/ 2147483647 h 103"/>
              <a:gd name="T56" fmla="*/ 2147483647 w 171"/>
              <a:gd name="T57" fmla="*/ 2147483647 h 103"/>
              <a:gd name="T58" fmla="*/ 2147483647 w 171"/>
              <a:gd name="T59" fmla="*/ 2147483647 h 103"/>
              <a:gd name="T60" fmla="*/ 2147483647 w 171"/>
              <a:gd name="T61" fmla="*/ 2147483647 h 103"/>
              <a:gd name="T62" fmla="*/ 2147483647 w 171"/>
              <a:gd name="T63" fmla="*/ 2147483647 h 103"/>
              <a:gd name="T64" fmla="*/ 2147483647 w 171"/>
              <a:gd name="T65" fmla="*/ 2147483647 h 103"/>
              <a:gd name="T66" fmla="*/ 0 w 171"/>
              <a:gd name="T67" fmla="*/ 2147483647 h 103"/>
              <a:gd name="T68" fmla="*/ 2147483647 w 171"/>
              <a:gd name="T69" fmla="*/ 2147483647 h 103"/>
              <a:gd name="T70" fmla="*/ 2147483647 w 171"/>
              <a:gd name="T71" fmla="*/ 2147483647 h 103"/>
              <a:gd name="T72" fmla="*/ 2147483647 w 171"/>
              <a:gd name="T73" fmla="*/ 2147483647 h 103"/>
              <a:gd name="T74" fmla="*/ 2147483647 w 171"/>
              <a:gd name="T75" fmla="*/ 2147483647 h 103"/>
              <a:gd name="T76" fmla="*/ 2147483647 w 171"/>
              <a:gd name="T77" fmla="*/ 2147483647 h 103"/>
              <a:gd name="T78" fmla="*/ 2147483647 w 171"/>
              <a:gd name="T79" fmla="*/ 2147483647 h 103"/>
              <a:gd name="T80" fmla="*/ 2147483647 w 171"/>
              <a:gd name="T81" fmla="*/ 2147483647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1"/>
              <a:gd name="T124" fmla="*/ 0 h 103"/>
              <a:gd name="T125" fmla="*/ 171 w 1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1" h="103">
                <a:moveTo>
                  <a:pt x="4" y="20"/>
                </a:moveTo>
                <a:lnTo>
                  <a:pt x="12" y="18"/>
                </a:lnTo>
                <a:lnTo>
                  <a:pt x="16" y="18"/>
                </a:lnTo>
                <a:lnTo>
                  <a:pt x="20" y="14"/>
                </a:lnTo>
                <a:lnTo>
                  <a:pt x="26" y="12"/>
                </a:lnTo>
                <a:lnTo>
                  <a:pt x="30" y="12"/>
                </a:lnTo>
                <a:lnTo>
                  <a:pt x="36" y="10"/>
                </a:lnTo>
                <a:lnTo>
                  <a:pt x="42" y="6"/>
                </a:lnTo>
                <a:lnTo>
                  <a:pt x="52" y="6"/>
                </a:lnTo>
                <a:lnTo>
                  <a:pt x="60" y="4"/>
                </a:lnTo>
                <a:lnTo>
                  <a:pt x="74" y="2"/>
                </a:lnTo>
                <a:lnTo>
                  <a:pt x="84" y="0"/>
                </a:lnTo>
                <a:lnTo>
                  <a:pt x="94" y="0"/>
                </a:lnTo>
                <a:lnTo>
                  <a:pt x="104" y="0"/>
                </a:lnTo>
                <a:lnTo>
                  <a:pt x="114" y="0"/>
                </a:lnTo>
                <a:lnTo>
                  <a:pt x="120" y="0"/>
                </a:lnTo>
                <a:lnTo>
                  <a:pt x="126" y="2"/>
                </a:lnTo>
                <a:lnTo>
                  <a:pt x="132" y="4"/>
                </a:lnTo>
                <a:lnTo>
                  <a:pt x="138" y="6"/>
                </a:lnTo>
                <a:lnTo>
                  <a:pt x="142" y="10"/>
                </a:lnTo>
                <a:lnTo>
                  <a:pt x="148" y="14"/>
                </a:lnTo>
                <a:lnTo>
                  <a:pt x="154" y="18"/>
                </a:lnTo>
                <a:lnTo>
                  <a:pt x="160" y="22"/>
                </a:lnTo>
                <a:lnTo>
                  <a:pt x="164" y="26"/>
                </a:lnTo>
                <a:lnTo>
                  <a:pt x="168" y="28"/>
                </a:lnTo>
                <a:lnTo>
                  <a:pt x="170" y="34"/>
                </a:lnTo>
                <a:lnTo>
                  <a:pt x="170" y="38"/>
                </a:lnTo>
                <a:lnTo>
                  <a:pt x="170" y="42"/>
                </a:lnTo>
                <a:lnTo>
                  <a:pt x="170" y="50"/>
                </a:lnTo>
                <a:lnTo>
                  <a:pt x="170" y="58"/>
                </a:lnTo>
                <a:lnTo>
                  <a:pt x="170" y="66"/>
                </a:lnTo>
                <a:lnTo>
                  <a:pt x="168" y="72"/>
                </a:lnTo>
                <a:lnTo>
                  <a:pt x="166" y="78"/>
                </a:lnTo>
                <a:lnTo>
                  <a:pt x="164" y="82"/>
                </a:lnTo>
                <a:lnTo>
                  <a:pt x="162" y="86"/>
                </a:lnTo>
                <a:lnTo>
                  <a:pt x="162" y="90"/>
                </a:lnTo>
                <a:lnTo>
                  <a:pt x="158" y="92"/>
                </a:lnTo>
                <a:lnTo>
                  <a:pt x="154" y="98"/>
                </a:lnTo>
                <a:lnTo>
                  <a:pt x="150" y="100"/>
                </a:lnTo>
                <a:lnTo>
                  <a:pt x="142" y="102"/>
                </a:lnTo>
                <a:lnTo>
                  <a:pt x="136" y="102"/>
                </a:lnTo>
                <a:lnTo>
                  <a:pt x="130" y="102"/>
                </a:lnTo>
                <a:lnTo>
                  <a:pt x="124" y="102"/>
                </a:lnTo>
                <a:lnTo>
                  <a:pt x="120" y="102"/>
                </a:lnTo>
                <a:lnTo>
                  <a:pt x="110" y="102"/>
                </a:lnTo>
                <a:lnTo>
                  <a:pt x="104" y="100"/>
                </a:lnTo>
                <a:lnTo>
                  <a:pt x="98" y="98"/>
                </a:lnTo>
                <a:lnTo>
                  <a:pt x="94" y="96"/>
                </a:lnTo>
                <a:lnTo>
                  <a:pt x="86" y="92"/>
                </a:lnTo>
                <a:lnTo>
                  <a:pt x="80" y="90"/>
                </a:lnTo>
                <a:lnTo>
                  <a:pt x="76" y="88"/>
                </a:lnTo>
                <a:lnTo>
                  <a:pt x="72" y="84"/>
                </a:lnTo>
                <a:lnTo>
                  <a:pt x="68" y="82"/>
                </a:lnTo>
                <a:lnTo>
                  <a:pt x="62" y="78"/>
                </a:lnTo>
                <a:lnTo>
                  <a:pt x="54" y="74"/>
                </a:lnTo>
                <a:lnTo>
                  <a:pt x="50" y="72"/>
                </a:lnTo>
                <a:lnTo>
                  <a:pt x="44" y="70"/>
                </a:lnTo>
                <a:lnTo>
                  <a:pt x="38" y="66"/>
                </a:lnTo>
                <a:lnTo>
                  <a:pt x="34" y="62"/>
                </a:lnTo>
                <a:lnTo>
                  <a:pt x="30" y="60"/>
                </a:lnTo>
                <a:lnTo>
                  <a:pt x="26" y="56"/>
                </a:lnTo>
                <a:lnTo>
                  <a:pt x="22" y="52"/>
                </a:lnTo>
                <a:lnTo>
                  <a:pt x="16" y="48"/>
                </a:lnTo>
                <a:lnTo>
                  <a:pt x="10" y="46"/>
                </a:lnTo>
                <a:lnTo>
                  <a:pt x="6" y="44"/>
                </a:lnTo>
                <a:lnTo>
                  <a:pt x="2" y="44"/>
                </a:lnTo>
                <a:lnTo>
                  <a:pt x="0" y="40"/>
                </a:lnTo>
                <a:lnTo>
                  <a:pt x="0" y="36"/>
                </a:lnTo>
                <a:lnTo>
                  <a:pt x="2" y="32"/>
                </a:lnTo>
                <a:lnTo>
                  <a:pt x="6" y="30"/>
                </a:lnTo>
                <a:lnTo>
                  <a:pt x="10" y="26"/>
                </a:lnTo>
                <a:lnTo>
                  <a:pt x="14" y="24"/>
                </a:lnTo>
                <a:lnTo>
                  <a:pt x="18" y="20"/>
                </a:lnTo>
                <a:lnTo>
                  <a:pt x="22" y="18"/>
                </a:lnTo>
                <a:lnTo>
                  <a:pt x="26" y="16"/>
                </a:lnTo>
                <a:lnTo>
                  <a:pt x="28" y="12"/>
                </a:lnTo>
                <a:lnTo>
                  <a:pt x="28" y="8"/>
                </a:lnTo>
                <a:lnTo>
                  <a:pt x="28" y="4"/>
                </a:lnTo>
                <a:lnTo>
                  <a:pt x="28" y="8"/>
                </a:lnTo>
                <a:lnTo>
                  <a:pt x="36" y="14"/>
                </a:lnTo>
                <a:lnTo>
                  <a:pt x="28" y="12"/>
                </a:lnTo>
                <a:lnTo>
                  <a:pt x="26" y="2"/>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292" name="Freeform 123"/>
          <p:cNvSpPr>
            <a:spLocks/>
          </p:cNvSpPr>
          <p:nvPr/>
        </p:nvSpPr>
        <p:spPr bwMode="auto">
          <a:xfrm>
            <a:off x="3227388" y="5954713"/>
            <a:ext cx="36512" cy="55562"/>
          </a:xfrm>
          <a:custGeom>
            <a:avLst/>
            <a:gdLst>
              <a:gd name="T0" fmla="*/ 2147483647 w 21"/>
              <a:gd name="T1" fmla="*/ 2147483647 h 31"/>
              <a:gd name="T2" fmla="*/ 2147483647 w 21"/>
              <a:gd name="T3" fmla="*/ 2147483647 h 31"/>
              <a:gd name="T4" fmla="*/ 2147483647 w 21"/>
              <a:gd name="T5" fmla="*/ 2147483647 h 31"/>
              <a:gd name="T6" fmla="*/ 2147483647 w 21"/>
              <a:gd name="T7" fmla="*/ 2147483647 h 31"/>
              <a:gd name="T8" fmla="*/ 2147483647 w 21"/>
              <a:gd name="T9" fmla="*/ 2147483647 h 31"/>
              <a:gd name="T10" fmla="*/ 2147483647 w 21"/>
              <a:gd name="T11" fmla="*/ 2147483647 h 31"/>
              <a:gd name="T12" fmla="*/ 2147483647 w 21"/>
              <a:gd name="T13" fmla="*/ 2147483647 h 31"/>
              <a:gd name="T14" fmla="*/ 2147483647 w 21"/>
              <a:gd name="T15" fmla="*/ 2147483647 h 31"/>
              <a:gd name="T16" fmla="*/ 2147483647 w 21"/>
              <a:gd name="T17" fmla="*/ 2147483647 h 31"/>
              <a:gd name="T18" fmla="*/ 2147483647 w 21"/>
              <a:gd name="T19" fmla="*/ 2147483647 h 31"/>
              <a:gd name="T20" fmla="*/ 2147483647 w 21"/>
              <a:gd name="T21" fmla="*/ 2147483647 h 31"/>
              <a:gd name="T22" fmla="*/ 2147483647 w 21"/>
              <a:gd name="T23" fmla="*/ 2147483647 h 31"/>
              <a:gd name="T24" fmla="*/ 2147483647 w 21"/>
              <a:gd name="T25" fmla="*/ 2147483647 h 31"/>
              <a:gd name="T26" fmla="*/ 2147483647 w 21"/>
              <a:gd name="T27" fmla="*/ 2147483647 h 31"/>
              <a:gd name="T28" fmla="*/ 2147483647 w 21"/>
              <a:gd name="T29" fmla="*/ 2147483647 h 31"/>
              <a:gd name="T30" fmla="*/ 2147483647 w 21"/>
              <a:gd name="T31" fmla="*/ 2147483647 h 31"/>
              <a:gd name="T32" fmla="*/ 2147483647 w 21"/>
              <a:gd name="T33" fmla="*/ 2147483647 h 31"/>
              <a:gd name="T34" fmla="*/ 2147483647 w 21"/>
              <a:gd name="T35" fmla="*/ 2147483647 h 31"/>
              <a:gd name="T36" fmla="*/ 2147483647 w 21"/>
              <a:gd name="T37" fmla="*/ 2147483647 h 31"/>
              <a:gd name="T38" fmla="*/ 2147483647 w 21"/>
              <a:gd name="T39" fmla="*/ 2147483647 h 31"/>
              <a:gd name="T40" fmla="*/ 2147483647 w 21"/>
              <a:gd name="T41" fmla="*/ 2147483647 h 31"/>
              <a:gd name="T42" fmla="*/ 2147483647 w 21"/>
              <a:gd name="T43" fmla="*/ 2147483647 h 31"/>
              <a:gd name="T44" fmla="*/ 2147483647 w 21"/>
              <a:gd name="T45" fmla="*/ 2147483647 h 31"/>
              <a:gd name="T46" fmla="*/ 2147483647 w 21"/>
              <a:gd name="T47" fmla="*/ 2147483647 h 31"/>
              <a:gd name="T48" fmla="*/ 2147483647 w 21"/>
              <a:gd name="T49" fmla="*/ 2147483647 h 31"/>
              <a:gd name="T50" fmla="*/ 2147483647 w 21"/>
              <a:gd name="T51" fmla="*/ 2147483647 h 31"/>
              <a:gd name="T52" fmla="*/ 2147483647 w 21"/>
              <a:gd name="T53" fmla="*/ 2147483647 h 31"/>
              <a:gd name="T54" fmla="*/ 2147483647 w 21"/>
              <a:gd name="T55" fmla="*/ 2147483647 h 31"/>
              <a:gd name="T56" fmla="*/ 2147483647 w 21"/>
              <a:gd name="T57" fmla="*/ 2147483647 h 31"/>
              <a:gd name="T58" fmla="*/ 2147483647 w 21"/>
              <a:gd name="T59" fmla="*/ 2147483647 h 31"/>
              <a:gd name="T60" fmla="*/ 2147483647 w 21"/>
              <a:gd name="T61" fmla="*/ 2147483647 h 31"/>
              <a:gd name="T62" fmla="*/ 2147483647 w 21"/>
              <a:gd name="T63" fmla="*/ 2147483647 h 31"/>
              <a:gd name="T64" fmla="*/ 2147483647 w 21"/>
              <a:gd name="T65" fmla="*/ 2147483647 h 31"/>
              <a:gd name="T66" fmla="*/ 2147483647 w 21"/>
              <a:gd name="T67" fmla="*/ 2147483647 h 31"/>
              <a:gd name="T68" fmla="*/ 2147483647 w 21"/>
              <a:gd name="T69" fmla="*/ 2147483647 h 31"/>
              <a:gd name="T70" fmla="*/ 2147483647 w 21"/>
              <a:gd name="T71" fmla="*/ 2147483647 h 31"/>
              <a:gd name="T72" fmla="*/ 2147483647 w 21"/>
              <a:gd name="T73" fmla="*/ 2147483647 h 31"/>
              <a:gd name="T74" fmla="*/ 2147483647 w 21"/>
              <a:gd name="T75" fmla="*/ 2147483647 h 31"/>
              <a:gd name="T76" fmla="*/ 2147483647 w 21"/>
              <a:gd name="T77" fmla="*/ 2147483647 h 31"/>
              <a:gd name="T78" fmla="*/ 2147483647 w 21"/>
              <a:gd name="T79" fmla="*/ 2147483647 h 31"/>
              <a:gd name="T80" fmla="*/ 2147483647 w 21"/>
              <a:gd name="T81" fmla="*/ 2147483647 h 31"/>
              <a:gd name="T82" fmla="*/ 2147483647 w 21"/>
              <a:gd name="T83" fmla="*/ 2147483647 h 31"/>
              <a:gd name="T84" fmla="*/ 2147483647 w 21"/>
              <a:gd name="T85" fmla="*/ 2147483647 h 31"/>
              <a:gd name="T86" fmla="*/ 2147483647 w 21"/>
              <a:gd name="T87" fmla="*/ 2147483647 h 31"/>
              <a:gd name="T88" fmla="*/ 2147483647 w 21"/>
              <a:gd name="T89" fmla="*/ 2147483647 h 31"/>
              <a:gd name="T90" fmla="*/ 2147483647 w 21"/>
              <a:gd name="T91" fmla="*/ 0 h 31"/>
              <a:gd name="T92" fmla="*/ 2147483647 w 21"/>
              <a:gd name="T93" fmla="*/ 2147483647 h 31"/>
              <a:gd name="T94" fmla="*/ 2147483647 w 21"/>
              <a:gd name="T95" fmla="*/ 2147483647 h 31"/>
              <a:gd name="T96" fmla="*/ 2147483647 w 21"/>
              <a:gd name="T97" fmla="*/ 2147483647 h 31"/>
              <a:gd name="T98" fmla="*/ 2147483647 w 21"/>
              <a:gd name="T99" fmla="*/ 2147483647 h 31"/>
              <a:gd name="T100" fmla="*/ 2147483647 w 21"/>
              <a:gd name="T101" fmla="*/ 2147483647 h 31"/>
              <a:gd name="T102" fmla="*/ 2147483647 w 21"/>
              <a:gd name="T103" fmla="*/ 2147483647 h 31"/>
              <a:gd name="T104" fmla="*/ 2147483647 w 21"/>
              <a:gd name="T105" fmla="*/ 2147483647 h 31"/>
              <a:gd name="T106" fmla="*/ 2147483647 w 21"/>
              <a:gd name="T107" fmla="*/ 2147483647 h 31"/>
              <a:gd name="T108" fmla="*/ 2147483647 w 21"/>
              <a:gd name="T109" fmla="*/ 2147483647 h 31"/>
              <a:gd name="T110" fmla="*/ 2147483647 w 21"/>
              <a:gd name="T111" fmla="*/ 2147483647 h 31"/>
              <a:gd name="T112" fmla="*/ 2147483647 w 21"/>
              <a:gd name="T113" fmla="*/ 2147483647 h 31"/>
              <a:gd name="T114" fmla="*/ 2147483647 w 21"/>
              <a:gd name="T115" fmla="*/ 2147483647 h 31"/>
              <a:gd name="T116" fmla="*/ 2147483647 w 21"/>
              <a:gd name="T117" fmla="*/ 2147483647 h 31"/>
              <a:gd name="T118" fmla="*/ 2147483647 w 21"/>
              <a:gd name="T119" fmla="*/ 2147483647 h 31"/>
              <a:gd name="T120" fmla="*/ 0 w 21"/>
              <a:gd name="T121" fmla="*/ 2147483647 h 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
              <a:gd name="T184" fmla="*/ 0 h 31"/>
              <a:gd name="T185" fmla="*/ 21 w 21"/>
              <a:gd name="T186" fmla="*/ 31 h 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 h="31">
                <a:moveTo>
                  <a:pt x="18" y="4"/>
                </a:moveTo>
                <a:lnTo>
                  <a:pt x="16" y="8"/>
                </a:lnTo>
                <a:lnTo>
                  <a:pt x="16" y="12"/>
                </a:lnTo>
                <a:lnTo>
                  <a:pt x="12" y="16"/>
                </a:lnTo>
                <a:lnTo>
                  <a:pt x="12" y="20"/>
                </a:lnTo>
                <a:lnTo>
                  <a:pt x="14" y="16"/>
                </a:lnTo>
                <a:lnTo>
                  <a:pt x="16" y="12"/>
                </a:lnTo>
                <a:lnTo>
                  <a:pt x="16" y="16"/>
                </a:lnTo>
                <a:lnTo>
                  <a:pt x="14" y="20"/>
                </a:lnTo>
                <a:lnTo>
                  <a:pt x="16" y="16"/>
                </a:lnTo>
                <a:lnTo>
                  <a:pt x="16" y="20"/>
                </a:lnTo>
                <a:lnTo>
                  <a:pt x="18" y="16"/>
                </a:lnTo>
                <a:lnTo>
                  <a:pt x="14" y="18"/>
                </a:lnTo>
                <a:lnTo>
                  <a:pt x="12" y="14"/>
                </a:lnTo>
                <a:lnTo>
                  <a:pt x="8" y="20"/>
                </a:lnTo>
                <a:lnTo>
                  <a:pt x="6" y="24"/>
                </a:lnTo>
                <a:lnTo>
                  <a:pt x="2" y="30"/>
                </a:lnTo>
                <a:lnTo>
                  <a:pt x="2" y="24"/>
                </a:lnTo>
                <a:lnTo>
                  <a:pt x="4" y="20"/>
                </a:lnTo>
                <a:lnTo>
                  <a:pt x="6" y="16"/>
                </a:lnTo>
                <a:lnTo>
                  <a:pt x="4" y="20"/>
                </a:lnTo>
                <a:lnTo>
                  <a:pt x="4" y="24"/>
                </a:lnTo>
                <a:lnTo>
                  <a:pt x="6" y="20"/>
                </a:lnTo>
                <a:lnTo>
                  <a:pt x="8" y="16"/>
                </a:lnTo>
                <a:lnTo>
                  <a:pt x="12" y="12"/>
                </a:lnTo>
                <a:lnTo>
                  <a:pt x="14" y="8"/>
                </a:lnTo>
                <a:lnTo>
                  <a:pt x="12" y="14"/>
                </a:lnTo>
                <a:lnTo>
                  <a:pt x="10" y="18"/>
                </a:lnTo>
                <a:lnTo>
                  <a:pt x="10" y="12"/>
                </a:lnTo>
                <a:lnTo>
                  <a:pt x="12" y="8"/>
                </a:lnTo>
                <a:lnTo>
                  <a:pt x="10" y="12"/>
                </a:lnTo>
                <a:lnTo>
                  <a:pt x="8" y="16"/>
                </a:lnTo>
                <a:lnTo>
                  <a:pt x="6" y="20"/>
                </a:lnTo>
                <a:lnTo>
                  <a:pt x="6" y="16"/>
                </a:lnTo>
                <a:lnTo>
                  <a:pt x="6" y="12"/>
                </a:lnTo>
                <a:lnTo>
                  <a:pt x="10" y="8"/>
                </a:lnTo>
                <a:lnTo>
                  <a:pt x="10" y="4"/>
                </a:lnTo>
                <a:lnTo>
                  <a:pt x="10" y="8"/>
                </a:lnTo>
                <a:lnTo>
                  <a:pt x="8" y="12"/>
                </a:lnTo>
                <a:lnTo>
                  <a:pt x="6" y="16"/>
                </a:lnTo>
                <a:lnTo>
                  <a:pt x="6" y="20"/>
                </a:lnTo>
                <a:lnTo>
                  <a:pt x="10" y="14"/>
                </a:lnTo>
                <a:lnTo>
                  <a:pt x="12" y="8"/>
                </a:lnTo>
                <a:lnTo>
                  <a:pt x="16" y="6"/>
                </a:lnTo>
                <a:lnTo>
                  <a:pt x="16" y="2"/>
                </a:lnTo>
                <a:lnTo>
                  <a:pt x="20" y="0"/>
                </a:lnTo>
                <a:lnTo>
                  <a:pt x="20" y="4"/>
                </a:lnTo>
                <a:lnTo>
                  <a:pt x="20" y="8"/>
                </a:lnTo>
                <a:lnTo>
                  <a:pt x="18" y="12"/>
                </a:lnTo>
                <a:lnTo>
                  <a:pt x="16" y="16"/>
                </a:lnTo>
                <a:lnTo>
                  <a:pt x="14" y="20"/>
                </a:lnTo>
                <a:lnTo>
                  <a:pt x="12" y="24"/>
                </a:lnTo>
                <a:lnTo>
                  <a:pt x="10" y="20"/>
                </a:lnTo>
                <a:lnTo>
                  <a:pt x="10" y="16"/>
                </a:lnTo>
                <a:lnTo>
                  <a:pt x="12" y="12"/>
                </a:lnTo>
                <a:lnTo>
                  <a:pt x="12" y="8"/>
                </a:lnTo>
                <a:lnTo>
                  <a:pt x="8" y="10"/>
                </a:lnTo>
                <a:lnTo>
                  <a:pt x="6" y="14"/>
                </a:lnTo>
                <a:lnTo>
                  <a:pt x="4" y="18"/>
                </a:lnTo>
                <a:lnTo>
                  <a:pt x="2" y="22"/>
                </a:lnTo>
                <a:lnTo>
                  <a:pt x="0" y="26"/>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
        <p:nvSpPr>
          <p:cNvPr id="8293" name="Freeform 124"/>
          <p:cNvSpPr>
            <a:spLocks/>
          </p:cNvSpPr>
          <p:nvPr/>
        </p:nvSpPr>
        <p:spPr bwMode="auto">
          <a:xfrm>
            <a:off x="3181350" y="5911850"/>
            <a:ext cx="41275" cy="69850"/>
          </a:xfrm>
          <a:custGeom>
            <a:avLst/>
            <a:gdLst>
              <a:gd name="T0" fmla="*/ 2147483647 w 23"/>
              <a:gd name="T1" fmla="*/ 0 h 39"/>
              <a:gd name="T2" fmla="*/ 2147483647 w 23"/>
              <a:gd name="T3" fmla="*/ 2147483647 h 39"/>
              <a:gd name="T4" fmla="*/ 2147483647 w 23"/>
              <a:gd name="T5" fmla="*/ 2147483647 h 39"/>
              <a:gd name="T6" fmla="*/ 2147483647 w 23"/>
              <a:gd name="T7" fmla="*/ 2147483647 h 39"/>
              <a:gd name="T8" fmla="*/ 2147483647 w 23"/>
              <a:gd name="T9" fmla="*/ 2147483647 h 39"/>
              <a:gd name="T10" fmla="*/ 2147483647 w 23"/>
              <a:gd name="T11" fmla="*/ 2147483647 h 39"/>
              <a:gd name="T12" fmla="*/ 2147483647 w 23"/>
              <a:gd name="T13" fmla="*/ 2147483647 h 39"/>
              <a:gd name="T14" fmla="*/ 2147483647 w 23"/>
              <a:gd name="T15" fmla="*/ 2147483647 h 39"/>
              <a:gd name="T16" fmla="*/ 2147483647 w 23"/>
              <a:gd name="T17" fmla="*/ 2147483647 h 39"/>
              <a:gd name="T18" fmla="*/ 2147483647 w 23"/>
              <a:gd name="T19" fmla="*/ 2147483647 h 39"/>
              <a:gd name="T20" fmla="*/ 2147483647 w 23"/>
              <a:gd name="T21" fmla="*/ 2147483647 h 39"/>
              <a:gd name="T22" fmla="*/ 2147483647 w 23"/>
              <a:gd name="T23" fmla="*/ 2147483647 h 39"/>
              <a:gd name="T24" fmla="*/ 0 w 23"/>
              <a:gd name="T25" fmla="*/ 2147483647 h 39"/>
              <a:gd name="T26" fmla="*/ 0 w 23"/>
              <a:gd name="T27" fmla="*/ 2147483647 h 39"/>
              <a:gd name="T28" fmla="*/ 2147483647 w 23"/>
              <a:gd name="T29" fmla="*/ 2147483647 h 39"/>
              <a:gd name="T30" fmla="*/ 2147483647 w 23"/>
              <a:gd name="T31" fmla="*/ 2147483647 h 39"/>
              <a:gd name="T32" fmla="*/ 2147483647 w 23"/>
              <a:gd name="T33" fmla="*/ 2147483647 h 39"/>
              <a:gd name="T34" fmla="*/ 2147483647 w 23"/>
              <a:gd name="T35" fmla="*/ 2147483647 h 39"/>
              <a:gd name="T36" fmla="*/ 2147483647 w 23"/>
              <a:gd name="T37" fmla="*/ 2147483647 h 39"/>
              <a:gd name="T38" fmla="*/ 2147483647 w 23"/>
              <a:gd name="T39" fmla="*/ 2147483647 h 39"/>
              <a:gd name="T40" fmla="*/ 2147483647 w 23"/>
              <a:gd name="T41" fmla="*/ 2147483647 h 39"/>
              <a:gd name="T42" fmla="*/ 2147483647 w 23"/>
              <a:gd name="T43" fmla="*/ 2147483647 h 39"/>
              <a:gd name="T44" fmla="*/ 2147483647 w 23"/>
              <a:gd name="T45" fmla="*/ 2147483647 h 39"/>
              <a:gd name="T46" fmla="*/ 2147483647 w 23"/>
              <a:gd name="T47" fmla="*/ 2147483647 h 39"/>
              <a:gd name="T48" fmla="*/ 2147483647 w 23"/>
              <a:gd name="T49" fmla="*/ 2147483647 h 39"/>
              <a:gd name="T50" fmla="*/ 2147483647 w 23"/>
              <a:gd name="T51" fmla="*/ 2147483647 h 39"/>
              <a:gd name="T52" fmla="*/ 2147483647 w 23"/>
              <a:gd name="T53" fmla="*/ 2147483647 h 39"/>
              <a:gd name="T54" fmla="*/ 2147483647 w 23"/>
              <a:gd name="T55" fmla="*/ 2147483647 h 39"/>
              <a:gd name="T56" fmla="*/ 2147483647 w 23"/>
              <a:gd name="T57" fmla="*/ 2147483647 h 39"/>
              <a:gd name="T58" fmla="*/ 2147483647 w 23"/>
              <a:gd name="T59" fmla="*/ 2147483647 h 39"/>
              <a:gd name="T60" fmla="*/ 2147483647 w 23"/>
              <a:gd name="T61" fmla="*/ 2147483647 h 39"/>
              <a:gd name="T62" fmla="*/ 2147483647 w 23"/>
              <a:gd name="T63" fmla="*/ 2147483647 h 39"/>
              <a:gd name="T64" fmla="*/ 2147483647 w 23"/>
              <a:gd name="T65" fmla="*/ 2147483647 h 39"/>
              <a:gd name="T66" fmla="*/ 2147483647 w 23"/>
              <a:gd name="T67" fmla="*/ 2147483647 h 39"/>
              <a:gd name="T68" fmla="*/ 2147483647 w 23"/>
              <a:gd name="T69" fmla="*/ 2147483647 h 39"/>
              <a:gd name="T70" fmla="*/ 2147483647 w 23"/>
              <a:gd name="T71" fmla="*/ 2147483647 h 39"/>
              <a:gd name="T72" fmla="*/ 2147483647 w 23"/>
              <a:gd name="T73" fmla="*/ 2147483647 h 39"/>
              <a:gd name="T74" fmla="*/ 2147483647 w 23"/>
              <a:gd name="T75" fmla="*/ 2147483647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
              <a:gd name="T115" fmla="*/ 0 h 39"/>
              <a:gd name="T116" fmla="*/ 23 w 23"/>
              <a:gd name="T117" fmla="*/ 39 h 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 h="39">
                <a:moveTo>
                  <a:pt x="20" y="0"/>
                </a:moveTo>
                <a:lnTo>
                  <a:pt x="20" y="4"/>
                </a:lnTo>
                <a:lnTo>
                  <a:pt x="20" y="8"/>
                </a:lnTo>
                <a:lnTo>
                  <a:pt x="18" y="12"/>
                </a:lnTo>
                <a:lnTo>
                  <a:pt x="16" y="16"/>
                </a:lnTo>
                <a:lnTo>
                  <a:pt x="14" y="20"/>
                </a:lnTo>
                <a:lnTo>
                  <a:pt x="12" y="24"/>
                </a:lnTo>
                <a:lnTo>
                  <a:pt x="10" y="28"/>
                </a:lnTo>
                <a:lnTo>
                  <a:pt x="10" y="32"/>
                </a:lnTo>
                <a:lnTo>
                  <a:pt x="8" y="36"/>
                </a:lnTo>
                <a:lnTo>
                  <a:pt x="4" y="38"/>
                </a:lnTo>
                <a:lnTo>
                  <a:pt x="2" y="34"/>
                </a:lnTo>
                <a:lnTo>
                  <a:pt x="0" y="30"/>
                </a:lnTo>
                <a:lnTo>
                  <a:pt x="0" y="26"/>
                </a:lnTo>
                <a:lnTo>
                  <a:pt x="4" y="24"/>
                </a:lnTo>
                <a:lnTo>
                  <a:pt x="8" y="20"/>
                </a:lnTo>
                <a:lnTo>
                  <a:pt x="12" y="18"/>
                </a:lnTo>
                <a:lnTo>
                  <a:pt x="12" y="14"/>
                </a:lnTo>
                <a:lnTo>
                  <a:pt x="12" y="10"/>
                </a:lnTo>
                <a:lnTo>
                  <a:pt x="12" y="6"/>
                </a:lnTo>
                <a:lnTo>
                  <a:pt x="12" y="10"/>
                </a:lnTo>
                <a:lnTo>
                  <a:pt x="12" y="14"/>
                </a:lnTo>
                <a:lnTo>
                  <a:pt x="10" y="18"/>
                </a:lnTo>
                <a:lnTo>
                  <a:pt x="8" y="22"/>
                </a:lnTo>
                <a:lnTo>
                  <a:pt x="8" y="26"/>
                </a:lnTo>
                <a:lnTo>
                  <a:pt x="8" y="30"/>
                </a:lnTo>
                <a:lnTo>
                  <a:pt x="8" y="34"/>
                </a:lnTo>
                <a:lnTo>
                  <a:pt x="4" y="32"/>
                </a:lnTo>
                <a:lnTo>
                  <a:pt x="6" y="28"/>
                </a:lnTo>
                <a:lnTo>
                  <a:pt x="10" y="24"/>
                </a:lnTo>
                <a:lnTo>
                  <a:pt x="14" y="22"/>
                </a:lnTo>
                <a:lnTo>
                  <a:pt x="16" y="18"/>
                </a:lnTo>
                <a:lnTo>
                  <a:pt x="20" y="14"/>
                </a:lnTo>
                <a:lnTo>
                  <a:pt x="22" y="10"/>
                </a:lnTo>
                <a:lnTo>
                  <a:pt x="18" y="8"/>
                </a:lnTo>
                <a:lnTo>
                  <a:pt x="18" y="12"/>
                </a:lnTo>
                <a:lnTo>
                  <a:pt x="16" y="16"/>
                </a:lnTo>
                <a:lnTo>
                  <a:pt x="14" y="20"/>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grpSp>
        <p:nvGrpSpPr>
          <p:cNvPr id="8294" name="Group 125"/>
          <p:cNvGrpSpPr>
            <a:grpSpLocks/>
          </p:cNvGrpSpPr>
          <p:nvPr/>
        </p:nvGrpSpPr>
        <p:grpSpPr bwMode="auto">
          <a:xfrm>
            <a:off x="4141788" y="6208713"/>
            <a:ext cx="515937" cy="736600"/>
            <a:chOff x="2372" y="3451"/>
            <a:chExt cx="295" cy="409"/>
          </a:xfrm>
        </p:grpSpPr>
        <p:sp>
          <p:nvSpPr>
            <p:cNvPr id="8347" name="Rectangle 126"/>
            <p:cNvSpPr>
              <a:spLocks noChangeArrowheads="1"/>
            </p:cNvSpPr>
            <p:nvPr/>
          </p:nvSpPr>
          <p:spPr bwMode="auto">
            <a:xfrm rot="1260000">
              <a:off x="2561" y="3489"/>
              <a:ext cx="52" cy="244"/>
            </a:xfrm>
            <a:prstGeom prst="rect">
              <a:avLst/>
            </a:prstGeom>
            <a:gradFill rotWithShape="0">
              <a:gsLst>
                <a:gs pos="0">
                  <a:srgbClr val="1D2B4B"/>
                </a:gs>
                <a:gs pos="100000">
                  <a:srgbClr val="618FFD"/>
                </a:gs>
              </a:gsLst>
              <a:path path="shape">
                <a:fillToRect l="50000" t="50000" r="50000" b="50000"/>
              </a:path>
            </a:gra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48" name="Rectangle 127"/>
            <p:cNvSpPr>
              <a:spLocks noChangeArrowheads="1"/>
            </p:cNvSpPr>
            <p:nvPr/>
          </p:nvSpPr>
          <p:spPr bwMode="auto">
            <a:xfrm>
              <a:off x="2372" y="3834"/>
              <a:ext cx="292" cy="26"/>
            </a:xfrm>
            <a:prstGeom prst="rect">
              <a:avLst/>
            </a:prstGeom>
            <a:gradFill rotWithShape="0">
              <a:gsLst>
                <a:gs pos="0">
                  <a:srgbClr val="618FFD"/>
                </a:gs>
                <a:gs pos="50000">
                  <a:srgbClr val="1D2B4B"/>
                </a:gs>
                <a:gs pos="100000">
                  <a:srgbClr val="618FFD"/>
                </a:gs>
              </a:gsLst>
              <a:lin ang="5400000" scaled="1"/>
            </a:gra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49" name="Rectangle 128"/>
            <p:cNvSpPr>
              <a:spLocks noChangeArrowheads="1"/>
            </p:cNvSpPr>
            <p:nvPr/>
          </p:nvSpPr>
          <p:spPr bwMode="auto">
            <a:xfrm>
              <a:off x="2632" y="3650"/>
              <a:ext cx="32" cy="176"/>
            </a:xfrm>
            <a:prstGeom prst="rect">
              <a:avLst/>
            </a:prstGeom>
            <a:gradFill rotWithShape="0">
              <a:gsLst>
                <a:gs pos="0">
                  <a:srgbClr val="618FFD"/>
                </a:gs>
                <a:gs pos="100000">
                  <a:srgbClr val="1D2B4B"/>
                </a:gs>
              </a:gsLst>
              <a:lin ang="5400000" scaled="1"/>
            </a:gra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50" name="Oval 129"/>
            <p:cNvSpPr>
              <a:spLocks noChangeArrowheads="1"/>
            </p:cNvSpPr>
            <p:nvPr/>
          </p:nvSpPr>
          <p:spPr bwMode="auto">
            <a:xfrm>
              <a:off x="2572" y="3616"/>
              <a:ext cx="72" cy="59"/>
            </a:xfrm>
            <a:prstGeom prst="ellipse">
              <a:avLst/>
            </a:prstGeom>
            <a:gradFill rotWithShape="0">
              <a:gsLst>
                <a:gs pos="0">
                  <a:srgbClr val="618FFD"/>
                </a:gs>
                <a:gs pos="100000">
                  <a:srgbClr val="1D2B4B"/>
                </a:gs>
              </a:gsLst>
              <a:path path="shape">
                <a:fillToRect l="50000" t="50000" r="50000" b="50000"/>
              </a:path>
            </a:gradFill>
            <a:ln w="12700">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51" name="Rectangle 130"/>
            <p:cNvSpPr>
              <a:spLocks noChangeArrowheads="1"/>
            </p:cNvSpPr>
            <p:nvPr/>
          </p:nvSpPr>
          <p:spPr bwMode="auto">
            <a:xfrm rot="1080000">
              <a:off x="2452" y="3753"/>
              <a:ext cx="132" cy="9"/>
            </a:xfrm>
            <a:prstGeom prst="rect">
              <a:avLst/>
            </a:prstGeom>
            <a:gradFill rotWithShape="0">
              <a:gsLst>
                <a:gs pos="0">
                  <a:srgbClr val="618FFD"/>
                </a:gs>
                <a:gs pos="50000">
                  <a:srgbClr val="1D2B4B"/>
                </a:gs>
                <a:gs pos="100000">
                  <a:srgbClr val="618FFD"/>
                </a:gs>
              </a:gsLst>
              <a:lin ang="5400000" scaled="1"/>
            </a:gra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52" name="Rectangle 131"/>
            <p:cNvSpPr>
              <a:spLocks noChangeArrowheads="1"/>
            </p:cNvSpPr>
            <p:nvPr/>
          </p:nvSpPr>
          <p:spPr bwMode="auto">
            <a:xfrm>
              <a:off x="2512" y="3767"/>
              <a:ext cx="12" cy="76"/>
            </a:xfrm>
            <a:prstGeom prst="rect">
              <a:avLst/>
            </a:prstGeom>
            <a:gradFill rotWithShape="0">
              <a:gsLst>
                <a:gs pos="0">
                  <a:srgbClr val="618FFD"/>
                </a:gs>
                <a:gs pos="100000">
                  <a:srgbClr val="1D2B4B"/>
                </a:gs>
              </a:gsLst>
              <a:lin ang="5400000" scaled="1"/>
            </a:gra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353" name="Rectangle 132"/>
            <p:cNvSpPr>
              <a:spLocks noChangeArrowheads="1"/>
            </p:cNvSpPr>
            <p:nvPr/>
          </p:nvSpPr>
          <p:spPr bwMode="auto">
            <a:xfrm rot="1200000">
              <a:off x="2635" y="3451"/>
              <a:ext cx="32" cy="42"/>
            </a:xfrm>
            <a:prstGeom prst="rect">
              <a:avLst/>
            </a:prstGeom>
            <a:gradFill rotWithShape="0">
              <a:gsLst>
                <a:gs pos="0">
                  <a:srgbClr val="618FFD"/>
                </a:gs>
                <a:gs pos="100000">
                  <a:srgbClr val="1D2B4B"/>
                </a:gs>
              </a:gsLst>
              <a:path path="rect">
                <a:fillToRect l="100000" t="100000"/>
              </a:path>
            </a:gra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grpSp>
      <p:sp>
        <p:nvSpPr>
          <p:cNvPr id="8295" name="Rectangle 133"/>
          <p:cNvSpPr>
            <a:spLocks noChangeArrowheads="1"/>
          </p:cNvSpPr>
          <p:nvPr/>
        </p:nvSpPr>
        <p:spPr bwMode="auto">
          <a:xfrm>
            <a:off x="3881438" y="227013"/>
            <a:ext cx="1380215"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١٦٠٠ سنة</a:t>
            </a:r>
            <a:endParaRPr lang="en-US" sz="2400" b="1" dirty="0">
              <a:latin typeface="Arial" panose="020B0604020202020204" pitchFamily="34" charset="0"/>
              <a:cs typeface="Arial" panose="020B0604020202020204" pitchFamily="34" charset="0"/>
            </a:endParaRPr>
          </a:p>
        </p:txBody>
      </p:sp>
      <p:sp>
        <p:nvSpPr>
          <p:cNvPr id="8296" name="Rectangle 134"/>
          <p:cNvSpPr>
            <a:spLocks noChangeArrowheads="1"/>
          </p:cNvSpPr>
          <p:nvPr/>
        </p:nvSpPr>
        <p:spPr bwMode="auto">
          <a:xfrm>
            <a:off x="3910013" y="611188"/>
            <a:ext cx="1061218"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٤۰مؤلفا</a:t>
            </a:r>
            <a:endParaRPr lang="en-US" sz="2400" b="1" dirty="0">
              <a:latin typeface="Arial" panose="020B0604020202020204" pitchFamily="34" charset="0"/>
              <a:cs typeface="Arial" panose="020B0604020202020204" pitchFamily="34" charset="0"/>
            </a:endParaRPr>
          </a:p>
        </p:txBody>
      </p:sp>
      <p:sp>
        <p:nvSpPr>
          <p:cNvPr id="8297" name="Rectangle 135"/>
          <p:cNvSpPr>
            <a:spLocks noChangeArrowheads="1"/>
          </p:cNvSpPr>
          <p:nvPr/>
        </p:nvSpPr>
        <p:spPr bwMode="auto">
          <a:xfrm>
            <a:off x="3451225" y="1376363"/>
            <a:ext cx="2879725"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ctr" defTabSz="1019175"/>
            <a:r>
              <a:rPr lang="ar-JO" sz="2400" b="1" dirty="0">
                <a:latin typeface="Arial" panose="020B0604020202020204" pitchFamily="34" charset="0"/>
                <a:cs typeface="Arial" panose="020B0604020202020204" pitchFamily="34" charset="0"/>
              </a:rPr>
              <a:t>مجد الله</a:t>
            </a:r>
            <a:endParaRPr lang="en-US" sz="2400" b="1" dirty="0">
              <a:latin typeface="Arial" panose="020B0604020202020204" pitchFamily="34" charset="0"/>
              <a:cs typeface="Arial" panose="020B0604020202020204" pitchFamily="34" charset="0"/>
            </a:endParaRPr>
          </a:p>
        </p:txBody>
      </p:sp>
      <p:sp>
        <p:nvSpPr>
          <p:cNvPr id="8298" name="Rectangle 138"/>
          <p:cNvSpPr>
            <a:spLocks noChangeArrowheads="1"/>
          </p:cNvSpPr>
          <p:nvPr/>
        </p:nvSpPr>
        <p:spPr bwMode="auto">
          <a:xfrm>
            <a:off x="7718425" y="1887538"/>
            <a:ext cx="1110911"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en-US" sz="2000" b="1" dirty="0">
                <a:latin typeface="Arial" panose="020B0604020202020204" pitchFamily="34" charset="0"/>
                <a:cs typeface="Arial" panose="020B0604020202020204" pitchFamily="34" charset="0"/>
              </a:rPr>
              <a:t>  </a:t>
            </a:r>
            <a:r>
              <a:rPr lang="en-US" sz="2400" b="1" dirty="0">
                <a:latin typeface="Arial" panose="020B0604020202020204" pitchFamily="34" charset="0"/>
                <a:cs typeface="Arial" panose="020B0604020202020204" pitchFamily="34" charset="0"/>
              </a:rPr>
              <a:t>٢</a:t>
            </a:r>
            <a:r>
              <a:rPr lang="ar-JO" sz="2400" b="1" dirty="0">
                <a:latin typeface="Arial" panose="020B0604020202020204" pitchFamily="34" charset="0"/>
                <a:cs typeface="Arial" panose="020B0604020202020204" pitchFamily="34" charset="0"/>
              </a:rPr>
              <a:t>۷سفر</a:t>
            </a:r>
            <a:endParaRPr lang="en-US" sz="2400" b="1" dirty="0">
              <a:latin typeface="Arial" panose="020B0604020202020204" pitchFamily="34" charset="0"/>
              <a:cs typeface="Arial" panose="020B0604020202020204" pitchFamily="34" charset="0"/>
            </a:endParaRPr>
          </a:p>
        </p:txBody>
      </p:sp>
      <p:sp>
        <p:nvSpPr>
          <p:cNvPr id="8299" name="Rectangle 140"/>
          <p:cNvSpPr>
            <a:spLocks noChangeArrowheads="1"/>
          </p:cNvSpPr>
          <p:nvPr/>
        </p:nvSpPr>
        <p:spPr bwMode="auto">
          <a:xfrm>
            <a:off x="884238" y="2532063"/>
            <a:ext cx="835194" cy="5001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ar-JO" sz="2600" b="1" dirty="0">
                <a:latin typeface="Arial" panose="020B0604020202020204" pitchFamily="34" charset="0"/>
                <a:cs typeface="Arial" panose="020B0604020202020204" pitchFamily="34" charset="0"/>
              </a:rPr>
              <a:t>عبري</a:t>
            </a:r>
            <a:endParaRPr lang="en-US" sz="2600" b="1" dirty="0">
              <a:latin typeface="Arial" panose="020B0604020202020204" pitchFamily="34" charset="0"/>
              <a:cs typeface="Arial" panose="020B0604020202020204" pitchFamily="34" charset="0"/>
            </a:endParaRPr>
          </a:p>
        </p:txBody>
      </p:sp>
      <p:sp>
        <p:nvSpPr>
          <p:cNvPr id="8300" name="Rectangle 141"/>
          <p:cNvSpPr>
            <a:spLocks noChangeArrowheads="1"/>
          </p:cNvSpPr>
          <p:nvPr/>
        </p:nvSpPr>
        <p:spPr bwMode="auto">
          <a:xfrm>
            <a:off x="8026400" y="2530475"/>
            <a:ext cx="899314" cy="5001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ar-JO" sz="2600" b="1" dirty="0">
                <a:latin typeface="Arial" panose="020B0604020202020204" pitchFamily="34" charset="0"/>
                <a:cs typeface="Arial" panose="020B0604020202020204" pitchFamily="34" charset="0"/>
              </a:rPr>
              <a:t>يوناني</a:t>
            </a:r>
            <a:endParaRPr lang="en-US" sz="2600" b="1" dirty="0">
              <a:latin typeface="Arial" panose="020B0604020202020204" pitchFamily="34" charset="0"/>
              <a:cs typeface="Arial" panose="020B0604020202020204" pitchFamily="34" charset="0"/>
            </a:endParaRPr>
          </a:p>
        </p:txBody>
      </p:sp>
      <p:sp>
        <p:nvSpPr>
          <p:cNvPr id="8301" name="Rectangle 142"/>
          <p:cNvSpPr>
            <a:spLocks noChangeArrowheads="1"/>
          </p:cNvSpPr>
          <p:nvPr/>
        </p:nvSpPr>
        <p:spPr bwMode="auto">
          <a:xfrm>
            <a:off x="865188" y="6110288"/>
            <a:ext cx="1844675"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تلسكوب</a:t>
            </a:r>
            <a:endParaRPr lang="en-US" sz="2400" b="1" dirty="0">
              <a:latin typeface="Arial" panose="020B0604020202020204" pitchFamily="34" charset="0"/>
              <a:cs typeface="Arial" panose="020B0604020202020204" pitchFamily="34" charset="0"/>
            </a:endParaRPr>
          </a:p>
        </p:txBody>
      </p:sp>
      <p:sp>
        <p:nvSpPr>
          <p:cNvPr id="8302" name="Rectangle 143"/>
          <p:cNvSpPr>
            <a:spLocks noChangeArrowheads="1"/>
          </p:cNvSpPr>
          <p:nvPr/>
        </p:nvSpPr>
        <p:spPr bwMode="auto">
          <a:xfrm>
            <a:off x="8134350" y="6138863"/>
            <a:ext cx="1844675"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تلسكوب</a:t>
            </a:r>
            <a:endParaRPr lang="en-US" sz="2400" b="1" dirty="0">
              <a:latin typeface="Arial" panose="020B0604020202020204" pitchFamily="34" charset="0"/>
              <a:cs typeface="Arial" panose="020B0604020202020204" pitchFamily="34" charset="0"/>
            </a:endParaRPr>
          </a:p>
        </p:txBody>
      </p:sp>
      <p:sp>
        <p:nvSpPr>
          <p:cNvPr id="8303" name="Rectangle 144"/>
          <p:cNvSpPr>
            <a:spLocks noChangeArrowheads="1"/>
          </p:cNvSpPr>
          <p:nvPr/>
        </p:nvSpPr>
        <p:spPr bwMode="auto">
          <a:xfrm>
            <a:off x="2516188" y="6469063"/>
            <a:ext cx="2147887"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ctr" defTabSz="1019175"/>
            <a:r>
              <a:rPr lang="ar-JO" sz="2400" b="1" dirty="0">
                <a:latin typeface="Arial" panose="020B0604020202020204" pitchFamily="34" charset="0"/>
                <a:cs typeface="Arial" panose="020B0604020202020204" pitchFamily="34" charset="0"/>
              </a:rPr>
              <a:t>مجهر</a:t>
            </a:r>
            <a:endParaRPr lang="en-US" sz="2400" b="1" dirty="0">
              <a:latin typeface="Arial" panose="020B0604020202020204" pitchFamily="34" charset="0"/>
              <a:cs typeface="Arial" panose="020B0604020202020204" pitchFamily="34" charset="0"/>
            </a:endParaRPr>
          </a:p>
        </p:txBody>
      </p:sp>
      <p:sp>
        <p:nvSpPr>
          <p:cNvPr id="8304" name="Line 145"/>
          <p:cNvSpPr>
            <a:spLocks noChangeShapeType="1"/>
          </p:cNvSpPr>
          <p:nvPr/>
        </p:nvSpPr>
        <p:spPr bwMode="auto">
          <a:xfrm>
            <a:off x="179388" y="6810375"/>
            <a:ext cx="1747837"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05" name="Line 146"/>
          <p:cNvSpPr>
            <a:spLocks noChangeShapeType="1"/>
          </p:cNvSpPr>
          <p:nvPr/>
        </p:nvSpPr>
        <p:spPr bwMode="auto">
          <a:xfrm>
            <a:off x="7670800" y="6943725"/>
            <a:ext cx="2000250"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06" name="Rectangle 147"/>
          <p:cNvSpPr>
            <a:spLocks noChangeArrowheads="1"/>
          </p:cNvSpPr>
          <p:nvPr/>
        </p:nvSpPr>
        <p:spPr bwMode="auto">
          <a:xfrm>
            <a:off x="31750" y="6435725"/>
            <a:ext cx="2324100"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الأبدية</a:t>
            </a:r>
            <a:endParaRPr lang="en-US" sz="2400" b="1" dirty="0">
              <a:latin typeface="Arial" panose="020B0604020202020204" pitchFamily="34" charset="0"/>
              <a:cs typeface="Arial" panose="020B0604020202020204" pitchFamily="34" charset="0"/>
            </a:endParaRPr>
          </a:p>
        </p:txBody>
      </p:sp>
      <p:sp>
        <p:nvSpPr>
          <p:cNvPr id="8307" name="Rectangle 148"/>
          <p:cNvSpPr>
            <a:spLocks noChangeArrowheads="1"/>
          </p:cNvSpPr>
          <p:nvPr/>
        </p:nvSpPr>
        <p:spPr bwMode="auto">
          <a:xfrm>
            <a:off x="7226300" y="6567488"/>
            <a:ext cx="2935288"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ctr" defTabSz="1019175"/>
            <a:r>
              <a:rPr lang="ar-JO" sz="2400" b="1" dirty="0">
                <a:latin typeface="Arial" panose="020B0604020202020204" pitchFamily="34" charset="0"/>
                <a:cs typeface="Arial" panose="020B0604020202020204" pitchFamily="34" charset="0"/>
              </a:rPr>
              <a:t>الأبدية</a:t>
            </a:r>
            <a:endParaRPr lang="en-US" sz="2400" b="1" dirty="0">
              <a:latin typeface="Arial" panose="020B0604020202020204" pitchFamily="34" charset="0"/>
              <a:cs typeface="Arial" panose="020B0604020202020204" pitchFamily="34" charset="0"/>
            </a:endParaRPr>
          </a:p>
        </p:txBody>
      </p:sp>
      <p:sp>
        <p:nvSpPr>
          <p:cNvPr id="8308" name="Rectangle 149"/>
          <p:cNvSpPr>
            <a:spLocks noChangeArrowheads="1"/>
          </p:cNvSpPr>
          <p:nvPr/>
        </p:nvSpPr>
        <p:spPr bwMode="auto">
          <a:xfrm rot="240000">
            <a:off x="2617788" y="5211065"/>
            <a:ext cx="876300"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ctr" defTabSz="1019175">
              <a:spcBef>
                <a:spcPct val="50000"/>
              </a:spcBef>
            </a:pPr>
            <a:r>
              <a:rPr lang="ar-JO" sz="2000" b="1" dirty="0">
                <a:solidFill>
                  <a:schemeClr val="hlink"/>
                </a:solidFill>
                <a:latin typeface="Arial" panose="020B0604020202020204" pitchFamily="34" charset="0"/>
                <a:cs typeface="Arial" panose="020B0604020202020204" pitchFamily="34" charset="0"/>
              </a:rPr>
              <a:t>قانون</a:t>
            </a:r>
            <a:endParaRPr lang="en-US" sz="2000" b="1" dirty="0">
              <a:solidFill>
                <a:schemeClr val="hlink"/>
              </a:solidFill>
              <a:latin typeface="Arial" panose="020B0604020202020204" pitchFamily="34" charset="0"/>
              <a:cs typeface="Arial" panose="020B0604020202020204" pitchFamily="34" charset="0"/>
            </a:endParaRPr>
          </a:p>
        </p:txBody>
      </p:sp>
      <p:sp>
        <p:nvSpPr>
          <p:cNvPr id="8309" name="Rectangle 150"/>
          <p:cNvSpPr>
            <a:spLocks noChangeArrowheads="1"/>
          </p:cNvSpPr>
          <p:nvPr/>
        </p:nvSpPr>
        <p:spPr bwMode="auto">
          <a:xfrm rot="3060000">
            <a:off x="3121819" y="4068859"/>
            <a:ext cx="2011363"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ctr"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الشعر</a:t>
            </a:r>
            <a:endParaRPr lang="en-US" sz="2000" b="1" dirty="0">
              <a:solidFill>
                <a:schemeClr val="hlink"/>
              </a:solidFill>
              <a:latin typeface="Arial" panose="020B0604020202020204" pitchFamily="34" charset="0"/>
              <a:cs typeface="Arial" panose="020B0604020202020204" pitchFamily="34" charset="0"/>
            </a:endParaRPr>
          </a:p>
        </p:txBody>
      </p:sp>
      <p:sp>
        <p:nvSpPr>
          <p:cNvPr id="8310" name="Rectangle 151"/>
          <p:cNvSpPr>
            <a:spLocks noChangeArrowheads="1"/>
          </p:cNvSpPr>
          <p:nvPr/>
        </p:nvSpPr>
        <p:spPr bwMode="auto">
          <a:xfrm rot="4653628">
            <a:off x="3702050" y="3742628"/>
            <a:ext cx="2320925"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ctr"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الأنبياء</a:t>
            </a:r>
            <a:endParaRPr lang="en-US" sz="2000" b="1" dirty="0">
              <a:solidFill>
                <a:schemeClr val="hlink"/>
              </a:solidFill>
              <a:latin typeface="Arial" panose="020B0604020202020204" pitchFamily="34" charset="0"/>
              <a:cs typeface="Arial" panose="020B0604020202020204" pitchFamily="34" charset="0"/>
            </a:endParaRPr>
          </a:p>
        </p:txBody>
      </p:sp>
      <p:sp>
        <p:nvSpPr>
          <p:cNvPr id="8311" name="Rectangle 152"/>
          <p:cNvSpPr>
            <a:spLocks noChangeArrowheads="1"/>
          </p:cNvSpPr>
          <p:nvPr/>
        </p:nvSpPr>
        <p:spPr bwMode="auto">
          <a:xfrm rot="-3120000">
            <a:off x="5036344" y="3584671"/>
            <a:ext cx="2198688"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الأناجيل</a:t>
            </a:r>
            <a:endParaRPr lang="en-US" sz="2000" b="1" dirty="0">
              <a:solidFill>
                <a:schemeClr val="hlink"/>
              </a:solidFill>
              <a:latin typeface="Arial" panose="020B0604020202020204" pitchFamily="34" charset="0"/>
              <a:cs typeface="Arial" panose="020B0604020202020204" pitchFamily="34" charset="0"/>
            </a:endParaRPr>
          </a:p>
        </p:txBody>
      </p:sp>
      <p:sp>
        <p:nvSpPr>
          <p:cNvPr id="8312" name="Rectangle 153"/>
          <p:cNvSpPr>
            <a:spLocks noChangeArrowheads="1"/>
          </p:cNvSpPr>
          <p:nvPr/>
        </p:nvSpPr>
        <p:spPr bwMode="auto">
          <a:xfrm rot="-2160000">
            <a:off x="5975350" y="4203003"/>
            <a:ext cx="1085850"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الأعمال</a:t>
            </a:r>
            <a:endParaRPr lang="en-US" sz="2000" b="1" dirty="0">
              <a:solidFill>
                <a:schemeClr val="hlink"/>
              </a:solidFill>
              <a:latin typeface="Arial" panose="020B0604020202020204" pitchFamily="34" charset="0"/>
              <a:cs typeface="Arial" panose="020B0604020202020204" pitchFamily="34" charset="0"/>
            </a:endParaRPr>
          </a:p>
        </p:txBody>
      </p:sp>
      <p:sp>
        <p:nvSpPr>
          <p:cNvPr id="8313" name="Rectangle 154"/>
          <p:cNvSpPr>
            <a:spLocks noChangeArrowheads="1"/>
          </p:cNvSpPr>
          <p:nvPr/>
        </p:nvSpPr>
        <p:spPr bwMode="auto">
          <a:xfrm rot="-720000">
            <a:off x="6107113" y="4922140"/>
            <a:ext cx="1574800"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الرسائل</a:t>
            </a:r>
            <a:endParaRPr lang="en-US" sz="2000" b="1" dirty="0">
              <a:solidFill>
                <a:schemeClr val="hlink"/>
              </a:solidFill>
              <a:latin typeface="Arial" panose="020B0604020202020204" pitchFamily="34" charset="0"/>
              <a:cs typeface="Arial" panose="020B0604020202020204" pitchFamily="34" charset="0"/>
            </a:endParaRPr>
          </a:p>
        </p:txBody>
      </p:sp>
      <p:sp>
        <p:nvSpPr>
          <p:cNvPr id="8314" name="Rectangle 155"/>
          <p:cNvSpPr>
            <a:spLocks noChangeArrowheads="1"/>
          </p:cNvSpPr>
          <p:nvPr/>
        </p:nvSpPr>
        <p:spPr bwMode="auto">
          <a:xfrm>
            <a:off x="6234113" y="5456238"/>
            <a:ext cx="2316162" cy="31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1400" b="1" dirty="0">
                <a:solidFill>
                  <a:schemeClr val="hlink"/>
                </a:solidFill>
                <a:latin typeface="Arial" panose="020B0604020202020204" pitchFamily="34" charset="0"/>
                <a:cs typeface="Arial" panose="020B0604020202020204" pitchFamily="34" charset="0"/>
              </a:rPr>
              <a:t>وحي</a:t>
            </a:r>
            <a:endParaRPr lang="en-US" sz="1400" b="1" dirty="0">
              <a:solidFill>
                <a:schemeClr val="hlink"/>
              </a:solidFill>
              <a:latin typeface="Arial" panose="020B0604020202020204" pitchFamily="34" charset="0"/>
              <a:cs typeface="Arial" panose="020B0604020202020204" pitchFamily="34" charset="0"/>
            </a:endParaRPr>
          </a:p>
        </p:txBody>
      </p:sp>
      <p:sp>
        <p:nvSpPr>
          <p:cNvPr id="8315" name="Rectangle 157"/>
          <p:cNvSpPr>
            <a:spLocks noChangeArrowheads="1"/>
          </p:cNvSpPr>
          <p:nvPr/>
        </p:nvSpPr>
        <p:spPr bwMode="auto">
          <a:xfrm rot="1560000">
            <a:off x="2455863" y="4599878"/>
            <a:ext cx="2078037" cy="407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ctr"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التاريخ</a:t>
            </a:r>
            <a:endParaRPr lang="en-US" sz="2000" b="1" dirty="0">
              <a:solidFill>
                <a:schemeClr val="hlink"/>
              </a:solidFill>
              <a:latin typeface="Arial" panose="020B0604020202020204" pitchFamily="34" charset="0"/>
              <a:cs typeface="Arial" panose="020B0604020202020204" pitchFamily="34" charset="0"/>
            </a:endParaRPr>
          </a:p>
        </p:txBody>
      </p:sp>
      <p:sp>
        <p:nvSpPr>
          <p:cNvPr id="8316" name="Line 158"/>
          <p:cNvSpPr>
            <a:spLocks noChangeShapeType="1"/>
          </p:cNvSpPr>
          <p:nvPr/>
        </p:nvSpPr>
        <p:spPr bwMode="auto">
          <a:xfrm>
            <a:off x="238125" y="374650"/>
            <a:ext cx="3044825"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17" name="Line 159"/>
          <p:cNvSpPr>
            <a:spLocks noChangeShapeType="1"/>
          </p:cNvSpPr>
          <p:nvPr/>
        </p:nvSpPr>
        <p:spPr bwMode="auto">
          <a:xfrm>
            <a:off x="238125" y="566738"/>
            <a:ext cx="3044825"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18" name="Line 160"/>
          <p:cNvSpPr>
            <a:spLocks noChangeShapeType="1"/>
          </p:cNvSpPr>
          <p:nvPr/>
        </p:nvSpPr>
        <p:spPr bwMode="auto">
          <a:xfrm>
            <a:off x="238125" y="757238"/>
            <a:ext cx="3044825"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19" name="Line 161"/>
          <p:cNvSpPr>
            <a:spLocks noChangeShapeType="1"/>
          </p:cNvSpPr>
          <p:nvPr/>
        </p:nvSpPr>
        <p:spPr bwMode="auto">
          <a:xfrm>
            <a:off x="6327775" y="393700"/>
            <a:ext cx="3046413"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20" name="Line 162"/>
          <p:cNvSpPr>
            <a:spLocks noChangeShapeType="1"/>
          </p:cNvSpPr>
          <p:nvPr/>
        </p:nvSpPr>
        <p:spPr bwMode="auto">
          <a:xfrm>
            <a:off x="6327775" y="585788"/>
            <a:ext cx="3046413"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21" name="Line 163"/>
          <p:cNvSpPr>
            <a:spLocks noChangeShapeType="1"/>
          </p:cNvSpPr>
          <p:nvPr/>
        </p:nvSpPr>
        <p:spPr bwMode="auto">
          <a:xfrm>
            <a:off x="6327775" y="777875"/>
            <a:ext cx="3046413"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22" name="Line 164"/>
          <p:cNvSpPr>
            <a:spLocks noChangeShapeType="1"/>
          </p:cNvSpPr>
          <p:nvPr/>
        </p:nvSpPr>
        <p:spPr bwMode="auto">
          <a:xfrm>
            <a:off x="161925" y="7475538"/>
            <a:ext cx="2952750"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23" name="Line 166"/>
          <p:cNvSpPr>
            <a:spLocks noChangeShapeType="1"/>
          </p:cNvSpPr>
          <p:nvPr/>
        </p:nvSpPr>
        <p:spPr bwMode="auto">
          <a:xfrm>
            <a:off x="180975" y="7283450"/>
            <a:ext cx="2933700"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24" name="Line 167"/>
          <p:cNvSpPr>
            <a:spLocks noChangeShapeType="1"/>
          </p:cNvSpPr>
          <p:nvPr/>
        </p:nvSpPr>
        <p:spPr bwMode="auto">
          <a:xfrm>
            <a:off x="6440488" y="7302500"/>
            <a:ext cx="3044825"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25" name="Rectangle 169"/>
          <p:cNvSpPr>
            <a:spLocks noChangeArrowheads="1"/>
          </p:cNvSpPr>
          <p:nvPr/>
        </p:nvSpPr>
        <p:spPr bwMode="auto">
          <a:xfrm>
            <a:off x="7962900" y="3517900"/>
            <a:ext cx="2238375"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وفاء النعمة</a:t>
            </a:r>
            <a:endParaRPr lang="en-US" sz="2400" b="1" dirty="0">
              <a:latin typeface="Arial" panose="020B0604020202020204" pitchFamily="34" charset="0"/>
              <a:cs typeface="Arial" panose="020B0604020202020204" pitchFamily="34" charset="0"/>
            </a:endParaRPr>
          </a:p>
        </p:txBody>
      </p:sp>
      <p:sp>
        <p:nvSpPr>
          <p:cNvPr id="8327" name="Rectangle 171"/>
          <p:cNvSpPr>
            <a:spLocks noChangeArrowheads="1"/>
          </p:cNvSpPr>
          <p:nvPr/>
        </p:nvSpPr>
        <p:spPr bwMode="auto">
          <a:xfrm>
            <a:off x="735013" y="3505200"/>
            <a:ext cx="1795462"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وعد القانون</a:t>
            </a:r>
            <a:endParaRPr lang="en-US" sz="2400" b="1" dirty="0">
              <a:latin typeface="Arial" panose="020B0604020202020204" pitchFamily="34" charset="0"/>
              <a:cs typeface="Arial" panose="020B0604020202020204" pitchFamily="34" charset="0"/>
            </a:endParaRPr>
          </a:p>
        </p:txBody>
      </p:sp>
      <p:grpSp>
        <p:nvGrpSpPr>
          <p:cNvPr id="8329" name="Group 173"/>
          <p:cNvGrpSpPr>
            <a:grpSpLocks/>
          </p:cNvGrpSpPr>
          <p:nvPr/>
        </p:nvGrpSpPr>
        <p:grpSpPr bwMode="auto">
          <a:xfrm>
            <a:off x="6202363" y="1352550"/>
            <a:ext cx="779462" cy="1011238"/>
            <a:chOff x="4392" y="752"/>
            <a:chExt cx="576" cy="792"/>
          </a:xfrm>
        </p:grpSpPr>
        <p:sp>
          <p:nvSpPr>
            <p:cNvPr id="321710" name="Rectangle 174"/>
            <p:cNvSpPr>
              <a:spLocks noChangeArrowheads="1"/>
            </p:cNvSpPr>
            <p:nvPr/>
          </p:nvSpPr>
          <p:spPr bwMode="auto">
            <a:xfrm>
              <a:off x="4608" y="752"/>
              <a:ext cx="154" cy="792"/>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321711" name="Rectangle 175"/>
            <p:cNvSpPr>
              <a:spLocks noChangeArrowheads="1"/>
            </p:cNvSpPr>
            <p:nvPr/>
          </p:nvSpPr>
          <p:spPr bwMode="auto">
            <a:xfrm>
              <a:off x="4392" y="888"/>
              <a:ext cx="576" cy="144"/>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8330" name="Rectangle 176"/>
          <p:cNvSpPr>
            <a:spLocks noChangeArrowheads="1"/>
          </p:cNvSpPr>
          <p:nvPr/>
        </p:nvSpPr>
        <p:spPr bwMode="auto">
          <a:xfrm>
            <a:off x="5402263" y="1785938"/>
            <a:ext cx="398462" cy="220662"/>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331" name="Rectangle 177"/>
          <p:cNvSpPr>
            <a:spLocks noChangeArrowheads="1"/>
          </p:cNvSpPr>
          <p:nvPr/>
        </p:nvSpPr>
        <p:spPr bwMode="auto">
          <a:xfrm>
            <a:off x="8102600" y="1473200"/>
            <a:ext cx="398463" cy="4318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332" name="Rectangle 178"/>
          <p:cNvSpPr>
            <a:spLocks noChangeArrowheads="1"/>
          </p:cNvSpPr>
          <p:nvPr/>
        </p:nvSpPr>
        <p:spPr bwMode="auto">
          <a:xfrm>
            <a:off x="8321675" y="3124200"/>
            <a:ext cx="398463" cy="4318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333" name="Line 180"/>
          <p:cNvSpPr>
            <a:spLocks noChangeShapeType="1"/>
          </p:cNvSpPr>
          <p:nvPr/>
        </p:nvSpPr>
        <p:spPr bwMode="auto">
          <a:xfrm>
            <a:off x="6450013" y="7526338"/>
            <a:ext cx="3044825" cy="0"/>
          </a:xfrm>
          <a:prstGeom prst="line">
            <a:avLst/>
          </a:prstGeom>
          <a:noFill/>
          <a:ln w="25400">
            <a:solidFill>
              <a:schemeClr val="hlink"/>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34" name="Text Box 181"/>
          <p:cNvSpPr txBox="1">
            <a:spLocks noChangeArrowheads="1"/>
          </p:cNvSpPr>
          <p:nvPr/>
        </p:nvSpPr>
        <p:spPr bwMode="auto">
          <a:xfrm>
            <a:off x="9656763" y="6350"/>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8335" name="Rectangle 183"/>
          <p:cNvSpPr>
            <a:spLocks noChangeArrowheads="1"/>
          </p:cNvSpPr>
          <p:nvPr/>
        </p:nvSpPr>
        <p:spPr bwMode="auto">
          <a:xfrm>
            <a:off x="976313" y="960438"/>
            <a:ext cx="1192212" cy="2159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336" name="Rectangle 184"/>
          <p:cNvSpPr>
            <a:spLocks noChangeArrowheads="1"/>
          </p:cNvSpPr>
          <p:nvPr/>
        </p:nvSpPr>
        <p:spPr bwMode="auto">
          <a:xfrm>
            <a:off x="7353300" y="958850"/>
            <a:ext cx="1192213" cy="2159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337" name="Rectangle 137"/>
          <p:cNvSpPr>
            <a:spLocks noChangeArrowheads="1"/>
          </p:cNvSpPr>
          <p:nvPr/>
        </p:nvSpPr>
        <p:spPr bwMode="auto">
          <a:xfrm>
            <a:off x="1473968" y="956224"/>
            <a:ext cx="1272815"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ar-JO" sz="2400" dirty="0">
                <a:latin typeface="Arial" panose="020B0604020202020204" pitchFamily="34" charset="0"/>
                <a:cs typeface="Arial" panose="020B0604020202020204" pitchFamily="34" charset="0"/>
              </a:rPr>
              <a:t>العهد القديم</a:t>
            </a:r>
            <a:endParaRPr lang="en-US" sz="2400" dirty="0">
              <a:latin typeface="Arial" panose="020B0604020202020204" pitchFamily="34" charset="0"/>
              <a:cs typeface="Arial" panose="020B0604020202020204" pitchFamily="34" charset="0"/>
            </a:endParaRPr>
          </a:p>
        </p:txBody>
      </p:sp>
      <p:sp>
        <p:nvSpPr>
          <p:cNvPr id="8338" name="Rectangle 136"/>
          <p:cNvSpPr>
            <a:spLocks noChangeArrowheads="1"/>
          </p:cNvSpPr>
          <p:nvPr/>
        </p:nvSpPr>
        <p:spPr bwMode="auto">
          <a:xfrm>
            <a:off x="7476139" y="965162"/>
            <a:ext cx="1340141"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ar-JO" altLang="ja-JP" sz="2400" dirty="0">
                <a:latin typeface="Arial" panose="020B0604020202020204" pitchFamily="34" charset="0"/>
                <a:cs typeface="Arial" panose="020B0604020202020204" pitchFamily="34" charset="0"/>
              </a:rPr>
              <a:t>العهد الجديد</a:t>
            </a:r>
          </a:p>
        </p:txBody>
      </p:sp>
      <p:sp>
        <p:nvSpPr>
          <p:cNvPr id="8339" name="Rectangle 187"/>
          <p:cNvSpPr>
            <a:spLocks noChangeArrowheads="1"/>
          </p:cNvSpPr>
          <p:nvPr/>
        </p:nvSpPr>
        <p:spPr bwMode="auto">
          <a:xfrm>
            <a:off x="823913" y="1922463"/>
            <a:ext cx="969847" cy="469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l" defTabSz="1019175"/>
            <a:r>
              <a:rPr lang="en-US" sz="2400" b="1" dirty="0">
                <a:latin typeface="Arial" panose="020B0604020202020204" pitchFamily="34" charset="0"/>
                <a:cs typeface="Arial" panose="020B0604020202020204" pitchFamily="34" charset="0"/>
              </a:rPr>
              <a:t>٣٩</a:t>
            </a:r>
            <a:r>
              <a:rPr lang="ar-JO" sz="2400" b="1" dirty="0">
                <a:latin typeface="Arial" panose="020B0604020202020204" pitchFamily="34" charset="0"/>
                <a:cs typeface="Arial" panose="020B0604020202020204" pitchFamily="34" charset="0"/>
              </a:rPr>
              <a:t>سفر</a:t>
            </a:r>
            <a:endParaRPr lang="en-US" sz="3200" b="1" dirty="0">
              <a:latin typeface="Arial" panose="020B0604020202020204" pitchFamily="34" charset="0"/>
              <a:cs typeface="Arial" panose="020B0604020202020204" pitchFamily="34" charset="0"/>
            </a:endParaRPr>
          </a:p>
        </p:txBody>
      </p:sp>
      <p:sp>
        <p:nvSpPr>
          <p:cNvPr id="8340" name="Rectangle 27"/>
          <p:cNvSpPr>
            <a:spLocks noChangeArrowheads="1"/>
          </p:cNvSpPr>
          <p:nvPr/>
        </p:nvSpPr>
        <p:spPr bwMode="auto">
          <a:xfrm>
            <a:off x="41275" y="2024063"/>
            <a:ext cx="900113"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E(OT)</a:t>
            </a:r>
          </a:p>
        </p:txBody>
      </p:sp>
      <p:sp>
        <p:nvSpPr>
          <p:cNvPr id="8341" name="Line 13"/>
          <p:cNvSpPr>
            <a:spLocks noChangeShapeType="1"/>
          </p:cNvSpPr>
          <p:nvPr/>
        </p:nvSpPr>
        <p:spPr bwMode="auto">
          <a:xfrm>
            <a:off x="603250" y="2298700"/>
            <a:ext cx="2663825" cy="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42" name="Text Box 191"/>
          <p:cNvSpPr txBox="1">
            <a:spLocks noChangeArrowheads="1"/>
          </p:cNvSpPr>
          <p:nvPr/>
        </p:nvSpPr>
        <p:spPr bwMode="auto">
          <a:xfrm>
            <a:off x="396875" y="7291388"/>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©2006 TBBMI</a:t>
            </a:r>
          </a:p>
        </p:txBody>
      </p:sp>
      <p:sp>
        <p:nvSpPr>
          <p:cNvPr id="8343" name="Text Box 193"/>
          <p:cNvSpPr txBox="1">
            <a:spLocks noChangeArrowheads="1"/>
          </p:cNvSpPr>
          <p:nvPr/>
        </p:nvSpPr>
        <p:spPr bwMode="auto">
          <a:xfrm>
            <a:off x="9023997" y="734131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03</a:t>
            </a:r>
          </a:p>
        </p:txBody>
      </p:sp>
      <p:sp>
        <p:nvSpPr>
          <p:cNvPr id="8344" name="Rectangle 195"/>
          <p:cNvSpPr>
            <a:spLocks noChangeArrowheads="1"/>
          </p:cNvSpPr>
          <p:nvPr/>
        </p:nvSpPr>
        <p:spPr bwMode="auto">
          <a:xfrm>
            <a:off x="8577510" y="7339727"/>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a:r>
              <a:rPr lang="en-US" sz="1000" b="1">
                <a:latin typeface="Arial" panose="020B0604020202020204" pitchFamily="34" charset="0"/>
                <a:cs typeface="Arial" panose="020B0604020202020204" pitchFamily="34" charset="0"/>
              </a:rPr>
              <a:t>9.6.07.</a:t>
            </a:r>
          </a:p>
        </p:txBody>
      </p:sp>
    </p:spTree>
  </p:cSld>
  <p:clrMapOvr>
    <a:masterClrMapping/>
  </p:clrMapOvr>
  <p:transition spd="med">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Text Box 112">
            <a:extLst>
              <a:ext uri="{FF2B5EF4-FFF2-40B4-BE49-F238E27FC236}">
                <a16:creationId xmlns:a16="http://schemas.microsoft.com/office/drawing/2014/main" id="{01058047-CF80-BFFB-53FA-871CD8016965}"/>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63491"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492"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493"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494"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495"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496"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497"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63498"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499"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00"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63501"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02"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03"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63504"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63505"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63506"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07"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08"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09"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10"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11"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12"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13"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14"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15"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16"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17"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3518"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63519"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63520"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63521"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63522"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63523"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63524" name="Freeform 56"/>
          <p:cNvSpPr>
            <a:spLocks/>
          </p:cNvSpPr>
          <p:nvPr/>
        </p:nvSpPr>
        <p:spPr bwMode="auto">
          <a:xfrm>
            <a:off x="4166471" y="2865438"/>
            <a:ext cx="281704" cy="323014"/>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3525" name="Freeform 57"/>
          <p:cNvSpPr>
            <a:spLocks/>
          </p:cNvSpPr>
          <p:nvPr/>
        </p:nvSpPr>
        <p:spPr bwMode="auto">
          <a:xfrm>
            <a:off x="4171234" y="2868613"/>
            <a:ext cx="281704" cy="323014"/>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3526" name="Freeform 58"/>
          <p:cNvSpPr>
            <a:spLocks/>
          </p:cNvSpPr>
          <p:nvPr/>
        </p:nvSpPr>
        <p:spPr bwMode="auto">
          <a:xfrm>
            <a:off x="4415709" y="4049713"/>
            <a:ext cx="281704" cy="32301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3527" name="Freeform 59"/>
          <p:cNvSpPr>
            <a:spLocks/>
          </p:cNvSpPr>
          <p:nvPr/>
        </p:nvSpPr>
        <p:spPr bwMode="auto">
          <a:xfrm>
            <a:off x="4187109" y="2495550"/>
            <a:ext cx="281704" cy="323014"/>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3528" name="Freeform 60"/>
          <p:cNvSpPr>
            <a:spLocks/>
          </p:cNvSpPr>
          <p:nvPr/>
        </p:nvSpPr>
        <p:spPr bwMode="auto">
          <a:xfrm>
            <a:off x="4528421" y="2482850"/>
            <a:ext cx="281704" cy="323014"/>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3529"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63530"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63531"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63532"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533"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63534"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70468" name="Rectangle 68"/>
          <p:cNvSpPr>
            <a:spLocks noChangeArrowheads="1"/>
          </p:cNvSpPr>
          <p:nvPr/>
        </p:nvSpPr>
        <p:spPr bwMode="auto">
          <a:xfrm>
            <a:off x="2147888" y="3279775"/>
            <a:ext cx="1628651"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الاول</a:t>
            </a:r>
          </a:p>
          <a:p>
            <a:pPr algn="l">
              <a:defRPr/>
            </a:pPr>
            <a:endParaRPr lang="en-US" sz="2800" dirty="0">
              <a:solidFill>
                <a:schemeClr val="hlink"/>
              </a:solidFill>
              <a:latin typeface="Arial" panose="020B0604020202020204" pitchFamily="34" charset="0"/>
              <a:cs typeface="Arial" panose="020B0604020202020204" pitchFamily="34" charset="0"/>
            </a:endParaRPr>
          </a:p>
        </p:txBody>
      </p:sp>
      <p:sp>
        <p:nvSpPr>
          <p:cNvPr id="870469" name="Rectangle 69"/>
          <p:cNvSpPr>
            <a:spLocks noChangeArrowheads="1"/>
          </p:cNvSpPr>
          <p:nvPr/>
        </p:nvSpPr>
        <p:spPr bwMode="auto">
          <a:xfrm>
            <a:off x="2147888" y="3816350"/>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dirty="0">
              <a:solidFill>
                <a:schemeClr val="hlink"/>
              </a:solidFill>
              <a:latin typeface="Arial" panose="020B0604020202020204" pitchFamily="34" charset="0"/>
              <a:cs typeface="Arial" panose="020B0604020202020204" pitchFamily="34" charset="0"/>
            </a:endParaRPr>
          </a:p>
        </p:txBody>
      </p:sp>
      <p:sp>
        <p:nvSpPr>
          <p:cNvPr id="870470" name="Rectangle 70"/>
          <p:cNvSpPr>
            <a:spLocks noChangeArrowheads="1"/>
          </p:cNvSpPr>
          <p:nvPr/>
        </p:nvSpPr>
        <p:spPr bwMode="auto">
          <a:xfrm>
            <a:off x="2147888" y="4573588"/>
            <a:ext cx="1524776"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ملوك الثاني</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70471" name="Rectangle 71"/>
          <p:cNvSpPr>
            <a:spLocks noChangeArrowheads="1"/>
          </p:cNvSpPr>
          <p:nvPr/>
        </p:nvSpPr>
        <p:spPr bwMode="auto">
          <a:xfrm>
            <a:off x="2147888" y="4103688"/>
            <a:ext cx="1451038"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ملوك الاول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63539" name="Text Box 109"/>
          <p:cNvSpPr txBox="1">
            <a:spLocks noChangeArrowheads="1"/>
          </p:cNvSpPr>
          <p:nvPr/>
        </p:nvSpPr>
        <p:spPr bwMode="auto">
          <a:xfrm rot="-5400000">
            <a:off x="-1285081" y="3558381"/>
            <a:ext cx="561498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grpSp>
        <p:nvGrpSpPr>
          <p:cNvPr id="6" name="Group 72"/>
          <p:cNvGrpSpPr>
            <a:grpSpLocks/>
          </p:cNvGrpSpPr>
          <p:nvPr/>
        </p:nvGrpSpPr>
        <p:grpSpPr bwMode="auto">
          <a:xfrm>
            <a:off x="0" y="609600"/>
            <a:ext cx="2124075" cy="5911850"/>
            <a:chOff x="0" y="384"/>
            <a:chExt cx="1338" cy="3724"/>
          </a:xfrm>
        </p:grpSpPr>
        <p:sp>
          <p:nvSpPr>
            <p:cNvPr id="870473" name="Rectangle 73"/>
            <p:cNvSpPr>
              <a:spLocks noChangeArrowheads="1"/>
            </p:cNvSpPr>
            <p:nvPr/>
          </p:nvSpPr>
          <p:spPr bwMode="auto">
            <a:xfrm>
              <a:off x="0" y="384"/>
              <a:ext cx="786" cy="351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defRPr/>
              </a:pPr>
              <a:r>
                <a:rPr lang="en-US" sz="3600" b="1">
                  <a:solidFill>
                    <a:schemeClr val="hlink"/>
                  </a:solidFill>
                  <a:latin typeface="Arial" panose="020B0604020202020204" pitchFamily="34" charset="0"/>
                  <a:ea typeface="+mn-ea"/>
                  <a:cs typeface="Arial" panose="020B0604020202020204" pitchFamily="34" charset="0"/>
                </a:rPr>
                <a:t>(S)</a:t>
              </a: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r>
                <a:rPr lang="en-US" sz="3600" b="1">
                  <a:solidFill>
                    <a:schemeClr val="hlink"/>
                  </a:solidFill>
                  <a:latin typeface="Arial" panose="020B0604020202020204" pitchFamily="34" charset="0"/>
                  <a:ea typeface="+mn-ea"/>
                  <a:cs typeface="Arial" panose="020B0604020202020204" pitchFamily="34" charset="0"/>
                </a:rPr>
                <a:t>(D)</a:t>
              </a: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r>
                <a:rPr lang="en-US" sz="3600" b="1">
                  <a:solidFill>
                    <a:schemeClr val="hlink"/>
                  </a:solidFill>
                  <a:latin typeface="Arial" panose="020B0604020202020204" pitchFamily="34" charset="0"/>
                  <a:ea typeface="+mn-ea"/>
                  <a:cs typeface="Arial" panose="020B0604020202020204" pitchFamily="34" charset="0"/>
                </a:rPr>
                <a:t>(S)</a:t>
              </a: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r>
                <a:rPr lang="en-US" sz="3600" b="1">
                  <a:solidFill>
                    <a:schemeClr val="hlink"/>
                  </a:solidFill>
                  <a:latin typeface="Arial" panose="020B0604020202020204" pitchFamily="34" charset="0"/>
                  <a:ea typeface="+mn-ea"/>
                  <a:cs typeface="Arial" panose="020B0604020202020204" pitchFamily="34" charset="0"/>
                </a:rPr>
                <a:t>(CW)</a:t>
              </a:r>
            </a:p>
          </p:txBody>
        </p:sp>
        <p:sp>
          <p:nvSpPr>
            <p:cNvPr id="870474" name="Rectangle 74"/>
            <p:cNvSpPr>
              <a:spLocks noChangeArrowheads="1"/>
            </p:cNvSpPr>
            <p:nvPr/>
          </p:nvSpPr>
          <p:spPr bwMode="auto">
            <a:xfrm>
              <a:off x="25" y="788"/>
              <a:ext cx="881" cy="289"/>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spcBef>
                  <a:spcPct val="50000"/>
                </a:spcBef>
                <a:defRPr/>
              </a:pPr>
              <a:r>
                <a:rPr lang="ar-JO" sz="2400" b="1" dirty="0">
                  <a:solidFill>
                    <a:srgbClr val="00279F"/>
                  </a:solidFill>
                  <a:latin typeface="Arial" panose="020B0604020202020204" pitchFamily="34" charset="0"/>
                  <a:ea typeface="+mn-ea"/>
                  <a:cs typeface="Arial" panose="020B0604020202020204" pitchFamily="34" charset="0"/>
                </a:rPr>
                <a:t>شاول</a:t>
              </a:r>
              <a:endParaRPr lang="en-US" sz="2400" b="1" dirty="0">
                <a:solidFill>
                  <a:srgbClr val="00279F"/>
                </a:solidFill>
                <a:latin typeface="Arial" panose="020B0604020202020204" pitchFamily="34" charset="0"/>
                <a:ea typeface="+mn-ea"/>
                <a:cs typeface="Arial" panose="020B0604020202020204" pitchFamily="34" charset="0"/>
              </a:endParaRPr>
            </a:p>
          </p:txBody>
        </p:sp>
        <p:sp>
          <p:nvSpPr>
            <p:cNvPr id="870475" name="Rectangle 75"/>
            <p:cNvSpPr>
              <a:spLocks noChangeArrowheads="1"/>
            </p:cNvSpPr>
            <p:nvPr/>
          </p:nvSpPr>
          <p:spPr bwMode="auto">
            <a:xfrm>
              <a:off x="11" y="1752"/>
              <a:ext cx="881" cy="289"/>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spcBef>
                  <a:spcPct val="50000"/>
                </a:spcBef>
                <a:defRPr/>
              </a:pPr>
              <a:r>
                <a:rPr lang="ar-JO" sz="2400" b="1" dirty="0">
                  <a:solidFill>
                    <a:srgbClr val="00279F"/>
                  </a:solidFill>
                  <a:latin typeface="Arial" panose="020B0604020202020204" pitchFamily="34" charset="0"/>
                  <a:ea typeface="+mn-ea"/>
                  <a:cs typeface="Arial" panose="020B0604020202020204" pitchFamily="34" charset="0"/>
                </a:rPr>
                <a:t>داوود</a:t>
              </a:r>
              <a:endParaRPr lang="en-US" sz="2400" b="1" dirty="0">
                <a:solidFill>
                  <a:srgbClr val="00279F"/>
                </a:solidFill>
                <a:latin typeface="Arial" panose="020B0604020202020204" pitchFamily="34" charset="0"/>
                <a:ea typeface="+mn-ea"/>
                <a:cs typeface="Arial" panose="020B0604020202020204" pitchFamily="34" charset="0"/>
              </a:endParaRPr>
            </a:p>
          </p:txBody>
        </p:sp>
        <p:sp>
          <p:nvSpPr>
            <p:cNvPr id="870476" name="Rectangle 76"/>
            <p:cNvSpPr>
              <a:spLocks noChangeArrowheads="1"/>
            </p:cNvSpPr>
            <p:nvPr/>
          </p:nvSpPr>
          <p:spPr bwMode="auto">
            <a:xfrm>
              <a:off x="0" y="2895"/>
              <a:ext cx="1234" cy="289"/>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spcBef>
                  <a:spcPct val="50000"/>
                </a:spcBef>
                <a:defRPr/>
              </a:pPr>
              <a:r>
                <a:rPr lang="ar-JO" sz="2400" b="1" dirty="0">
                  <a:solidFill>
                    <a:srgbClr val="00279F"/>
                  </a:solidFill>
                  <a:latin typeface="Arial" panose="020B0604020202020204" pitchFamily="34" charset="0"/>
                  <a:ea typeface="+mn-ea"/>
                  <a:cs typeface="Arial" panose="020B0604020202020204" pitchFamily="34" charset="0"/>
                </a:rPr>
                <a:t>سليمان</a:t>
              </a:r>
              <a:endParaRPr lang="en-US" sz="2400" b="1" dirty="0">
                <a:solidFill>
                  <a:srgbClr val="00279F"/>
                </a:solidFill>
                <a:latin typeface="Arial" panose="020B0604020202020204" pitchFamily="34" charset="0"/>
                <a:ea typeface="+mn-ea"/>
                <a:cs typeface="Arial" panose="020B0604020202020204" pitchFamily="34" charset="0"/>
              </a:endParaRPr>
            </a:p>
          </p:txBody>
        </p:sp>
        <p:sp>
          <p:nvSpPr>
            <p:cNvPr id="870477" name="Rectangle 77"/>
            <p:cNvSpPr>
              <a:spLocks noChangeArrowheads="1"/>
            </p:cNvSpPr>
            <p:nvPr/>
          </p:nvSpPr>
          <p:spPr bwMode="auto">
            <a:xfrm>
              <a:off x="0" y="3935"/>
              <a:ext cx="1338" cy="173"/>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lnSpc>
                  <a:spcPct val="50000"/>
                </a:lnSpc>
                <a:spcBef>
                  <a:spcPct val="50000"/>
                </a:spcBef>
                <a:defRPr/>
              </a:pPr>
              <a:r>
                <a:rPr lang="ar-JO" sz="2400" b="1" dirty="0">
                  <a:solidFill>
                    <a:srgbClr val="00279F"/>
                  </a:solidFill>
                  <a:latin typeface="Arial" panose="020B0604020202020204" pitchFamily="34" charset="0"/>
                  <a:ea typeface="+mn-ea"/>
                  <a:cs typeface="Arial" panose="020B0604020202020204" pitchFamily="34" charset="0"/>
                </a:rPr>
                <a:t>الحرب الأهلية</a:t>
              </a:r>
              <a:endParaRPr lang="en-US" sz="2400" b="1" dirty="0">
                <a:solidFill>
                  <a:srgbClr val="00279F"/>
                </a:solidFill>
                <a:latin typeface="Arial" panose="020B0604020202020204" pitchFamily="34" charset="0"/>
                <a:ea typeface="+mn-ea"/>
                <a:cs typeface="Arial" panose="020B0604020202020204" pitchFamily="34" charset="0"/>
              </a:endParaRPr>
            </a:p>
          </p:txBody>
        </p:sp>
      </p:grpSp>
      <p:grpSp>
        <p:nvGrpSpPr>
          <p:cNvPr id="7" name="Group 78"/>
          <p:cNvGrpSpPr>
            <a:grpSpLocks/>
          </p:cNvGrpSpPr>
          <p:nvPr/>
        </p:nvGrpSpPr>
        <p:grpSpPr bwMode="auto">
          <a:xfrm>
            <a:off x="760413" y="1016000"/>
            <a:ext cx="1195387" cy="4922838"/>
            <a:chOff x="479" y="640"/>
            <a:chExt cx="753" cy="3101"/>
          </a:xfrm>
        </p:grpSpPr>
        <p:sp>
          <p:nvSpPr>
            <p:cNvPr id="870479" name="Line 79"/>
            <p:cNvSpPr>
              <a:spLocks noChangeShapeType="1"/>
            </p:cNvSpPr>
            <p:nvPr/>
          </p:nvSpPr>
          <p:spPr bwMode="auto">
            <a:xfrm>
              <a:off x="479" y="640"/>
              <a:ext cx="742" cy="1536"/>
            </a:xfrm>
            <a:prstGeom prst="line">
              <a:avLst/>
            </a:prstGeom>
            <a:noFill/>
            <a:ln w="76200">
              <a:solidFill>
                <a:schemeClr val="hlink"/>
              </a:solidFill>
              <a:round/>
              <a:headEnd/>
              <a:tailEnd type="triangle" w="med" len="med"/>
            </a:ln>
            <a:effectLst>
              <a:outerShdw blurRad="63500" dist="38099"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70480" name="Line 80"/>
            <p:cNvSpPr>
              <a:spLocks noChangeShapeType="1"/>
            </p:cNvSpPr>
            <p:nvPr/>
          </p:nvSpPr>
          <p:spPr bwMode="auto">
            <a:xfrm>
              <a:off x="491" y="1672"/>
              <a:ext cx="688" cy="813"/>
            </a:xfrm>
            <a:prstGeom prst="line">
              <a:avLst/>
            </a:prstGeom>
            <a:noFill/>
            <a:ln w="76200">
              <a:solidFill>
                <a:schemeClr val="hlink"/>
              </a:solidFill>
              <a:round/>
              <a:headEnd/>
              <a:tailEnd type="triangle" w="med" len="med"/>
            </a:ln>
            <a:effectLst>
              <a:outerShdw blurRad="63500" dist="38099"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70481" name="Line 81"/>
            <p:cNvSpPr>
              <a:spLocks noChangeShapeType="1"/>
            </p:cNvSpPr>
            <p:nvPr/>
          </p:nvSpPr>
          <p:spPr bwMode="auto">
            <a:xfrm>
              <a:off x="479" y="2689"/>
              <a:ext cx="689" cy="90"/>
            </a:xfrm>
            <a:prstGeom prst="line">
              <a:avLst/>
            </a:prstGeom>
            <a:noFill/>
            <a:ln w="76200">
              <a:solidFill>
                <a:schemeClr val="hlink"/>
              </a:solidFill>
              <a:round/>
              <a:headEnd/>
              <a:tailEnd type="triangle" w="med" len="med"/>
            </a:ln>
            <a:effectLst>
              <a:outerShdw blurRad="63500" dist="38099"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70482" name="Line 82"/>
            <p:cNvSpPr>
              <a:spLocks noChangeShapeType="1"/>
            </p:cNvSpPr>
            <p:nvPr/>
          </p:nvSpPr>
          <p:spPr bwMode="auto">
            <a:xfrm flipV="1">
              <a:off x="748" y="3045"/>
              <a:ext cx="484" cy="696"/>
            </a:xfrm>
            <a:prstGeom prst="line">
              <a:avLst/>
            </a:prstGeom>
            <a:noFill/>
            <a:ln w="76200">
              <a:solidFill>
                <a:schemeClr val="hlink"/>
              </a:solidFill>
              <a:round/>
              <a:headEnd/>
              <a:tailEnd type="triangle" w="med" len="med"/>
            </a:ln>
            <a:effectLst>
              <a:outerShdw blurRad="63500" dist="38099"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63545" name="Text Box 88"/>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63546" name="Group 95"/>
          <p:cNvGrpSpPr>
            <a:grpSpLocks/>
          </p:cNvGrpSpPr>
          <p:nvPr/>
        </p:nvGrpSpPr>
        <p:grpSpPr bwMode="auto">
          <a:xfrm>
            <a:off x="5340350" y="6034088"/>
            <a:ext cx="4025900" cy="822325"/>
            <a:chOff x="3409" y="3801"/>
            <a:chExt cx="2536" cy="518"/>
          </a:xfrm>
        </p:grpSpPr>
        <p:sp>
          <p:nvSpPr>
            <p:cNvPr id="870496" name="AutoShape 96"/>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70497" name="Text Box 97"/>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1050 قبل الميلاد. حتى 600 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870500" name="Rectangle 100"/>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63552" name="Text Box 104"/>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63553" name="Text Box 105"/>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30</a:t>
            </a:r>
          </a:p>
        </p:txBody>
      </p:sp>
      <p:sp>
        <p:nvSpPr>
          <p:cNvPr id="870506" name="Rectangle 106"/>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2"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93" name="Picture 92">
            <a:extLst>
              <a:ext uri="{FF2B5EF4-FFF2-40B4-BE49-F238E27FC236}">
                <a16:creationId xmlns:a16="http://schemas.microsoft.com/office/drawing/2014/main" id="{0CFC3E0B-E06B-9388-CFFF-CEACC68B40AF}"/>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20" name="Rectangle 78">
            <a:extLst>
              <a:ext uri="{FF2B5EF4-FFF2-40B4-BE49-F238E27FC236}">
                <a16:creationId xmlns:a16="http://schemas.microsoft.com/office/drawing/2014/main" id="{CB2F0D7E-2225-1E16-83C6-1B59BD54818C}"/>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121" name="Rectangle 79">
            <a:extLst>
              <a:ext uri="{FF2B5EF4-FFF2-40B4-BE49-F238E27FC236}">
                <a16:creationId xmlns:a16="http://schemas.microsoft.com/office/drawing/2014/main" id="{22125932-1315-BA3A-AD65-7D68F313C5F1}"/>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122" name="Rectangle 80">
            <a:extLst>
              <a:ext uri="{FF2B5EF4-FFF2-40B4-BE49-F238E27FC236}">
                <a16:creationId xmlns:a16="http://schemas.microsoft.com/office/drawing/2014/main" id="{5ECE49BB-2410-80DE-3F54-F99C2E9B921E}"/>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127" name="Text Box 94">
            <a:extLst>
              <a:ext uri="{FF2B5EF4-FFF2-40B4-BE49-F238E27FC236}">
                <a16:creationId xmlns:a16="http://schemas.microsoft.com/office/drawing/2014/main" id="{44E83C8B-86D5-BA9B-FBB6-209B5D2DDAE2}"/>
              </a:ext>
            </a:extLst>
          </p:cNvPr>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28" name="Text Box 95">
            <a:extLst>
              <a:ext uri="{FF2B5EF4-FFF2-40B4-BE49-F238E27FC236}">
                <a16:creationId xmlns:a16="http://schemas.microsoft.com/office/drawing/2014/main" id="{242234E5-8395-9384-0472-B372D39C101D}"/>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29" name="Rectangle 230">
            <a:extLst>
              <a:ext uri="{FF2B5EF4-FFF2-40B4-BE49-F238E27FC236}">
                <a16:creationId xmlns:a16="http://schemas.microsoft.com/office/drawing/2014/main" id="{42AD6BFD-2E70-334E-D0DB-ECDEA9D70E86}"/>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94" name="Group 66">
            <a:extLst>
              <a:ext uri="{FF2B5EF4-FFF2-40B4-BE49-F238E27FC236}">
                <a16:creationId xmlns:a16="http://schemas.microsoft.com/office/drawing/2014/main" id="{4A85EAB2-70E4-DDB1-29BD-4CF1BE3F0638}"/>
              </a:ext>
            </a:extLst>
          </p:cNvPr>
          <p:cNvGrpSpPr>
            <a:grpSpLocks/>
          </p:cNvGrpSpPr>
          <p:nvPr/>
        </p:nvGrpSpPr>
        <p:grpSpPr bwMode="auto">
          <a:xfrm>
            <a:off x="3957488" y="2944537"/>
            <a:ext cx="736632" cy="1497013"/>
            <a:chOff x="6122988" y="2946399"/>
            <a:chExt cx="931862" cy="1682750"/>
          </a:xfrm>
        </p:grpSpPr>
        <p:grpSp>
          <p:nvGrpSpPr>
            <p:cNvPr id="95" name="Group 85">
              <a:extLst>
                <a:ext uri="{FF2B5EF4-FFF2-40B4-BE49-F238E27FC236}">
                  <a16:creationId xmlns:a16="http://schemas.microsoft.com/office/drawing/2014/main" id="{2FB32AF3-A927-D4A4-A83A-6E79D42B6487}"/>
                </a:ext>
              </a:extLst>
            </p:cNvPr>
            <p:cNvGrpSpPr>
              <a:grpSpLocks/>
            </p:cNvGrpSpPr>
            <p:nvPr/>
          </p:nvGrpSpPr>
          <p:grpSpPr bwMode="auto">
            <a:xfrm>
              <a:off x="6153150" y="3681413"/>
              <a:ext cx="901700" cy="947736"/>
              <a:chOff x="1557" y="1007"/>
              <a:chExt cx="2105" cy="1949"/>
            </a:xfrm>
          </p:grpSpPr>
          <p:grpSp>
            <p:nvGrpSpPr>
              <p:cNvPr id="99" name="Group 87">
                <a:extLst>
                  <a:ext uri="{FF2B5EF4-FFF2-40B4-BE49-F238E27FC236}">
                    <a16:creationId xmlns:a16="http://schemas.microsoft.com/office/drawing/2014/main" id="{776561B6-E90E-CB9C-65E4-C0036DCD7EFB}"/>
                  </a:ext>
                </a:extLst>
              </p:cNvPr>
              <p:cNvGrpSpPr>
                <a:grpSpLocks/>
              </p:cNvGrpSpPr>
              <p:nvPr/>
            </p:nvGrpSpPr>
            <p:grpSpPr bwMode="auto">
              <a:xfrm>
                <a:off x="1557" y="1209"/>
                <a:ext cx="2105" cy="1421"/>
                <a:chOff x="578" y="2316"/>
                <a:chExt cx="2105" cy="1421"/>
              </a:xfrm>
            </p:grpSpPr>
            <p:sp>
              <p:nvSpPr>
                <p:cNvPr id="105" name="Freeform 88" descr="Cork">
                  <a:extLst>
                    <a:ext uri="{FF2B5EF4-FFF2-40B4-BE49-F238E27FC236}">
                      <a16:creationId xmlns:a16="http://schemas.microsoft.com/office/drawing/2014/main" id="{458E216A-4690-9000-4C21-3DAC1469E9E2}"/>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6" name="Freeform 89" descr="Cork">
                  <a:extLst>
                    <a:ext uri="{FF2B5EF4-FFF2-40B4-BE49-F238E27FC236}">
                      <a16:creationId xmlns:a16="http://schemas.microsoft.com/office/drawing/2014/main" id="{32CDBCDF-59F1-3EC4-199C-D1E160FC0890}"/>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00" name="Freeform 91">
                <a:extLst>
                  <a:ext uri="{FF2B5EF4-FFF2-40B4-BE49-F238E27FC236}">
                    <a16:creationId xmlns:a16="http://schemas.microsoft.com/office/drawing/2014/main" id="{0C8BC177-6A7E-353F-E9E7-0F2D6C39D22F}"/>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1" name="Freeform 92">
                <a:extLst>
                  <a:ext uri="{FF2B5EF4-FFF2-40B4-BE49-F238E27FC236}">
                    <a16:creationId xmlns:a16="http://schemas.microsoft.com/office/drawing/2014/main" id="{FD8A769D-DB73-F047-9C38-78AF0A7F0FAB}"/>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2" name="Freeform 93">
                <a:extLst>
                  <a:ext uri="{FF2B5EF4-FFF2-40B4-BE49-F238E27FC236}">
                    <a16:creationId xmlns:a16="http://schemas.microsoft.com/office/drawing/2014/main" id="{EA0297E0-A3C0-5AE3-7F90-04D1DCA0C662}"/>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3" name="Freeform 94">
                <a:extLst>
                  <a:ext uri="{FF2B5EF4-FFF2-40B4-BE49-F238E27FC236}">
                    <a16:creationId xmlns:a16="http://schemas.microsoft.com/office/drawing/2014/main" id="{CA9370CF-8462-3E2B-6470-BD457029CBF6}"/>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4" name="Freeform 95">
                <a:extLst>
                  <a:ext uri="{FF2B5EF4-FFF2-40B4-BE49-F238E27FC236}">
                    <a16:creationId xmlns:a16="http://schemas.microsoft.com/office/drawing/2014/main" id="{DF8C601F-DAB7-BD2A-62E2-D161551F172B}"/>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96" name="Group 98">
              <a:extLst>
                <a:ext uri="{FF2B5EF4-FFF2-40B4-BE49-F238E27FC236}">
                  <a16:creationId xmlns:a16="http://schemas.microsoft.com/office/drawing/2014/main" id="{3FEA21B5-FBFB-E645-B1C4-C53D03BC0E9E}"/>
                </a:ext>
              </a:extLst>
            </p:cNvPr>
            <p:cNvGrpSpPr>
              <a:grpSpLocks/>
            </p:cNvGrpSpPr>
            <p:nvPr/>
          </p:nvGrpSpPr>
          <p:grpSpPr bwMode="auto">
            <a:xfrm>
              <a:off x="6122988" y="2946399"/>
              <a:ext cx="927101" cy="1381125"/>
              <a:chOff x="3881" y="1840"/>
              <a:chExt cx="584" cy="870"/>
            </a:xfrm>
          </p:grpSpPr>
          <p:sp>
            <p:nvSpPr>
              <p:cNvPr id="97" name="Rectangle 97">
                <a:extLst>
                  <a:ext uri="{FF2B5EF4-FFF2-40B4-BE49-F238E27FC236}">
                    <a16:creationId xmlns:a16="http://schemas.microsoft.com/office/drawing/2014/main" id="{AF424F52-185E-AADC-E1D8-64DEB692C671}"/>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98" name="Rectangle 96">
                <a:extLst>
                  <a:ext uri="{FF2B5EF4-FFF2-40B4-BE49-F238E27FC236}">
                    <a16:creationId xmlns:a16="http://schemas.microsoft.com/office/drawing/2014/main" id="{557AEBD3-D029-06E7-EE95-C99A9D24DD02}"/>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1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600"/>
                            </p:stCondLst>
                            <p:childTnLst>
                              <p:par>
                                <p:cTn id="10" presetID="22" presetClass="entr" presetSubtype="8" fill="hold" nodeType="afterEffect">
                                  <p:stCondLst>
                                    <p:cond delay="50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5" name="Picture 2" descr="FOUR FINGERS FOTO"/>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0" y="865188"/>
            <a:ext cx="4583113" cy="6159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586" name="Rectangle 3"/>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67587" name="Rectangle 4"/>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6758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589" name="Rectangle 6"/>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67590" name="Rectangle 7"/>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67591" name="Text Box 14"/>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67592" name="Text Box 15"/>
          <p:cNvSpPr txBox="1">
            <a:spLocks noChangeArrowheads="1"/>
          </p:cNvSpPr>
          <p:nvPr/>
        </p:nvSpPr>
        <p:spPr bwMode="auto">
          <a:xfrm>
            <a:off x="9413875" y="7265988"/>
            <a:ext cx="18415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600" b="1">
              <a:latin typeface="Arial" panose="020B0604020202020204" pitchFamily="34" charset="0"/>
              <a:cs typeface="Arial" panose="020B0604020202020204" pitchFamily="34" charset="0"/>
            </a:endParaRPr>
          </a:p>
        </p:txBody>
      </p:sp>
      <p:sp>
        <p:nvSpPr>
          <p:cNvPr id="1253395" name="Rectangle 19"/>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67598" name="Text Box 23"/>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67599" name="Text Box 24"/>
          <p:cNvSpPr txBox="1">
            <a:spLocks noChangeArrowheads="1"/>
          </p:cNvSpPr>
          <p:nvPr/>
        </p:nvSpPr>
        <p:spPr bwMode="auto">
          <a:xfrm>
            <a:off x="9022410" y="7352427"/>
            <a:ext cx="32573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dirty="0">
                <a:latin typeface="Arial" panose="020B0604020202020204" pitchFamily="34" charset="0"/>
                <a:cs typeface="Arial" panose="020B0604020202020204" pitchFamily="34" charset="0"/>
              </a:rPr>
              <a:t>31</a:t>
            </a:r>
          </a:p>
        </p:txBody>
      </p:sp>
      <p:sp>
        <p:nvSpPr>
          <p:cNvPr id="1253401" name="Rectangle 25"/>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67601" name="Text Box 26"/>
          <p:cNvSpPr txBox="1">
            <a:spLocks noChangeArrowheads="1"/>
          </p:cNvSpPr>
          <p:nvPr/>
        </p:nvSpPr>
        <p:spPr bwMode="auto">
          <a:xfrm>
            <a:off x="9493250" y="7273925"/>
            <a:ext cx="5032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600" b="1" dirty="0">
                <a:latin typeface="Arial" panose="020B0604020202020204" pitchFamily="34" charset="0"/>
                <a:cs typeface="Arial" panose="020B0604020202020204" pitchFamily="34" charset="0"/>
              </a:rPr>
              <a:t>14</a:t>
            </a:r>
          </a:p>
        </p:txBody>
      </p:sp>
      <p:sp>
        <p:nvSpPr>
          <p:cNvPr id="67602" name="Rectangle 28"/>
          <p:cNvSpPr>
            <a:spLocks noChangeArrowheads="1"/>
          </p:cNvSpPr>
          <p:nvPr/>
        </p:nvSpPr>
        <p:spPr bwMode="auto">
          <a:xfrm>
            <a:off x="301625" y="836613"/>
            <a:ext cx="4513263" cy="6200775"/>
          </a:xfrm>
          <a:prstGeom prst="rect">
            <a:avLst/>
          </a:prstGeom>
          <a:noFill/>
          <a:ln w="120650">
            <a:solidFill>
              <a:srgbClr val="32F04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53387" name="Text Box 11"/>
          <p:cNvSpPr txBox="1">
            <a:spLocks noChangeArrowheads="1"/>
          </p:cNvSpPr>
          <p:nvPr/>
        </p:nvSpPr>
        <p:spPr bwMode="auto">
          <a:xfrm>
            <a:off x="2136775" y="2206625"/>
            <a:ext cx="622300" cy="701675"/>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D</a:t>
            </a:r>
            <a:endParaRPr lang="en-US">
              <a:solidFill>
                <a:schemeClr val="accent2"/>
              </a:solidFill>
              <a:latin typeface="Arial" panose="020B0604020202020204" pitchFamily="34" charset="0"/>
              <a:cs typeface="Arial" panose="020B0604020202020204" pitchFamily="34" charset="0"/>
            </a:endParaRPr>
          </a:p>
        </p:txBody>
      </p:sp>
      <p:sp>
        <p:nvSpPr>
          <p:cNvPr id="1253388" name="Text Box 12"/>
          <p:cNvSpPr txBox="1">
            <a:spLocks noChangeArrowheads="1"/>
          </p:cNvSpPr>
          <p:nvPr/>
        </p:nvSpPr>
        <p:spPr bwMode="auto">
          <a:xfrm>
            <a:off x="3044825" y="2616200"/>
            <a:ext cx="622300" cy="701675"/>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S</a:t>
            </a:r>
            <a:endParaRPr lang="en-US">
              <a:solidFill>
                <a:schemeClr val="accent2"/>
              </a:solidFill>
              <a:latin typeface="Arial" panose="020B0604020202020204" pitchFamily="34" charset="0"/>
              <a:cs typeface="Arial" panose="020B0604020202020204" pitchFamily="34" charset="0"/>
            </a:endParaRPr>
          </a:p>
        </p:txBody>
      </p:sp>
      <p:sp>
        <p:nvSpPr>
          <p:cNvPr id="1253389" name="Text Box 13"/>
          <p:cNvSpPr txBox="1">
            <a:spLocks noChangeArrowheads="1"/>
          </p:cNvSpPr>
          <p:nvPr/>
        </p:nvSpPr>
        <p:spPr bwMode="auto">
          <a:xfrm>
            <a:off x="3344863" y="3438525"/>
            <a:ext cx="1270000" cy="701675"/>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CW</a:t>
            </a:r>
            <a:endParaRPr lang="en-US">
              <a:solidFill>
                <a:schemeClr val="accent2"/>
              </a:solidFill>
              <a:latin typeface="Arial" panose="020B0604020202020204" pitchFamily="34" charset="0"/>
              <a:cs typeface="Arial" panose="020B0604020202020204" pitchFamily="34" charset="0"/>
            </a:endParaRPr>
          </a:p>
        </p:txBody>
      </p:sp>
      <p:sp>
        <p:nvSpPr>
          <p:cNvPr id="1253405" name="Text Box 29"/>
          <p:cNvSpPr txBox="1">
            <a:spLocks noChangeArrowheads="1"/>
          </p:cNvSpPr>
          <p:nvPr/>
        </p:nvSpPr>
        <p:spPr bwMode="auto">
          <a:xfrm>
            <a:off x="1190625" y="2435225"/>
            <a:ext cx="622300" cy="701675"/>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dirty="0">
                <a:solidFill>
                  <a:schemeClr val="accent2"/>
                </a:solidFill>
                <a:latin typeface="Arial" panose="020B0604020202020204" pitchFamily="34" charset="0"/>
                <a:cs typeface="Arial" panose="020B0604020202020204" pitchFamily="34" charset="0"/>
              </a:rPr>
              <a:t>S</a:t>
            </a:r>
            <a:endParaRPr lang="en-US" dirty="0">
              <a:solidFill>
                <a:schemeClr val="accent2"/>
              </a:solidFill>
              <a:latin typeface="Arial" panose="020B0604020202020204" pitchFamily="34" charset="0"/>
              <a:cs typeface="Arial" panose="020B0604020202020204" pitchFamily="34" charset="0"/>
            </a:endParaRPr>
          </a:p>
        </p:txBody>
      </p:sp>
      <p:sp>
        <p:nvSpPr>
          <p:cNvPr id="1253386" name="Text Box 10"/>
          <p:cNvSpPr txBox="1">
            <a:spLocks noChangeArrowheads="1"/>
          </p:cNvSpPr>
          <p:nvPr/>
        </p:nvSpPr>
        <p:spPr bwMode="auto">
          <a:xfrm>
            <a:off x="1879600" y="1508125"/>
            <a:ext cx="1562100" cy="4000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صموئيل الثاني</a:t>
            </a:r>
            <a:endParaRPr lang="en-US" dirty="0">
              <a:solidFill>
                <a:srgbClr val="66FFFF"/>
              </a:solidFill>
              <a:latin typeface="Arial" panose="020B0604020202020204" pitchFamily="34" charset="0"/>
              <a:cs typeface="Arial" panose="020B0604020202020204" pitchFamily="34" charset="0"/>
            </a:endParaRPr>
          </a:p>
        </p:txBody>
      </p:sp>
      <p:sp>
        <p:nvSpPr>
          <p:cNvPr id="1253407" name="Text Box 31"/>
          <p:cNvSpPr txBox="1">
            <a:spLocks noChangeArrowheads="1"/>
          </p:cNvSpPr>
          <p:nvPr/>
        </p:nvSpPr>
        <p:spPr bwMode="auto">
          <a:xfrm>
            <a:off x="3036888" y="1946275"/>
            <a:ext cx="1370013" cy="396875"/>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ملوك الاول</a:t>
            </a:r>
            <a:endParaRPr lang="en-US" dirty="0">
              <a:solidFill>
                <a:srgbClr val="66FFFF"/>
              </a:solidFill>
              <a:latin typeface="Arial" panose="020B0604020202020204" pitchFamily="34" charset="0"/>
              <a:cs typeface="Arial" panose="020B0604020202020204" pitchFamily="34" charset="0"/>
            </a:endParaRPr>
          </a:p>
        </p:txBody>
      </p:sp>
      <p:sp>
        <p:nvSpPr>
          <p:cNvPr id="1253408" name="Text Box 32"/>
          <p:cNvSpPr txBox="1">
            <a:spLocks noChangeArrowheads="1"/>
          </p:cNvSpPr>
          <p:nvPr/>
        </p:nvSpPr>
        <p:spPr bwMode="auto">
          <a:xfrm>
            <a:off x="412750" y="1728788"/>
            <a:ext cx="1549400" cy="396875"/>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صموئيل الاول</a:t>
            </a:r>
            <a:endParaRPr lang="en-US" dirty="0">
              <a:solidFill>
                <a:srgbClr val="66FFFF"/>
              </a:solidFill>
              <a:latin typeface="Arial" panose="020B0604020202020204" pitchFamily="34" charset="0"/>
              <a:cs typeface="Arial" panose="020B0604020202020204" pitchFamily="34" charset="0"/>
            </a:endParaRPr>
          </a:p>
        </p:txBody>
      </p:sp>
      <p:sp>
        <p:nvSpPr>
          <p:cNvPr id="1253411" name="Text Box 35"/>
          <p:cNvSpPr txBox="1">
            <a:spLocks noChangeArrowheads="1"/>
          </p:cNvSpPr>
          <p:nvPr/>
        </p:nvSpPr>
        <p:spPr bwMode="auto">
          <a:xfrm>
            <a:off x="3640138" y="2716213"/>
            <a:ext cx="1473200" cy="396875"/>
          </a:xfrm>
          <a:prstGeom prst="rect">
            <a:avLst/>
          </a:prstGeom>
          <a:noFill/>
          <a:ln w="12700">
            <a:noFill/>
            <a:miter lim="800000"/>
            <a:headEnd/>
            <a:tailEnd/>
          </a:ln>
          <a:effectLst>
            <a:outerShdw blurRad="63500" dist="38099"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ملوك الثاني</a:t>
            </a:r>
            <a:endParaRPr lang="en-US" dirty="0">
              <a:solidFill>
                <a:srgbClr val="66FFFF"/>
              </a:solidFill>
              <a:latin typeface="Arial" panose="020B0604020202020204" pitchFamily="34" charset="0"/>
              <a:cs typeface="Arial" panose="020B0604020202020204" pitchFamily="34" charset="0"/>
            </a:endParaRPr>
          </a:p>
        </p:txBody>
      </p:sp>
      <p:sp>
        <p:nvSpPr>
          <p:cNvPr id="1253384" name="Text Box 8"/>
          <p:cNvSpPr txBox="1">
            <a:spLocks noChangeArrowheads="1"/>
          </p:cNvSpPr>
          <p:nvPr/>
        </p:nvSpPr>
        <p:spPr bwMode="auto">
          <a:xfrm>
            <a:off x="806450" y="2130425"/>
            <a:ext cx="927100" cy="396875"/>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شاول</a:t>
            </a:r>
            <a:endParaRPr lang="en-US" dirty="0">
              <a:solidFill>
                <a:schemeClr val="hlink"/>
              </a:solidFill>
              <a:latin typeface="Arial" panose="020B0604020202020204" pitchFamily="34" charset="0"/>
              <a:cs typeface="Arial" panose="020B0604020202020204" pitchFamily="34" charset="0"/>
            </a:endParaRPr>
          </a:p>
        </p:txBody>
      </p:sp>
      <p:sp>
        <p:nvSpPr>
          <p:cNvPr id="1253385" name="Text Box 9"/>
          <p:cNvSpPr txBox="1">
            <a:spLocks noChangeArrowheads="1"/>
          </p:cNvSpPr>
          <p:nvPr/>
        </p:nvSpPr>
        <p:spPr bwMode="auto">
          <a:xfrm>
            <a:off x="1863725" y="1901825"/>
            <a:ext cx="1104900" cy="400050"/>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داوود</a:t>
            </a:r>
          </a:p>
        </p:txBody>
      </p:sp>
      <p:sp>
        <p:nvSpPr>
          <p:cNvPr id="1253406" name="Text Box 30"/>
          <p:cNvSpPr txBox="1">
            <a:spLocks noChangeArrowheads="1"/>
          </p:cNvSpPr>
          <p:nvPr/>
        </p:nvSpPr>
        <p:spPr bwMode="auto">
          <a:xfrm>
            <a:off x="2854325" y="2314575"/>
            <a:ext cx="1854200" cy="396875"/>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سليمان</a:t>
            </a:r>
            <a:endParaRPr lang="en-US" dirty="0">
              <a:solidFill>
                <a:schemeClr val="hlink"/>
              </a:solidFill>
              <a:latin typeface="Arial" panose="020B0604020202020204" pitchFamily="34" charset="0"/>
              <a:cs typeface="Arial" panose="020B0604020202020204" pitchFamily="34" charset="0"/>
            </a:endParaRPr>
          </a:p>
        </p:txBody>
      </p:sp>
      <p:sp>
        <p:nvSpPr>
          <p:cNvPr id="1253413" name="Text Box 37"/>
          <p:cNvSpPr txBox="1">
            <a:spLocks noChangeArrowheads="1"/>
          </p:cNvSpPr>
          <p:nvPr/>
        </p:nvSpPr>
        <p:spPr bwMode="auto">
          <a:xfrm>
            <a:off x="3387725" y="3138488"/>
            <a:ext cx="1714500" cy="246221"/>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50000"/>
              </a:lnSpc>
              <a:spcBef>
                <a:spcPct val="50000"/>
              </a:spcBef>
              <a:defRPr/>
            </a:pPr>
            <a:r>
              <a:rPr lang="ar-JO" sz="2000" b="1" dirty="0">
                <a:solidFill>
                  <a:schemeClr val="hlink"/>
                </a:solidFill>
                <a:latin typeface="Arial" panose="020B0604020202020204" pitchFamily="34" charset="0"/>
                <a:cs typeface="Arial" panose="020B0604020202020204" pitchFamily="34" charset="0"/>
              </a:rPr>
              <a:t>الحرب الأهلية</a:t>
            </a:r>
            <a:endParaRPr lang="en-US" sz="2000" b="1" dirty="0">
              <a:solidFill>
                <a:schemeClr val="hlink"/>
              </a:solidFill>
              <a:latin typeface="Arial" panose="020B0604020202020204" pitchFamily="34" charset="0"/>
              <a:cs typeface="Arial" panose="020B0604020202020204" pitchFamily="34" charset="0"/>
            </a:endParaRPr>
          </a:p>
        </p:txBody>
      </p:sp>
      <p:sp>
        <p:nvSpPr>
          <p:cNvPr id="1253410" name="Oval 34"/>
          <p:cNvSpPr>
            <a:spLocks noChangeArrowheads="1"/>
          </p:cNvSpPr>
          <p:nvPr/>
        </p:nvSpPr>
        <p:spPr bwMode="auto">
          <a:xfrm>
            <a:off x="1532219" y="954087"/>
            <a:ext cx="1727200" cy="1874837"/>
          </a:xfrm>
          <a:prstGeom prst="ellipse">
            <a:avLst/>
          </a:prstGeom>
          <a:noFill/>
          <a:ln w="76200">
            <a:solidFill>
              <a:schemeClr val="hlink"/>
            </a:solidFill>
            <a:round/>
            <a:headEnd/>
            <a:tailEnd/>
          </a:ln>
          <a:effectLst>
            <a:outerShdw blurRad="63500" dist="38099" dir="2700000" algn="ctr" rotWithShape="0">
              <a:srgbClr val="080808">
                <a:alpha val="74998"/>
              </a:srgb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1253412" name="Oval 36"/>
          <p:cNvSpPr>
            <a:spLocks noChangeArrowheads="1"/>
          </p:cNvSpPr>
          <p:nvPr/>
        </p:nvSpPr>
        <p:spPr bwMode="auto">
          <a:xfrm>
            <a:off x="3262313" y="2598738"/>
            <a:ext cx="1952625" cy="1600200"/>
          </a:xfrm>
          <a:prstGeom prst="ellipse">
            <a:avLst/>
          </a:prstGeom>
          <a:noFill/>
          <a:ln w="76200">
            <a:solidFill>
              <a:schemeClr val="hlink"/>
            </a:solidFill>
            <a:round/>
            <a:headEnd/>
            <a:tailEnd/>
          </a:ln>
          <a:effectLst>
            <a:outerShdw blurRad="63500" dist="5388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42" name="Group 95"/>
          <p:cNvGrpSpPr>
            <a:grpSpLocks/>
          </p:cNvGrpSpPr>
          <p:nvPr/>
        </p:nvGrpSpPr>
        <p:grpSpPr bwMode="auto">
          <a:xfrm>
            <a:off x="5340350" y="6034088"/>
            <a:ext cx="4025900" cy="822325"/>
            <a:chOff x="3409" y="3801"/>
            <a:chExt cx="2536" cy="518"/>
          </a:xfrm>
        </p:grpSpPr>
        <p:sp>
          <p:nvSpPr>
            <p:cNvPr id="43" name="AutoShape 96"/>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44" name="Text Box 97"/>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1050 قبل الميلاد. حتى 600 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48"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41" name="Picture 40">
            <a:extLst>
              <a:ext uri="{FF2B5EF4-FFF2-40B4-BE49-F238E27FC236}">
                <a16:creationId xmlns:a16="http://schemas.microsoft.com/office/drawing/2014/main" id="{625F57BC-3DCE-7BF9-10F0-D8C482BF7E13}"/>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49" name="Text Box 94">
            <a:extLst>
              <a:ext uri="{FF2B5EF4-FFF2-40B4-BE49-F238E27FC236}">
                <a16:creationId xmlns:a16="http://schemas.microsoft.com/office/drawing/2014/main" id="{11E481C9-7440-38D6-6A48-059D56C9DB93}"/>
              </a:ext>
            </a:extLst>
          </p:cNvPr>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50" name="Text Box 95">
            <a:extLst>
              <a:ext uri="{FF2B5EF4-FFF2-40B4-BE49-F238E27FC236}">
                <a16:creationId xmlns:a16="http://schemas.microsoft.com/office/drawing/2014/main" id="{125CC201-00BA-24E3-5401-EF0698E42C75}"/>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1" name="Rectangle 230">
            <a:extLst>
              <a:ext uri="{FF2B5EF4-FFF2-40B4-BE49-F238E27FC236}">
                <a16:creationId xmlns:a16="http://schemas.microsoft.com/office/drawing/2014/main" id="{FFA9F840-A43B-4428-FFD1-EA3CCD6DAEA3}"/>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1038927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53405"/>
                                        </p:tgtEl>
                                        <p:attrNameLst>
                                          <p:attrName>style.visibility</p:attrName>
                                        </p:attrNameLst>
                                      </p:cBhvr>
                                      <p:to>
                                        <p:strVal val="visible"/>
                                      </p:to>
                                    </p:set>
                                    <p:anim calcmode="lin" valueType="num">
                                      <p:cBhvr additive="base">
                                        <p:cTn id="7" dur="500" fill="hold"/>
                                        <p:tgtEl>
                                          <p:spTgt spid="1253405"/>
                                        </p:tgtEl>
                                        <p:attrNameLst>
                                          <p:attrName>ppt_x</p:attrName>
                                        </p:attrNameLst>
                                      </p:cBhvr>
                                      <p:tavLst>
                                        <p:tav tm="0">
                                          <p:val>
                                            <p:strVal val="1+#ppt_w/2"/>
                                          </p:val>
                                        </p:tav>
                                        <p:tav tm="100000">
                                          <p:val>
                                            <p:strVal val="#ppt_x"/>
                                          </p:val>
                                        </p:tav>
                                      </p:tavLst>
                                    </p:anim>
                                    <p:anim calcmode="lin" valueType="num">
                                      <p:cBhvr additive="base">
                                        <p:cTn id="8" dur="500" fill="hold"/>
                                        <p:tgtEl>
                                          <p:spTgt spid="125340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53387"/>
                                        </p:tgtEl>
                                        <p:attrNameLst>
                                          <p:attrName>style.visibility</p:attrName>
                                        </p:attrNameLst>
                                      </p:cBhvr>
                                      <p:to>
                                        <p:strVal val="visible"/>
                                      </p:to>
                                    </p:set>
                                    <p:anim calcmode="lin" valueType="num">
                                      <p:cBhvr additive="base">
                                        <p:cTn id="13" dur="500" fill="hold"/>
                                        <p:tgtEl>
                                          <p:spTgt spid="1253387"/>
                                        </p:tgtEl>
                                        <p:attrNameLst>
                                          <p:attrName>ppt_x</p:attrName>
                                        </p:attrNameLst>
                                      </p:cBhvr>
                                      <p:tavLst>
                                        <p:tav tm="0">
                                          <p:val>
                                            <p:strVal val="1+#ppt_w/2"/>
                                          </p:val>
                                        </p:tav>
                                        <p:tav tm="100000">
                                          <p:val>
                                            <p:strVal val="#ppt_x"/>
                                          </p:val>
                                        </p:tav>
                                      </p:tavLst>
                                    </p:anim>
                                    <p:anim calcmode="lin" valueType="num">
                                      <p:cBhvr additive="base">
                                        <p:cTn id="14" dur="500" fill="hold"/>
                                        <p:tgtEl>
                                          <p:spTgt spid="125338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53388"/>
                                        </p:tgtEl>
                                        <p:attrNameLst>
                                          <p:attrName>style.visibility</p:attrName>
                                        </p:attrNameLst>
                                      </p:cBhvr>
                                      <p:to>
                                        <p:strVal val="visible"/>
                                      </p:to>
                                    </p:set>
                                    <p:anim calcmode="lin" valueType="num">
                                      <p:cBhvr additive="base">
                                        <p:cTn id="19" dur="500" fill="hold"/>
                                        <p:tgtEl>
                                          <p:spTgt spid="1253388"/>
                                        </p:tgtEl>
                                        <p:attrNameLst>
                                          <p:attrName>ppt_x</p:attrName>
                                        </p:attrNameLst>
                                      </p:cBhvr>
                                      <p:tavLst>
                                        <p:tav tm="0">
                                          <p:val>
                                            <p:strVal val="1+#ppt_w/2"/>
                                          </p:val>
                                        </p:tav>
                                        <p:tav tm="100000">
                                          <p:val>
                                            <p:strVal val="#ppt_x"/>
                                          </p:val>
                                        </p:tav>
                                      </p:tavLst>
                                    </p:anim>
                                    <p:anim calcmode="lin" valueType="num">
                                      <p:cBhvr additive="base">
                                        <p:cTn id="20" dur="500" fill="hold"/>
                                        <p:tgtEl>
                                          <p:spTgt spid="125338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253389"/>
                                        </p:tgtEl>
                                        <p:attrNameLst>
                                          <p:attrName>style.visibility</p:attrName>
                                        </p:attrNameLst>
                                      </p:cBhvr>
                                      <p:to>
                                        <p:strVal val="visible"/>
                                      </p:to>
                                    </p:set>
                                    <p:anim calcmode="lin" valueType="num">
                                      <p:cBhvr additive="base">
                                        <p:cTn id="25" dur="500" fill="hold"/>
                                        <p:tgtEl>
                                          <p:spTgt spid="1253389"/>
                                        </p:tgtEl>
                                        <p:attrNameLst>
                                          <p:attrName>ppt_x</p:attrName>
                                        </p:attrNameLst>
                                      </p:cBhvr>
                                      <p:tavLst>
                                        <p:tav tm="0">
                                          <p:val>
                                            <p:strVal val="1+#ppt_w/2"/>
                                          </p:val>
                                        </p:tav>
                                        <p:tav tm="100000">
                                          <p:val>
                                            <p:strVal val="#ppt_x"/>
                                          </p:val>
                                        </p:tav>
                                      </p:tavLst>
                                    </p:anim>
                                    <p:anim calcmode="lin" valueType="num">
                                      <p:cBhvr additive="base">
                                        <p:cTn id="26" dur="500" fill="hold"/>
                                        <p:tgtEl>
                                          <p:spTgt spid="125338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253384"/>
                                        </p:tgtEl>
                                        <p:attrNameLst>
                                          <p:attrName>style.visibility</p:attrName>
                                        </p:attrNameLst>
                                      </p:cBhvr>
                                      <p:to>
                                        <p:strVal val="visible"/>
                                      </p:to>
                                    </p:set>
                                    <p:anim calcmode="lin" valueType="num">
                                      <p:cBhvr additive="base">
                                        <p:cTn id="31" dur="500" fill="hold"/>
                                        <p:tgtEl>
                                          <p:spTgt spid="1253384"/>
                                        </p:tgtEl>
                                        <p:attrNameLst>
                                          <p:attrName>ppt_x</p:attrName>
                                        </p:attrNameLst>
                                      </p:cBhvr>
                                      <p:tavLst>
                                        <p:tav tm="0">
                                          <p:val>
                                            <p:strVal val="1+#ppt_w/2"/>
                                          </p:val>
                                        </p:tav>
                                        <p:tav tm="100000">
                                          <p:val>
                                            <p:strVal val="#ppt_x"/>
                                          </p:val>
                                        </p:tav>
                                      </p:tavLst>
                                    </p:anim>
                                    <p:anim calcmode="lin" valueType="num">
                                      <p:cBhvr additive="base">
                                        <p:cTn id="32" dur="500" fill="hold"/>
                                        <p:tgtEl>
                                          <p:spTgt spid="125338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253385"/>
                                        </p:tgtEl>
                                        <p:attrNameLst>
                                          <p:attrName>style.visibility</p:attrName>
                                        </p:attrNameLst>
                                      </p:cBhvr>
                                      <p:to>
                                        <p:strVal val="visible"/>
                                      </p:to>
                                    </p:set>
                                    <p:anim calcmode="lin" valueType="num">
                                      <p:cBhvr additive="base">
                                        <p:cTn id="37" dur="500" fill="hold"/>
                                        <p:tgtEl>
                                          <p:spTgt spid="1253385"/>
                                        </p:tgtEl>
                                        <p:attrNameLst>
                                          <p:attrName>ppt_x</p:attrName>
                                        </p:attrNameLst>
                                      </p:cBhvr>
                                      <p:tavLst>
                                        <p:tav tm="0">
                                          <p:val>
                                            <p:strVal val="1+#ppt_w/2"/>
                                          </p:val>
                                        </p:tav>
                                        <p:tav tm="100000">
                                          <p:val>
                                            <p:strVal val="#ppt_x"/>
                                          </p:val>
                                        </p:tav>
                                      </p:tavLst>
                                    </p:anim>
                                    <p:anim calcmode="lin" valueType="num">
                                      <p:cBhvr additive="base">
                                        <p:cTn id="38" dur="500" fill="hold"/>
                                        <p:tgtEl>
                                          <p:spTgt spid="125338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253406"/>
                                        </p:tgtEl>
                                        <p:attrNameLst>
                                          <p:attrName>style.visibility</p:attrName>
                                        </p:attrNameLst>
                                      </p:cBhvr>
                                      <p:to>
                                        <p:strVal val="visible"/>
                                      </p:to>
                                    </p:set>
                                    <p:anim calcmode="lin" valueType="num">
                                      <p:cBhvr additive="base">
                                        <p:cTn id="43" dur="500" fill="hold"/>
                                        <p:tgtEl>
                                          <p:spTgt spid="1253406"/>
                                        </p:tgtEl>
                                        <p:attrNameLst>
                                          <p:attrName>ppt_x</p:attrName>
                                        </p:attrNameLst>
                                      </p:cBhvr>
                                      <p:tavLst>
                                        <p:tav tm="0">
                                          <p:val>
                                            <p:strVal val="1+#ppt_w/2"/>
                                          </p:val>
                                        </p:tav>
                                        <p:tav tm="100000">
                                          <p:val>
                                            <p:strVal val="#ppt_x"/>
                                          </p:val>
                                        </p:tav>
                                      </p:tavLst>
                                    </p:anim>
                                    <p:anim calcmode="lin" valueType="num">
                                      <p:cBhvr additive="base">
                                        <p:cTn id="44" dur="500" fill="hold"/>
                                        <p:tgtEl>
                                          <p:spTgt spid="125340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253413"/>
                                        </p:tgtEl>
                                        <p:attrNameLst>
                                          <p:attrName>style.visibility</p:attrName>
                                        </p:attrNameLst>
                                      </p:cBhvr>
                                      <p:to>
                                        <p:strVal val="visible"/>
                                      </p:to>
                                    </p:set>
                                    <p:anim calcmode="lin" valueType="num">
                                      <p:cBhvr additive="base">
                                        <p:cTn id="49" dur="500" fill="hold"/>
                                        <p:tgtEl>
                                          <p:spTgt spid="1253413"/>
                                        </p:tgtEl>
                                        <p:attrNameLst>
                                          <p:attrName>ppt_x</p:attrName>
                                        </p:attrNameLst>
                                      </p:cBhvr>
                                      <p:tavLst>
                                        <p:tav tm="0">
                                          <p:val>
                                            <p:strVal val="1+#ppt_w/2"/>
                                          </p:val>
                                        </p:tav>
                                        <p:tav tm="100000">
                                          <p:val>
                                            <p:strVal val="#ppt_x"/>
                                          </p:val>
                                        </p:tav>
                                      </p:tavLst>
                                    </p:anim>
                                    <p:anim calcmode="lin" valueType="num">
                                      <p:cBhvr additive="base">
                                        <p:cTn id="50" dur="500" fill="hold"/>
                                        <p:tgtEl>
                                          <p:spTgt spid="1253413"/>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253408"/>
                                        </p:tgtEl>
                                        <p:attrNameLst>
                                          <p:attrName>style.visibility</p:attrName>
                                        </p:attrNameLst>
                                      </p:cBhvr>
                                      <p:to>
                                        <p:strVal val="visible"/>
                                      </p:to>
                                    </p:set>
                                    <p:anim calcmode="lin" valueType="num">
                                      <p:cBhvr additive="base">
                                        <p:cTn id="55" dur="500" fill="hold"/>
                                        <p:tgtEl>
                                          <p:spTgt spid="1253408"/>
                                        </p:tgtEl>
                                        <p:attrNameLst>
                                          <p:attrName>ppt_x</p:attrName>
                                        </p:attrNameLst>
                                      </p:cBhvr>
                                      <p:tavLst>
                                        <p:tav tm="0">
                                          <p:val>
                                            <p:strVal val="1+#ppt_w/2"/>
                                          </p:val>
                                        </p:tav>
                                        <p:tav tm="100000">
                                          <p:val>
                                            <p:strVal val="#ppt_x"/>
                                          </p:val>
                                        </p:tav>
                                      </p:tavLst>
                                    </p:anim>
                                    <p:anim calcmode="lin" valueType="num">
                                      <p:cBhvr additive="base">
                                        <p:cTn id="56" dur="500" fill="hold"/>
                                        <p:tgtEl>
                                          <p:spTgt spid="1253408"/>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1253386"/>
                                        </p:tgtEl>
                                        <p:attrNameLst>
                                          <p:attrName>style.visibility</p:attrName>
                                        </p:attrNameLst>
                                      </p:cBhvr>
                                      <p:to>
                                        <p:strVal val="visible"/>
                                      </p:to>
                                    </p:set>
                                    <p:anim calcmode="lin" valueType="num">
                                      <p:cBhvr additive="base">
                                        <p:cTn id="61" dur="500" fill="hold"/>
                                        <p:tgtEl>
                                          <p:spTgt spid="1253386"/>
                                        </p:tgtEl>
                                        <p:attrNameLst>
                                          <p:attrName>ppt_x</p:attrName>
                                        </p:attrNameLst>
                                      </p:cBhvr>
                                      <p:tavLst>
                                        <p:tav tm="0">
                                          <p:val>
                                            <p:strVal val="1+#ppt_w/2"/>
                                          </p:val>
                                        </p:tav>
                                        <p:tav tm="100000">
                                          <p:val>
                                            <p:strVal val="#ppt_x"/>
                                          </p:val>
                                        </p:tav>
                                      </p:tavLst>
                                    </p:anim>
                                    <p:anim calcmode="lin" valueType="num">
                                      <p:cBhvr additive="base">
                                        <p:cTn id="62" dur="500" fill="hold"/>
                                        <p:tgtEl>
                                          <p:spTgt spid="1253386"/>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1253407"/>
                                        </p:tgtEl>
                                        <p:attrNameLst>
                                          <p:attrName>style.visibility</p:attrName>
                                        </p:attrNameLst>
                                      </p:cBhvr>
                                      <p:to>
                                        <p:strVal val="visible"/>
                                      </p:to>
                                    </p:set>
                                    <p:anim calcmode="lin" valueType="num">
                                      <p:cBhvr additive="base">
                                        <p:cTn id="67" dur="500" fill="hold"/>
                                        <p:tgtEl>
                                          <p:spTgt spid="1253407"/>
                                        </p:tgtEl>
                                        <p:attrNameLst>
                                          <p:attrName>ppt_x</p:attrName>
                                        </p:attrNameLst>
                                      </p:cBhvr>
                                      <p:tavLst>
                                        <p:tav tm="0">
                                          <p:val>
                                            <p:strVal val="1+#ppt_w/2"/>
                                          </p:val>
                                        </p:tav>
                                        <p:tav tm="100000">
                                          <p:val>
                                            <p:strVal val="#ppt_x"/>
                                          </p:val>
                                        </p:tav>
                                      </p:tavLst>
                                    </p:anim>
                                    <p:anim calcmode="lin" valueType="num">
                                      <p:cBhvr additive="base">
                                        <p:cTn id="68" dur="500" fill="hold"/>
                                        <p:tgtEl>
                                          <p:spTgt spid="1253407"/>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1253411"/>
                                        </p:tgtEl>
                                        <p:attrNameLst>
                                          <p:attrName>style.visibility</p:attrName>
                                        </p:attrNameLst>
                                      </p:cBhvr>
                                      <p:to>
                                        <p:strVal val="visible"/>
                                      </p:to>
                                    </p:set>
                                    <p:anim calcmode="lin" valueType="num">
                                      <p:cBhvr additive="base">
                                        <p:cTn id="73" dur="500" fill="hold"/>
                                        <p:tgtEl>
                                          <p:spTgt spid="1253411"/>
                                        </p:tgtEl>
                                        <p:attrNameLst>
                                          <p:attrName>ppt_x</p:attrName>
                                        </p:attrNameLst>
                                      </p:cBhvr>
                                      <p:tavLst>
                                        <p:tav tm="0">
                                          <p:val>
                                            <p:strVal val="1+#ppt_w/2"/>
                                          </p:val>
                                        </p:tav>
                                        <p:tav tm="100000">
                                          <p:val>
                                            <p:strVal val="#ppt_x"/>
                                          </p:val>
                                        </p:tav>
                                      </p:tavLst>
                                    </p:anim>
                                    <p:anim calcmode="lin" valueType="num">
                                      <p:cBhvr additive="base">
                                        <p:cTn id="74" dur="500" fill="hold"/>
                                        <p:tgtEl>
                                          <p:spTgt spid="1253411"/>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37" presetClass="entr" presetSubtype="0" fill="hold" grpId="0" nodeType="clickEffect">
                                  <p:stCondLst>
                                    <p:cond delay="0"/>
                                  </p:stCondLst>
                                  <p:childTnLst>
                                    <p:set>
                                      <p:cBhvr>
                                        <p:cTn id="78" dur="1" fill="hold">
                                          <p:stCondLst>
                                            <p:cond delay="0"/>
                                          </p:stCondLst>
                                        </p:cTn>
                                        <p:tgtEl>
                                          <p:spTgt spid="1253410"/>
                                        </p:tgtEl>
                                        <p:attrNameLst>
                                          <p:attrName>style.visibility</p:attrName>
                                        </p:attrNameLst>
                                      </p:cBhvr>
                                      <p:to>
                                        <p:strVal val="visible"/>
                                      </p:to>
                                    </p:set>
                                    <p:animEffect transition="in" filter="fade">
                                      <p:cBhvr>
                                        <p:cTn id="79" dur="1000"/>
                                        <p:tgtEl>
                                          <p:spTgt spid="1253410"/>
                                        </p:tgtEl>
                                      </p:cBhvr>
                                    </p:animEffect>
                                    <p:anim calcmode="lin" valueType="num">
                                      <p:cBhvr>
                                        <p:cTn id="80" dur="1000" fill="hold"/>
                                        <p:tgtEl>
                                          <p:spTgt spid="1253410"/>
                                        </p:tgtEl>
                                        <p:attrNameLst>
                                          <p:attrName>ppt_x</p:attrName>
                                        </p:attrNameLst>
                                      </p:cBhvr>
                                      <p:tavLst>
                                        <p:tav tm="0">
                                          <p:val>
                                            <p:strVal val="#ppt_x"/>
                                          </p:val>
                                        </p:tav>
                                        <p:tav tm="100000">
                                          <p:val>
                                            <p:strVal val="#ppt_x"/>
                                          </p:val>
                                        </p:tav>
                                      </p:tavLst>
                                    </p:anim>
                                    <p:anim calcmode="lin" valueType="num">
                                      <p:cBhvr>
                                        <p:cTn id="81" dur="900" decel="100000" fill="hold"/>
                                        <p:tgtEl>
                                          <p:spTgt spid="1253410"/>
                                        </p:tgtEl>
                                        <p:attrNameLst>
                                          <p:attrName>ppt_y</p:attrName>
                                        </p:attrNameLst>
                                      </p:cBhvr>
                                      <p:tavLst>
                                        <p:tav tm="0">
                                          <p:val>
                                            <p:strVal val="#ppt_y+1"/>
                                          </p:val>
                                        </p:tav>
                                        <p:tav tm="100000">
                                          <p:val>
                                            <p:strVal val="#ppt_y-.03"/>
                                          </p:val>
                                        </p:tav>
                                      </p:tavLst>
                                    </p:anim>
                                    <p:anim calcmode="lin" valueType="num">
                                      <p:cBhvr>
                                        <p:cTn id="82" dur="100" accel="100000" fill="hold">
                                          <p:stCondLst>
                                            <p:cond delay="900"/>
                                          </p:stCondLst>
                                        </p:cTn>
                                        <p:tgtEl>
                                          <p:spTgt spid="1253410"/>
                                        </p:tgtEl>
                                        <p:attrNameLst>
                                          <p:attrName>ppt_y</p:attrName>
                                        </p:attrNameLst>
                                      </p:cBhvr>
                                      <p:tavLst>
                                        <p:tav tm="0">
                                          <p:val>
                                            <p:strVal val="#ppt_y-.03"/>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37" presetClass="entr" presetSubtype="0" fill="hold" grpId="0" nodeType="clickEffect">
                                  <p:stCondLst>
                                    <p:cond delay="0"/>
                                  </p:stCondLst>
                                  <p:childTnLst>
                                    <p:set>
                                      <p:cBhvr>
                                        <p:cTn id="86" dur="1" fill="hold">
                                          <p:stCondLst>
                                            <p:cond delay="0"/>
                                          </p:stCondLst>
                                        </p:cTn>
                                        <p:tgtEl>
                                          <p:spTgt spid="1253412"/>
                                        </p:tgtEl>
                                        <p:attrNameLst>
                                          <p:attrName>style.visibility</p:attrName>
                                        </p:attrNameLst>
                                      </p:cBhvr>
                                      <p:to>
                                        <p:strVal val="visible"/>
                                      </p:to>
                                    </p:set>
                                    <p:animEffect transition="in" filter="fade">
                                      <p:cBhvr>
                                        <p:cTn id="87" dur="1000"/>
                                        <p:tgtEl>
                                          <p:spTgt spid="1253412"/>
                                        </p:tgtEl>
                                      </p:cBhvr>
                                    </p:animEffect>
                                    <p:anim calcmode="lin" valueType="num">
                                      <p:cBhvr>
                                        <p:cTn id="88" dur="1000" fill="hold"/>
                                        <p:tgtEl>
                                          <p:spTgt spid="1253412"/>
                                        </p:tgtEl>
                                        <p:attrNameLst>
                                          <p:attrName>ppt_x</p:attrName>
                                        </p:attrNameLst>
                                      </p:cBhvr>
                                      <p:tavLst>
                                        <p:tav tm="0">
                                          <p:val>
                                            <p:strVal val="#ppt_x"/>
                                          </p:val>
                                        </p:tav>
                                        <p:tav tm="100000">
                                          <p:val>
                                            <p:strVal val="#ppt_x"/>
                                          </p:val>
                                        </p:tav>
                                      </p:tavLst>
                                    </p:anim>
                                    <p:anim calcmode="lin" valueType="num">
                                      <p:cBhvr>
                                        <p:cTn id="89" dur="900" decel="100000" fill="hold"/>
                                        <p:tgtEl>
                                          <p:spTgt spid="1253412"/>
                                        </p:tgtEl>
                                        <p:attrNameLst>
                                          <p:attrName>ppt_y</p:attrName>
                                        </p:attrNameLst>
                                      </p:cBhvr>
                                      <p:tavLst>
                                        <p:tav tm="0">
                                          <p:val>
                                            <p:strVal val="#ppt_y+1"/>
                                          </p:val>
                                        </p:tav>
                                        <p:tav tm="100000">
                                          <p:val>
                                            <p:strVal val="#ppt_y-.03"/>
                                          </p:val>
                                        </p:tav>
                                      </p:tavLst>
                                    </p:anim>
                                    <p:anim calcmode="lin" valueType="num">
                                      <p:cBhvr>
                                        <p:cTn id="90" dur="100" accel="100000" fill="hold">
                                          <p:stCondLst>
                                            <p:cond delay="900"/>
                                          </p:stCondLst>
                                        </p:cTn>
                                        <p:tgtEl>
                                          <p:spTgt spid="125341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3387" grpId="0"/>
      <p:bldP spid="1253388" grpId="0"/>
      <p:bldP spid="1253389" grpId="0"/>
      <p:bldP spid="1253405" grpId="0"/>
      <p:bldP spid="1253386" grpId="0"/>
      <p:bldP spid="1253407" grpId="0"/>
      <p:bldP spid="1253408" grpId="0"/>
      <p:bldP spid="1253411" grpId="0"/>
      <p:bldP spid="1253384" grpId="0"/>
      <p:bldP spid="1253385" grpId="0"/>
      <p:bldP spid="1253406" grpId="0"/>
      <p:bldP spid="1253413" grpId="0"/>
      <p:bldP spid="1253410" grpId="0" animBg="1"/>
      <p:bldP spid="125341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5" name="Picture 2" descr="FOUR FINGERS FOTO"/>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0" y="865188"/>
            <a:ext cx="4583113" cy="6159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586" name="Rectangle 3"/>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67587" name="Rectangle 4"/>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6758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589" name="Rectangle 6"/>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67590" name="Rectangle 7"/>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67591" name="Text Box 14"/>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67592" name="Text Box 15"/>
          <p:cNvSpPr txBox="1">
            <a:spLocks noChangeArrowheads="1"/>
          </p:cNvSpPr>
          <p:nvPr/>
        </p:nvSpPr>
        <p:spPr bwMode="auto">
          <a:xfrm>
            <a:off x="9413875" y="7265988"/>
            <a:ext cx="18415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600" b="1">
              <a:latin typeface="Arial" panose="020B0604020202020204" pitchFamily="34" charset="0"/>
              <a:cs typeface="Arial" panose="020B0604020202020204" pitchFamily="34" charset="0"/>
            </a:endParaRPr>
          </a:p>
        </p:txBody>
      </p:sp>
      <p:sp>
        <p:nvSpPr>
          <p:cNvPr id="1253395" name="Rectangle 19"/>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67598" name="Text Box 23"/>
          <p:cNvSpPr txBox="1">
            <a:spLocks noChangeArrowheads="1"/>
          </p:cNvSpPr>
          <p:nvPr/>
        </p:nvSpPr>
        <p:spPr bwMode="auto">
          <a:xfrm>
            <a:off x="9107488" y="7467600"/>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67599" name="Text Box 24"/>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32</a:t>
            </a:r>
          </a:p>
        </p:txBody>
      </p:sp>
      <p:sp>
        <p:nvSpPr>
          <p:cNvPr id="1253401" name="Rectangle 25"/>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67601" name="Text Box 26"/>
          <p:cNvSpPr txBox="1">
            <a:spLocks noChangeArrowheads="1"/>
          </p:cNvSpPr>
          <p:nvPr/>
        </p:nvSpPr>
        <p:spPr bwMode="auto">
          <a:xfrm>
            <a:off x="9493250" y="7273925"/>
            <a:ext cx="5032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600" b="1">
                <a:latin typeface="Arial" panose="020B0604020202020204" pitchFamily="34" charset="0"/>
                <a:cs typeface="Arial" panose="020B0604020202020204" pitchFamily="34" charset="0"/>
              </a:rPr>
              <a:t>5</a:t>
            </a:r>
          </a:p>
        </p:txBody>
      </p:sp>
      <p:sp>
        <p:nvSpPr>
          <p:cNvPr id="67602" name="Rectangle 28"/>
          <p:cNvSpPr>
            <a:spLocks noChangeArrowheads="1"/>
          </p:cNvSpPr>
          <p:nvPr/>
        </p:nvSpPr>
        <p:spPr bwMode="auto">
          <a:xfrm>
            <a:off x="301625" y="836613"/>
            <a:ext cx="4513263" cy="6200775"/>
          </a:xfrm>
          <a:prstGeom prst="rect">
            <a:avLst/>
          </a:prstGeom>
          <a:noFill/>
          <a:ln w="120650">
            <a:solidFill>
              <a:srgbClr val="32F04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grpSp>
        <p:nvGrpSpPr>
          <p:cNvPr id="3" name="Group 38"/>
          <p:cNvGrpSpPr>
            <a:grpSpLocks/>
          </p:cNvGrpSpPr>
          <p:nvPr/>
        </p:nvGrpSpPr>
        <p:grpSpPr bwMode="auto">
          <a:xfrm>
            <a:off x="1190625" y="2206625"/>
            <a:ext cx="3424238" cy="1933575"/>
            <a:chOff x="770" y="1380"/>
            <a:chExt cx="2157" cy="1218"/>
          </a:xfrm>
        </p:grpSpPr>
        <p:sp>
          <p:nvSpPr>
            <p:cNvPr id="1253387" name="Text Box 11"/>
            <p:cNvSpPr txBox="1">
              <a:spLocks noChangeArrowheads="1"/>
            </p:cNvSpPr>
            <p:nvPr/>
          </p:nvSpPr>
          <p:spPr bwMode="auto">
            <a:xfrm>
              <a:off x="1366" y="1380"/>
              <a:ext cx="392" cy="442"/>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D</a:t>
              </a:r>
              <a:endParaRPr lang="en-US">
                <a:solidFill>
                  <a:schemeClr val="accent2"/>
                </a:solidFill>
                <a:latin typeface="Arial" panose="020B0604020202020204" pitchFamily="34" charset="0"/>
                <a:cs typeface="Arial" panose="020B0604020202020204" pitchFamily="34" charset="0"/>
              </a:endParaRPr>
            </a:p>
          </p:txBody>
        </p:sp>
        <p:sp>
          <p:nvSpPr>
            <p:cNvPr id="1253388" name="Text Box 12"/>
            <p:cNvSpPr txBox="1">
              <a:spLocks noChangeArrowheads="1"/>
            </p:cNvSpPr>
            <p:nvPr/>
          </p:nvSpPr>
          <p:spPr bwMode="auto">
            <a:xfrm>
              <a:off x="1938" y="1638"/>
              <a:ext cx="392" cy="442"/>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S</a:t>
              </a:r>
              <a:endParaRPr lang="en-US">
                <a:solidFill>
                  <a:schemeClr val="accent2"/>
                </a:solidFill>
                <a:latin typeface="Arial" panose="020B0604020202020204" pitchFamily="34" charset="0"/>
                <a:cs typeface="Arial" panose="020B0604020202020204" pitchFamily="34" charset="0"/>
              </a:endParaRPr>
            </a:p>
          </p:txBody>
        </p:sp>
        <p:sp>
          <p:nvSpPr>
            <p:cNvPr id="1253389" name="Text Box 13"/>
            <p:cNvSpPr txBox="1">
              <a:spLocks noChangeArrowheads="1"/>
            </p:cNvSpPr>
            <p:nvPr/>
          </p:nvSpPr>
          <p:spPr bwMode="auto">
            <a:xfrm>
              <a:off x="2127" y="2156"/>
              <a:ext cx="800" cy="442"/>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CW</a:t>
              </a:r>
              <a:endParaRPr lang="en-US">
                <a:solidFill>
                  <a:schemeClr val="accent2"/>
                </a:solidFill>
                <a:latin typeface="Arial" panose="020B0604020202020204" pitchFamily="34" charset="0"/>
                <a:cs typeface="Arial" panose="020B0604020202020204" pitchFamily="34" charset="0"/>
              </a:endParaRPr>
            </a:p>
          </p:txBody>
        </p:sp>
        <p:sp>
          <p:nvSpPr>
            <p:cNvPr id="1253405" name="Text Box 29"/>
            <p:cNvSpPr txBox="1">
              <a:spLocks noChangeArrowheads="1"/>
            </p:cNvSpPr>
            <p:nvPr/>
          </p:nvSpPr>
          <p:spPr bwMode="auto">
            <a:xfrm>
              <a:off x="770" y="1524"/>
              <a:ext cx="392" cy="442"/>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S</a:t>
              </a:r>
              <a:endParaRPr lang="en-US">
                <a:solidFill>
                  <a:schemeClr val="accent2"/>
                </a:solidFill>
                <a:latin typeface="Arial" panose="020B0604020202020204" pitchFamily="34" charset="0"/>
                <a:cs typeface="Arial" panose="020B0604020202020204" pitchFamily="34" charset="0"/>
              </a:endParaRPr>
            </a:p>
          </p:txBody>
        </p:sp>
      </p:grpSp>
      <p:grpSp>
        <p:nvGrpSpPr>
          <p:cNvPr id="4" name="Group 40"/>
          <p:cNvGrpSpPr>
            <a:grpSpLocks/>
          </p:cNvGrpSpPr>
          <p:nvPr/>
        </p:nvGrpSpPr>
        <p:grpSpPr bwMode="auto">
          <a:xfrm>
            <a:off x="412750" y="1508125"/>
            <a:ext cx="4700588" cy="1604963"/>
            <a:chOff x="260" y="1070"/>
            <a:chExt cx="2961" cy="1011"/>
          </a:xfrm>
        </p:grpSpPr>
        <p:sp>
          <p:nvSpPr>
            <p:cNvPr id="1253386" name="Text Box 10"/>
            <p:cNvSpPr txBox="1">
              <a:spLocks noChangeArrowheads="1"/>
            </p:cNvSpPr>
            <p:nvPr/>
          </p:nvSpPr>
          <p:spPr bwMode="auto">
            <a:xfrm>
              <a:off x="1184" y="1070"/>
              <a:ext cx="984" cy="252"/>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صموئيل الثاني</a:t>
              </a:r>
              <a:endParaRPr lang="en-US" dirty="0">
                <a:solidFill>
                  <a:srgbClr val="66FFFF"/>
                </a:solidFill>
                <a:latin typeface="Arial" panose="020B0604020202020204" pitchFamily="34" charset="0"/>
                <a:cs typeface="Arial" panose="020B0604020202020204" pitchFamily="34" charset="0"/>
              </a:endParaRPr>
            </a:p>
          </p:txBody>
        </p:sp>
        <p:sp>
          <p:nvSpPr>
            <p:cNvPr id="1253407" name="Text Box 31"/>
            <p:cNvSpPr txBox="1">
              <a:spLocks noChangeArrowheads="1"/>
            </p:cNvSpPr>
            <p:nvPr/>
          </p:nvSpPr>
          <p:spPr bwMode="auto">
            <a:xfrm>
              <a:off x="1913" y="1346"/>
              <a:ext cx="863" cy="2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ملوك الاول</a:t>
              </a:r>
              <a:endParaRPr lang="en-US" dirty="0">
                <a:solidFill>
                  <a:srgbClr val="66FFFF"/>
                </a:solidFill>
                <a:latin typeface="Arial" panose="020B0604020202020204" pitchFamily="34" charset="0"/>
                <a:cs typeface="Arial" panose="020B0604020202020204" pitchFamily="34" charset="0"/>
              </a:endParaRPr>
            </a:p>
          </p:txBody>
        </p:sp>
        <p:sp>
          <p:nvSpPr>
            <p:cNvPr id="1253408" name="Text Box 32"/>
            <p:cNvSpPr txBox="1">
              <a:spLocks noChangeArrowheads="1"/>
            </p:cNvSpPr>
            <p:nvPr/>
          </p:nvSpPr>
          <p:spPr bwMode="auto">
            <a:xfrm>
              <a:off x="260" y="1209"/>
              <a:ext cx="976" cy="2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صموئيل الاول</a:t>
              </a:r>
              <a:endParaRPr lang="en-US" dirty="0">
                <a:solidFill>
                  <a:srgbClr val="66FFFF"/>
                </a:solidFill>
                <a:latin typeface="Arial" panose="020B0604020202020204" pitchFamily="34" charset="0"/>
                <a:cs typeface="Arial" panose="020B0604020202020204" pitchFamily="34" charset="0"/>
              </a:endParaRPr>
            </a:p>
          </p:txBody>
        </p:sp>
        <p:sp>
          <p:nvSpPr>
            <p:cNvPr id="1253411" name="Text Box 35"/>
            <p:cNvSpPr txBox="1">
              <a:spLocks noChangeArrowheads="1"/>
            </p:cNvSpPr>
            <p:nvPr/>
          </p:nvSpPr>
          <p:spPr bwMode="auto">
            <a:xfrm>
              <a:off x="2293" y="1831"/>
              <a:ext cx="928" cy="250"/>
            </a:xfrm>
            <a:prstGeom prst="rect">
              <a:avLst/>
            </a:prstGeom>
            <a:noFill/>
            <a:ln w="12700">
              <a:noFill/>
              <a:miter lim="800000"/>
              <a:headEnd/>
              <a:tailEnd/>
            </a:ln>
            <a:effectLst>
              <a:outerShdw blurRad="63500" dist="38099"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ملوك الثاني</a:t>
              </a:r>
              <a:endParaRPr lang="en-US" dirty="0">
                <a:solidFill>
                  <a:srgbClr val="66FFFF"/>
                </a:solidFill>
                <a:latin typeface="Arial" panose="020B0604020202020204" pitchFamily="34" charset="0"/>
                <a:cs typeface="Arial" panose="020B0604020202020204" pitchFamily="34" charset="0"/>
              </a:endParaRPr>
            </a:p>
          </p:txBody>
        </p:sp>
      </p:grpSp>
      <p:grpSp>
        <p:nvGrpSpPr>
          <p:cNvPr id="5" name="Group 39"/>
          <p:cNvGrpSpPr>
            <a:grpSpLocks/>
          </p:cNvGrpSpPr>
          <p:nvPr/>
        </p:nvGrpSpPr>
        <p:grpSpPr bwMode="auto">
          <a:xfrm>
            <a:off x="806450" y="1901824"/>
            <a:ext cx="4295775" cy="1482725"/>
            <a:chOff x="508" y="1248"/>
            <a:chExt cx="2706" cy="934"/>
          </a:xfrm>
        </p:grpSpPr>
        <p:sp>
          <p:nvSpPr>
            <p:cNvPr id="1253384" name="Text Box 8"/>
            <p:cNvSpPr txBox="1">
              <a:spLocks noChangeArrowheads="1"/>
            </p:cNvSpPr>
            <p:nvPr/>
          </p:nvSpPr>
          <p:spPr bwMode="auto">
            <a:xfrm>
              <a:off x="508" y="1392"/>
              <a:ext cx="584" cy="250"/>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شاول</a:t>
              </a:r>
              <a:endParaRPr lang="en-US" dirty="0">
                <a:solidFill>
                  <a:schemeClr val="hlink"/>
                </a:solidFill>
                <a:latin typeface="Arial" panose="020B0604020202020204" pitchFamily="34" charset="0"/>
                <a:cs typeface="Arial" panose="020B0604020202020204" pitchFamily="34" charset="0"/>
              </a:endParaRPr>
            </a:p>
          </p:txBody>
        </p:sp>
        <p:sp>
          <p:nvSpPr>
            <p:cNvPr id="1253385" name="Text Box 9"/>
            <p:cNvSpPr txBox="1">
              <a:spLocks noChangeArrowheads="1"/>
            </p:cNvSpPr>
            <p:nvPr/>
          </p:nvSpPr>
          <p:spPr bwMode="auto">
            <a:xfrm>
              <a:off x="1174" y="1248"/>
              <a:ext cx="696" cy="252"/>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داوود</a:t>
              </a:r>
            </a:p>
          </p:txBody>
        </p:sp>
        <p:sp>
          <p:nvSpPr>
            <p:cNvPr id="1253406" name="Text Box 30"/>
            <p:cNvSpPr txBox="1">
              <a:spLocks noChangeArrowheads="1"/>
            </p:cNvSpPr>
            <p:nvPr/>
          </p:nvSpPr>
          <p:spPr bwMode="auto">
            <a:xfrm>
              <a:off x="1798" y="1508"/>
              <a:ext cx="1168" cy="250"/>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سليمان</a:t>
              </a:r>
              <a:endParaRPr lang="en-US" dirty="0">
                <a:solidFill>
                  <a:schemeClr val="hlink"/>
                </a:solidFill>
                <a:latin typeface="Arial" panose="020B0604020202020204" pitchFamily="34" charset="0"/>
                <a:cs typeface="Arial" panose="020B0604020202020204" pitchFamily="34" charset="0"/>
              </a:endParaRPr>
            </a:p>
          </p:txBody>
        </p:sp>
        <p:sp>
          <p:nvSpPr>
            <p:cNvPr id="1253413" name="Text Box 37"/>
            <p:cNvSpPr txBox="1">
              <a:spLocks noChangeArrowheads="1"/>
            </p:cNvSpPr>
            <p:nvPr/>
          </p:nvSpPr>
          <p:spPr bwMode="auto">
            <a:xfrm>
              <a:off x="2134" y="2027"/>
              <a:ext cx="1080" cy="155"/>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50000"/>
                </a:lnSpc>
                <a:spcBef>
                  <a:spcPct val="50000"/>
                </a:spcBef>
                <a:defRPr/>
              </a:pPr>
              <a:r>
                <a:rPr lang="ar-JO" sz="2000" b="1" dirty="0">
                  <a:solidFill>
                    <a:schemeClr val="hlink"/>
                  </a:solidFill>
                  <a:latin typeface="Arial" panose="020B0604020202020204" pitchFamily="34" charset="0"/>
                  <a:cs typeface="Arial" panose="020B0604020202020204" pitchFamily="34" charset="0"/>
                </a:rPr>
                <a:t>الحرب الأهلية</a:t>
              </a:r>
              <a:endParaRPr lang="en-US" sz="2000" b="1" dirty="0">
                <a:solidFill>
                  <a:schemeClr val="hlink"/>
                </a:solidFill>
                <a:latin typeface="Arial" panose="020B0604020202020204" pitchFamily="34" charset="0"/>
                <a:cs typeface="Arial" panose="020B0604020202020204" pitchFamily="34" charset="0"/>
              </a:endParaRPr>
            </a:p>
          </p:txBody>
        </p:sp>
      </p:grpSp>
      <p:sp>
        <p:nvSpPr>
          <p:cNvPr id="1253410" name="Oval 34"/>
          <p:cNvSpPr>
            <a:spLocks noChangeArrowheads="1"/>
          </p:cNvSpPr>
          <p:nvPr/>
        </p:nvSpPr>
        <p:spPr bwMode="auto">
          <a:xfrm>
            <a:off x="309563" y="1423988"/>
            <a:ext cx="1727200" cy="1874837"/>
          </a:xfrm>
          <a:prstGeom prst="ellipse">
            <a:avLst/>
          </a:prstGeom>
          <a:noFill/>
          <a:ln w="76200">
            <a:solidFill>
              <a:schemeClr val="hlink"/>
            </a:solidFill>
            <a:round/>
            <a:headEnd/>
            <a:tailEnd/>
          </a:ln>
          <a:effectLst>
            <a:outerShdw blurRad="63500" dist="38099"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53412" name="Oval 36"/>
          <p:cNvSpPr>
            <a:spLocks noChangeArrowheads="1"/>
          </p:cNvSpPr>
          <p:nvPr/>
        </p:nvSpPr>
        <p:spPr bwMode="auto">
          <a:xfrm>
            <a:off x="3262313" y="2598738"/>
            <a:ext cx="1952625" cy="1600200"/>
          </a:xfrm>
          <a:prstGeom prst="ellipse">
            <a:avLst/>
          </a:prstGeom>
          <a:noFill/>
          <a:ln w="76200">
            <a:solidFill>
              <a:schemeClr val="hlink"/>
            </a:solidFill>
            <a:round/>
            <a:headEnd/>
            <a:tailEnd/>
          </a:ln>
          <a:effectLst>
            <a:outerShdw blurRad="63500" dist="5388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42" name="Group 95"/>
          <p:cNvGrpSpPr>
            <a:grpSpLocks/>
          </p:cNvGrpSpPr>
          <p:nvPr/>
        </p:nvGrpSpPr>
        <p:grpSpPr bwMode="auto">
          <a:xfrm>
            <a:off x="5340350" y="6034088"/>
            <a:ext cx="4025900" cy="822325"/>
            <a:chOff x="3409" y="3801"/>
            <a:chExt cx="2536" cy="518"/>
          </a:xfrm>
        </p:grpSpPr>
        <p:sp>
          <p:nvSpPr>
            <p:cNvPr id="43" name="AutoShape 96"/>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44" name="Text Box 97"/>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1050 قبل الميلاد. حتى 600 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48"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41" name="Picture 40">
            <a:extLst>
              <a:ext uri="{FF2B5EF4-FFF2-40B4-BE49-F238E27FC236}">
                <a16:creationId xmlns:a16="http://schemas.microsoft.com/office/drawing/2014/main" id="{625F57BC-3DCE-7BF9-10F0-D8C482BF7E13}"/>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49" name="Text Box 94">
            <a:extLst>
              <a:ext uri="{FF2B5EF4-FFF2-40B4-BE49-F238E27FC236}">
                <a16:creationId xmlns:a16="http://schemas.microsoft.com/office/drawing/2014/main" id="{11E481C9-7440-38D6-6A48-059D56C9DB93}"/>
              </a:ext>
            </a:extLst>
          </p:cNvPr>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50" name="Text Box 95">
            <a:extLst>
              <a:ext uri="{FF2B5EF4-FFF2-40B4-BE49-F238E27FC236}">
                <a16:creationId xmlns:a16="http://schemas.microsoft.com/office/drawing/2014/main" id="{125CC201-00BA-24E3-5401-EF0698E42C75}"/>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1" name="Rectangle 230">
            <a:extLst>
              <a:ext uri="{FF2B5EF4-FFF2-40B4-BE49-F238E27FC236}">
                <a16:creationId xmlns:a16="http://schemas.microsoft.com/office/drawing/2014/main" id="{FFA9F840-A43B-4428-FFD1-EA3CCD6DAEA3}"/>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1000" fill="hold"/>
                                        <p:tgtEl>
                                          <p:spTgt spid="5"/>
                                        </p:tgtEl>
                                        <p:attrNameLst>
                                          <p:attrName>ppt_x</p:attrName>
                                        </p:attrNameLst>
                                      </p:cBhvr>
                                      <p:tavLst>
                                        <p:tav tm="0">
                                          <p:val>
                                            <p:strVal val="#ppt_x"/>
                                          </p:val>
                                        </p:tav>
                                        <p:tav tm="100000">
                                          <p:val>
                                            <p:strVal val="#ppt_x"/>
                                          </p:val>
                                        </p:tav>
                                      </p:tavLst>
                                    </p:anim>
                                    <p:anim calcmode="lin" valueType="num">
                                      <p:cBhvr additive="base">
                                        <p:cTn id="14"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000" fill="hold"/>
                                        <p:tgtEl>
                                          <p:spTgt spid="4"/>
                                        </p:tgtEl>
                                        <p:attrNameLst>
                                          <p:attrName>ppt_x</p:attrName>
                                        </p:attrNameLst>
                                      </p:cBhvr>
                                      <p:tavLst>
                                        <p:tav tm="0">
                                          <p:val>
                                            <p:strVal val="#ppt_x"/>
                                          </p:val>
                                        </p:tav>
                                        <p:tav tm="100000">
                                          <p:val>
                                            <p:strVal val="#ppt_x"/>
                                          </p:val>
                                        </p:tav>
                                      </p:tavLst>
                                    </p:anim>
                                    <p:anim calcmode="lin" valueType="num">
                                      <p:cBhvr additive="base">
                                        <p:cTn id="20" dur="10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36" fill="hold" grpId="0" nodeType="clickEffect">
                                  <p:stCondLst>
                                    <p:cond delay="0"/>
                                  </p:stCondLst>
                                  <p:childTnLst>
                                    <p:set>
                                      <p:cBhvr>
                                        <p:cTn id="24" dur="1" fill="hold">
                                          <p:stCondLst>
                                            <p:cond delay="0"/>
                                          </p:stCondLst>
                                        </p:cTn>
                                        <p:tgtEl>
                                          <p:spTgt spid="1253410"/>
                                        </p:tgtEl>
                                        <p:attrNameLst>
                                          <p:attrName>style.visibility</p:attrName>
                                        </p:attrNameLst>
                                      </p:cBhvr>
                                      <p:to>
                                        <p:strVal val="visible"/>
                                      </p:to>
                                    </p:set>
                                    <p:anim calcmode="lin" valueType="num">
                                      <p:cBhvr>
                                        <p:cTn id="25" dur="500" fill="hold"/>
                                        <p:tgtEl>
                                          <p:spTgt spid="1253410"/>
                                        </p:tgtEl>
                                        <p:attrNameLst>
                                          <p:attrName>ppt_w</p:attrName>
                                        </p:attrNameLst>
                                      </p:cBhvr>
                                      <p:tavLst>
                                        <p:tav tm="0">
                                          <p:val>
                                            <p:strVal val="(6*min(max(#ppt_w*#ppt_h,.3),1)-7.4)/-.7*#ppt_w"/>
                                          </p:val>
                                        </p:tav>
                                        <p:tav tm="100000">
                                          <p:val>
                                            <p:strVal val="#ppt_w"/>
                                          </p:val>
                                        </p:tav>
                                      </p:tavLst>
                                    </p:anim>
                                    <p:anim calcmode="lin" valueType="num">
                                      <p:cBhvr>
                                        <p:cTn id="26" dur="500" fill="hold"/>
                                        <p:tgtEl>
                                          <p:spTgt spid="1253410"/>
                                        </p:tgtEl>
                                        <p:attrNameLst>
                                          <p:attrName>ppt_h</p:attrName>
                                        </p:attrNameLst>
                                      </p:cBhvr>
                                      <p:tavLst>
                                        <p:tav tm="0">
                                          <p:val>
                                            <p:strVal val="(6*min(max(#ppt_w*#ppt_h,.3),1)-7.4)/-.7*#ppt_h"/>
                                          </p:val>
                                        </p:tav>
                                        <p:tav tm="100000">
                                          <p:val>
                                            <p:strVal val="#ppt_h"/>
                                          </p:val>
                                        </p:tav>
                                      </p:tavLst>
                                    </p:anim>
                                    <p:anim calcmode="lin" valueType="num">
                                      <p:cBhvr>
                                        <p:cTn id="27" dur="500" fill="hold"/>
                                        <p:tgtEl>
                                          <p:spTgt spid="1253410"/>
                                        </p:tgtEl>
                                        <p:attrNameLst>
                                          <p:attrName>ppt_x</p:attrName>
                                        </p:attrNameLst>
                                      </p:cBhvr>
                                      <p:tavLst>
                                        <p:tav tm="0">
                                          <p:val>
                                            <p:fltVal val="0.5"/>
                                          </p:val>
                                        </p:tav>
                                        <p:tav tm="100000">
                                          <p:val>
                                            <p:strVal val="#ppt_x"/>
                                          </p:val>
                                        </p:tav>
                                      </p:tavLst>
                                    </p:anim>
                                    <p:anim calcmode="lin" valueType="num">
                                      <p:cBhvr>
                                        <p:cTn id="28" dur="500" fill="hold"/>
                                        <p:tgtEl>
                                          <p:spTgt spid="1253410"/>
                                        </p:tgtEl>
                                        <p:attrNameLst>
                                          <p:attrName>ppt_y</p:attrName>
                                        </p:attrNameLst>
                                      </p:cBhvr>
                                      <p:tavLst>
                                        <p:tav tm="0">
                                          <p:val>
                                            <p:strVal val="1+(6*min(max(#ppt_w*#ppt_h,.3),1)-7.4)/-.7*#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1253412"/>
                                        </p:tgtEl>
                                        <p:attrNameLst>
                                          <p:attrName>style.visibility</p:attrName>
                                        </p:attrNameLst>
                                      </p:cBhvr>
                                      <p:to>
                                        <p:strVal val="visible"/>
                                      </p:to>
                                    </p:set>
                                    <p:anim calcmode="lin" valueType="num">
                                      <p:cBhvr>
                                        <p:cTn id="33" dur="500" fill="hold"/>
                                        <p:tgtEl>
                                          <p:spTgt spid="1253412"/>
                                        </p:tgtEl>
                                        <p:attrNameLst>
                                          <p:attrName>ppt_w</p:attrName>
                                        </p:attrNameLst>
                                      </p:cBhvr>
                                      <p:tavLst>
                                        <p:tav tm="0">
                                          <p:val>
                                            <p:strVal val="(6*min(max(#ppt_w*#ppt_h,.3),1)-7.4)/-.7*#ppt_w"/>
                                          </p:val>
                                        </p:tav>
                                        <p:tav tm="100000">
                                          <p:val>
                                            <p:strVal val="#ppt_w"/>
                                          </p:val>
                                        </p:tav>
                                      </p:tavLst>
                                    </p:anim>
                                    <p:anim calcmode="lin" valueType="num">
                                      <p:cBhvr>
                                        <p:cTn id="34" dur="500" fill="hold"/>
                                        <p:tgtEl>
                                          <p:spTgt spid="1253412"/>
                                        </p:tgtEl>
                                        <p:attrNameLst>
                                          <p:attrName>ppt_h</p:attrName>
                                        </p:attrNameLst>
                                      </p:cBhvr>
                                      <p:tavLst>
                                        <p:tav tm="0">
                                          <p:val>
                                            <p:strVal val="(6*min(max(#ppt_w*#ppt_h,.3),1)-7.4)/-.7*#ppt_h"/>
                                          </p:val>
                                        </p:tav>
                                        <p:tav tm="100000">
                                          <p:val>
                                            <p:strVal val="#ppt_h"/>
                                          </p:val>
                                        </p:tav>
                                      </p:tavLst>
                                    </p:anim>
                                    <p:anim calcmode="lin" valueType="num">
                                      <p:cBhvr>
                                        <p:cTn id="35" dur="500" fill="hold"/>
                                        <p:tgtEl>
                                          <p:spTgt spid="1253412"/>
                                        </p:tgtEl>
                                        <p:attrNameLst>
                                          <p:attrName>ppt_x</p:attrName>
                                        </p:attrNameLst>
                                      </p:cBhvr>
                                      <p:tavLst>
                                        <p:tav tm="0">
                                          <p:val>
                                            <p:fltVal val="0.5"/>
                                          </p:val>
                                        </p:tav>
                                        <p:tav tm="100000">
                                          <p:val>
                                            <p:strVal val="#ppt_x"/>
                                          </p:val>
                                        </p:tav>
                                      </p:tavLst>
                                    </p:anim>
                                    <p:anim calcmode="lin" valueType="num">
                                      <p:cBhvr>
                                        <p:cTn id="36" dur="500" fill="hold"/>
                                        <p:tgtEl>
                                          <p:spTgt spid="1253412"/>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3410" grpId="0" animBg="1"/>
      <p:bldP spid="12534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66">
            <a:extLst>
              <a:ext uri="{FF2B5EF4-FFF2-40B4-BE49-F238E27FC236}">
                <a16:creationId xmlns:a16="http://schemas.microsoft.com/office/drawing/2014/main" id="{CD837B82-D49E-BEC4-49EE-AC315A4C6DC1}"/>
              </a:ext>
            </a:extLst>
          </p:cNvPr>
          <p:cNvGrpSpPr>
            <a:grpSpLocks/>
          </p:cNvGrpSpPr>
          <p:nvPr/>
        </p:nvGrpSpPr>
        <p:grpSpPr bwMode="auto">
          <a:xfrm>
            <a:off x="3961447" y="3009900"/>
            <a:ext cx="796867" cy="1497013"/>
            <a:chOff x="6070595" y="2946399"/>
            <a:chExt cx="1008063" cy="1682750"/>
          </a:xfrm>
        </p:grpSpPr>
        <p:grpSp>
          <p:nvGrpSpPr>
            <p:cNvPr id="125" name="Group 85">
              <a:extLst>
                <a:ext uri="{FF2B5EF4-FFF2-40B4-BE49-F238E27FC236}">
                  <a16:creationId xmlns:a16="http://schemas.microsoft.com/office/drawing/2014/main" id="{A072A9D2-9F8C-2A92-CBE2-B9BEA504F4A4}"/>
                </a:ext>
              </a:extLst>
            </p:cNvPr>
            <p:cNvGrpSpPr>
              <a:grpSpLocks/>
            </p:cNvGrpSpPr>
            <p:nvPr/>
          </p:nvGrpSpPr>
          <p:grpSpPr bwMode="auto">
            <a:xfrm>
              <a:off x="6153150" y="3681413"/>
              <a:ext cx="901700" cy="947736"/>
              <a:chOff x="1557" y="1007"/>
              <a:chExt cx="2105" cy="1949"/>
            </a:xfrm>
          </p:grpSpPr>
          <p:grpSp>
            <p:nvGrpSpPr>
              <p:cNvPr id="129" name="Group 87">
                <a:extLst>
                  <a:ext uri="{FF2B5EF4-FFF2-40B4-BE49-F238E27FC236}">
                    <a16:creationId xmlns:a16="http://schemas.microsoft.com/office/drawing/2014/main" id="{F7B1C25B-41D0-E502-06AB-8D86E06249BB}"/>
                  </a:ext>
                </a:extLst>
              </p:cNvPr>
              <p:cNvGrpSpPr>
                <a:grpSpLocks/>
              </p:cNvGrpSpPr>
              <p:nvPr/>
            </p:nvGrpSpPr>
            <p:grpSpPr bwMode="auto">
              <a:xfrm>
                <a:off x="1557" y="1209"/>
                <a:ext cx="2105" cy="1421"/>
                <a:chOff x="578" y="2316"/>
                <a:chExt cx="2105" cy="1421"/>
              </a:xfrm>
            </p:grpSpPr>
            <p:sp>
              <p:nvSpPr>
                <p:cNvPr id="135" name="Freeform 88" descr="Cork">
                  <a:extLst>
                    <a:ext uri="{FF2B5EF4-FFF2-40B4-BE49-F238E27FC236}">
                      <a16:creationId xmlns:a16="http://schemas.microsoft.com/office/drawing/2014/main" id="{29DB1568-25AC-A67B-B63F-88EFA9BEB3B1}"/>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6" name="Freeform 89" descr="Cork">
                  <a:extLst>
                    <a:ext uri="{FF2B5EF4-FFF2-40B4-BE49-F238E27FC236}">
                      <a16:creationId xmlns:a16="http://schemas.microsoft.com/office/drawing/2014/main" id="{F63B3E14-7D3F-D363-5384-237DD746AC3D}"/>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30" name="Freeform 91">
                <a:extLst>
                  <a:ext uri="{FF2B5EF4-FFF2-40B4-BE49-F238E27FC236}">
                    <a16:creationId xmlns:a16="http://schemas.microsoft.com/office/drawing/2014/main" id="{3197376B-33C3-7472-DFCB-CC0F0BF7572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 name="Freeform 92">
                <a:extLst>
                  <a:ext uri="{FF2B5EF4-FFF2-40B4-BE49-F238E27FC236}">
                    <a16:creationId xmlns:a16="http://schemas.microsoft.com/office/drawing/2014/main" id="{F861B693-7427-EAC1-4531-ED7143607680}"/>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2" name="Freeform 93">
                <a:extLst>
                  <a:ext uri="{FF2B5EF4-FFF2-40B4-BE49-F238E27FC236}">
                    <a16:creationId xmlns:a16="http://schemas.microsoft.com/office/drawing/2014/main" id="{EA909976-1AE1-DB14-32B1-9D60846F92A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 name="Freeform 94">
                <a:extLst>
                  <a:ext uri="{FF2B5EF4-FFF2-40B4-BE49-F238E27FC236}">
                    <a16:creationId xmlns:a16="http://schemas.microsoft.com/office/drawing/2014/main" id="{1968D61F-3CB4-DD59-92BB-5F979E852B95}"/>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4" name="Freeform 95">
                <a:extLst>
                  <a:ext uri="{FF2B5EF4-FFF2-40B4-BE49-F238E27FC236}">
                    <a16:creationId xmlns:a16="http://schemas.microsoft.com/office/drawing/2014/main" id="{09237E87-0270-6A7F-CD9A-00EC5DDC1F1D}"/>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26" name="Group 98">
              <a:extLst>
                <a:ext uri="{FF2B5EF4-FFF2-40B4-BE49-F238E27FC236}">
                  <a16:creationId xmlns:a16="http://schemas.microsoft.com/office/drawing/2014/main" id="{18581447-940D-4AAF-5B9E-62A473BFBF74}"/>
                </a:ext>
              </a:extLst>
            </p:cNvPr>
            <p:cNvGrpSpPr>
              <a:grpSpLocks/>
            </p:cNvGrpSpPr>
            <p:nvPr/>
          </p:nvGrpSpPr>
          <p:grpSpPr bwMode="auto">
            <a:xfrm>
              <a:off x="6070595" y="2946399"/>
              <a:ext cx="1008063" cy="1381125"/>
              <a:chOff x="3848" y="1840"/>
              <a:chExt cx="635" cy="870"/>
            </a:xfrm>
          </p:grpSpPr>
          <p:sp>
            <p:nvSpPr>
              <p:cNvPr id="127" name="Rectangle 97">
                <a:extLst>
                  <a:ext uri="{FF2B5EF4-FFF2-40B4-BE49-F238E27FC236}">
                    <a16:creationId xmlns:a16="http://schemas.microsoft.com/office/drawing/2014/main" id="{4A566607-9437-F315-CF09-A5AAB982EBBD}"/>
                  </a:ext>
                </a:extLst>
              </p:cNvPr>
              <p:cNvSpPr>
                <a:spLocks noChangeArrowheads="1"/>
              </p:cNvSpPr>
              <p:nvPr/>
            </p:nvSpPr>
            <p:spPr bwMode="auto">
              <a:xfrm>
                <a:off x="3848" y="2341"/>
                <a:ext cx="63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128" name="Rectangle 96">
                <a:extLst>
                  <a:ext uri="{FF2B5EF4-FFF2-40B4-BE49-F238E27FC236}">
                    <a16:creationId xmlns:a16="http://schemas.microsoft.com/office/drawing/2014/main" id="{0843B631-2938-F945-CEC2-1B1EB889DC24}"/>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
        <p:nvSpPr>
          <p:cNvPr id="69633"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34"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35"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36"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37"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38"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39"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69640"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41"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42"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69643"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44"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45"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69646"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69647"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69648"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49"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0"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1"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2"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3"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4"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5"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6"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7"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8"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59"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69660"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69661"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69662"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69663"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69664"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69665"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grpSp>
        <p:nvGrpSpPr>
          <p:cNvPr id="69666" name="Group 52"/>
          <p:cNvGrpSpPr>
            <a:grpSpLocks/>
          </p:cNvGrpSpPr>
          <p:nvPr/>
        </p:nvGrpSpPr>
        <p:grpSpPr bwMode="auto">
          <a:xfrm>
            <a:off x="3569717" y="4249739"/>
            <a:ext cx="287907" cy="407068"/>
            <a:chOff x="1311" y="2157"/>
            <a:chExt cx="1468" cy="1695"/>
          </a:xfrm>
        </p:grpSpPr>
        <p:sp>
          <p:nvSpPr>
            <p:cNvPr id="69725" name="Freeform 53" descr="Cork"/>
            <p:cNvSpPr>
              <a:spLocks/>
            </p:cNvSpPr>
            <p:nvPr/>
          </p:nvSpPr>
          <p:spPr bwMode="auto">
            <a:xfrm>
              <a:off x="1343" y="2157"/>
              <a:ext cx="1436" cy="1345"/>
            </a:xfrm>
            <a:custGeom>
              <a:avLst/>
              <a:gdLst>
                <a:gd name="T0" fmla="*/ 24332029 w 592"/>
                <a:gd name="T1" fmla="*/ 2147483647 h 90"/>
                <a:gd name="T2" fmla="*/ 67498042 w 592"/>
                <a:gd name="T3" fmla="*/ 2147483647 h 90"/>
                <a:gd name="T4" fmla="*/ 103902366 w 592"/>
                <a:gd name="T5" fmla="*/ 2147483647 h 90"/>
                <a:gd name="T6" fmla="*/ 140982315 w 592"/>
                <a:gd name="T7" fmla="*/ 2147483647 h 90"/>
                <a:gd name="T8" fmla="*/ 343115274 w 592"/>
                <a:gd name="T9" fmla="*/ 2147483647 h 90"/>
                <a:gd name="T10" fmla="*/ 464936370 w 592"/>
                <a:gd name="T11" fmla="*/ 2147483647 h 90"/>
                <a:gd name="T12" fmla="*/ 519764270 w 592"/>
                <a:gd name="T13" fmla="*/ 2147483647 h 90"/>
                <a:gd name="T14" fmla="*/ 727602109 w 592"/>
                <a:gd name="T15" fmla="*/ 2147483647 h 90"/>
                <a:gd name="T16" fmla="*/ 1033631588 w 592"/>
                <a:gd name="T17" fmla="*/ 2147483647 h 90"/>
                <a:gd name="T18" fmla="*/ 1442765181 w 592"/>
                <a:gd name="T19" fmla="*/ 2147483647 h 90"/>
                <a:gd name="T20" fmla="*/ 1590481493 w 592"/>
                <a:gd name="T21" fmla="*/ 0 h 90"/>
                <a:gd name="T22" fmla="*/ 1749505706 w 592"/>
                <a:gd name="T23" fmla="*/ 2147483647 h 90"/>
                <a:gd name="T24" fmla="*/ 1803609533 w 592"/>
                <a:gd name="T25" fmla="*/ 2147483647 h 90"/>
                <a:gd name="T26" fmla="*/ 1809976500 w 592"/>
                <a:gd name="T27" fmla="*/ 2147483647 h 90"/>
                <a:gd name="T28" fmla="*/ 1779486498 w 592"/>
                <a:gd name="T29" fmla="*/ 2147483647 h 90"/>
                <a:gd name="T30" fmla="*/ 1785834155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9726" name="Freeform 54" descr="Cork"/>
            <p:cNvSpPr>
              <a:spLocks/>
            </p:cNvSpPr>
            <p:nvPr/>
          </p:nvSpPr>
          <p:spPr bwMode="auto">
            <a:xfrm>
              <a:off x="1311" y="2507"/>
              <a:ext cx="1436" cy="1345"/>
            </a:xfrm>
            <a:custGeom>
              <a:avLst/>
              <a:gdLst>
                <a:gd name="T0" fmla="*/ 1499787595 w 599"/>
                <a:gd name="T1" fmla="*/ 0 h 432"/>
                <a:gd name="T2" fmla="*/ 1489239048 w 599"/>
                <a:gd name="T3" fmla="*/ 1149733303 h 432"/>
                <a:gd name="T4" fmla="*/ 1474525661 w 599"/>
                <a:gd name="T5" fmla="*/ 1985475409 h 432"/>
                <a:gd name="T6" fmla="*/ 1465219571 w 599"/>
                <a:gd name="T7" fmla="*/ 2147483647 h 432"/>
                <a:gd name="T8" fmla="*/ 1394344396 w 599"/>
                <a:gd name="T9" fmla="*/ 2147483647 h 432"/>
                <a:gd name="T10" fmla="*/ 1314424218 w 599"/>
                <a:gd name="T11" fmla="*/ 2147483647 h 432"/>
                <a:gd name="T12" fmla="*/ 1289138571 w 599"/>
                <a:gd name="T13" fmla="*/ 2147483647 h 432"/>
                <a:gd name="T14" fmla="*/ 1264028032 w 599"/>
                <a:gd name="T15" fmla="*/ 2147483647 h 432"/>
                <a:gd name="T16" fmla="*/ 1239649434 w 599"/>
                <a:gd name="T17" fmla="*/ 2147483647 h 432"/>
                <a:gd name="T18" fmla="*/ 1154671020 w 599"/>
                <a:gd name="T19" fmla="*/ 2147483647 h 432"/>
                <a:gd name="T20" fmla="*/ 1083832876 w 599"/>
                <a:gd name="T21" fmla="*/ 2147483647 h 432"/>
                <a:gd name="T22" fmla="*/ 1054617423 w 599"/>
                <a:gd name="T23" fmla="*/ 2147483647 h 432"/>
                <a:gd name="T24" fmla="*/ 1063911045 w 599"/>
                <a:gd name="T25" fmla="*/ 2147483647 h 432"/>
                <a:gd name="T26" fmla="*/ 1078605031 w 599"/>
                <a:gd name="T27" fmla="*/ 2147483647 h 432"/>
                <a:gd name="T28" fmla="*/ 1013468383 w 599"/>
                <a:gd name="T29" fmla="*/ 2147483647 h 432"/>
                <a:gd name="T30" fmla="*/ 869421447 w 599"/>
                <a:gd name="T31" fmla="*/ 2147483647 h 432"/>
                <a:gd name="T32" fmla="*/ 283206501 w 599"/>
                <a:gd name="T33" fmla="*/ 2147483647 h 432"/>
                <a:gd name="T34" fmla="*/ 257973412 w 599"/>
                <a:gd name="T35" fmla="*/ 2147483647 h 432"/>
                <a:gd name="T36" fmla="*/ 217558309 w 599"/>
                <a:gd name="T37" fmla="*/ 2147483647 h 432"/>
                <a:gd name="T38" fmla="*/ 132818878 w 599"/>
                <a:gd name="T39" fmla="*/ 2147483647 h 432"/>
                <a:gd name="T40" fmla="*/ 72558749 w 599"/>
                <a:gd name="T41" fmla="*/ 2147483647 h 432"/>
                <a:gd name="T42" fmla="*/ 42058456 w 599"/>
                <a:gd name="T43" fmla="*/ 2147483647 h 432"/>
                <a:gd name="T44" fmla="*/ 17679309 w 599"/>
                <a:gd name="T45" fmla="*/ 2147483647 h 432"/>
                <a:gd name="T46" fmla="*/ 27376286 w 599"/>
                <a:gd name="T47" fmla="*/ 2147483647 h 432"/>
                <a:gd name="T48" fmla="*/ 42058456 w 599"/>
                <a:gd name="T49" fmla="*/ 2147483647 h 432"/>
                <a:gd name="T50" fmla="*/ 67291607 w 599"/>
                <a:gd name="T51" fmla="*/ 2147483647 h 432"/>
                <a:gd name="T52" fmla="*/ 72558749 w 599"/>
                <a:gd name="T53" fmla="*/ 2147483647 h 432"/>
                <a:gd name="T54" fmla="*/ 77939664 w 599"/>
                <a:gd name="T55" fmla="*/ 2147483647 h 432"/>
                <a:gd name="T56" fmla="*/ 72558749 w 599"/>
                <a:gd name="T57" fmla="*/ 2147483647 h 432"/>
                <a:gd name="T58" fmla="*/ 52609211 w 599"/>
                <a:gd name="T59" fmla="*/ 2147483647 h 432"/>
                <a:gd name="T60" fmla="*/ 47446988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grpSp>
      <p:sp>
        <p:nvSpPr>
          <p:cNvPr id="69667" name="Freeform 56"/>
          <p:cNvSpPr>
            <a:spLocks/>
          </p:cNvSpPr>
          <p:nvPr/>
        </p:nvSpPr>
        <p:spPr bwMode="auto">
          <a:xfrm>
            <a:off x="3256834" y="4178300"/>
            <a:ext cx="281704" cy="323014"/>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9668" name="Freeform 57"/>
          <p:cNvSpPr>
            <a:spLocks/>
          </p:cNvSpPr>
          <p:nvPr/>
        </p:nvSpPr>
        <p:spPr bwMode="auto">
          <a:xfrm>
            <a:off x="3261596" y="4181475"/>
            <a:ext cx="281704" cy="323014"/>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9669" name="Freeform 58"/>
          <p:cNvSpPr>
            <a:spLocks/>
          </p:cNvSpPr>
          <p:nvPr/>
        </p:nvSpPr>
        <p:spPr bwMode="auto">
          <a:xfrm>
            <a:off x="3536234" y="4168775"/>
            <a:ext cx="281704" cy="32301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9670" name="Freeform 59"/>
          <p:cNvSpPr>
            <a:spLocks/>
          </p:cNvSpPr>
          <p:nvPr/>
        </p:nvSpPr>
        <p:spPr bwMode="auto">
          <a:xfrm>
            <a:off x="3277471" y="3808413"/>
            <a:ext cx="281704" cy="323014"/>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9671" name="Freeform 60"/>
          <p:cNvSpPr>
            <a:spLocks/>
          </p:cNvSpPr>
          <p:nvPr/>
        </p:nvSpPr>
        <p:spPr bwMode="auto">
          <a:xfrm>
            <a:off x="3618784" y="3795713"/>
            <a:ext cx="281704" cy="323014"/>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endParaRPr lang="en-US">
              <a:latin typeface="Arial" panose="020B0604020202020204" pitchFamily="34" charset="0"/>
              <a:cs typeface="Arial" panose="020B0604020202020204" pitchFamily="34" charset="0"/>
            </a:endParaRPr>
          </a:p>
        </p:txBody>
      </p:sp>
      <p:sp>
        <p:nvSpPr>
          <p:cNvPr id="69672"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69673"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69674"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69675" name="Picture 6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77"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78660" name="Rectangle 68"/>
          <p:cNvSpPr>
            <a:spLocks noChangeArrowheads="1"/>
          </p:cNvSpPr>
          <p:nvPr/>
        </p:nvSpPr>
        <p:spPr bwMode="auto">
          <a:xfrm>
            <a:off x="2205038" y="3279775"/>
            <a:ext cx="1707199"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الاأول</a:t>
            </a:r>
            <a:endParaRPr lang="en-US" sz="2800" dirty="0">
              <a:solidFill>
                <a:schemeClr val="hlink"/>
              </a:solidFill>
              <a:latin typeface="Arial" panose="020B0604020202020204" pitchFamily="34" charset="0"/>
              <a:cs typeface="Arial" panose="020B0604020202020204" pitchFamily="34" charset="0"/>
            </a:endParaRPr>
          </a:p>
        </p:txBody>
      </p:sp>
      <p:sp>
        <p:nvSpPr>
          <p:cNvPr id="878661" name="Rectangle 69"/>
          <p:cNvSpPr>
            <a:spLocks noChangeArrowheads="1"/>
          </p:cNvSpPr>
          <p:nvPr/>
        </p:nvSpPr>
        <p:spPr bwMode="auto">
          <a:xfrm>
            <a:off x="2130425" y="3816350"/>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dirty="0">
              <a:solidFill>
                <a:schemeClr val="hlink"/>
              </a:solidFill>
              <a:latin typeface="Arial" panose="020B0604020202020204" pitchFamily="34" charset="0"/>
              <a:cs typeface="Arial" panose="020B0604020202020204" pitchFamily="34" charset="0"/>
            </a:endParaRPr>
          </a:p>
        </p:txBody>
      </p:sp>
      <p:sp>
        <p:nvSpPr>
          <p:cNvPr id="878662" name="Rectangle 70"/>
          <p:cNvSpPr>
            <a:spLocks noChangeArrowheads="1"/>
          </p:cNvSpPr>
          <p:nvPr/>
        </p:nvSpPr>
        <p:spPr bwMode="auto">
          <a:xfrm>
            <a:off x="1623236" y="4573588"/>
            <a:ext cx="1524777"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defRPr/>
            </a:pPr>
            <a:r>
              <a:rPr lang="ar-JO" sz="2800" b="1" dirty="0">
                <a:solidFill>
                  <a:schemeClr val="hlink"/>
                </a:solidFill>
                <a:latin typeface="Arial" panose="020B0604020202020204" pitchFamily="34" charset="0"/>
                <a:ea typeface="+mn-ea"/>
                <a:cs typeface="Arial" panose="020B0604020202020204" pitchFamily="34" charset="0"/>
              </a:rPr>
              <a:t>ملوك الثاني</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78663" name="Rectangle 71"/>
          <p:cNvSpPr>
            <a:spLocks noChangeArrowheads="1"/>
          </p:cNvSpPr>
          <p:nvPr/>
        </p:nvSpPr>
        <p:spPr bwMode="auto">
          <a:xfrm>
            <a:off x="1870017" y="4103688"/>
            <a:ext cx="1614546"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defRPr/>
            </a:pPr>
            <a:r>
              <a:rPr lang="ar-JO" sz="2800" b="1" dirty="0">
                <a:solidFill>
                  <a:schemeClr val="hlink"/>
                </a:solidFill>
                <a:latin typeface="Arial" panose="020B0604020202020204" pitchFamily="34" charset="0"/>
                <a:ea typeface="+mn-ea"/>
                <a:cs typeface="Arial" panose="020B0604020202020204" pitchFamily="34" charset="0"/>
              </a:rPr>
              <a:t>الملوك الأول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78664" name="Oval 72"/>
          <p:cNvSpPr>
            <a:spLocks noChangeArrowheads="1"/>
          </p:cNvSpPr>
          <p:nvPr/>
        </p:nvSpPr>
        <p:spPr bwMode="auto">
          <a:xfrm>
            <a:off x="3842325" y="3562735"/>
            <a:ext cx="914400" cy="914400"/>
          </a:xfrm>
          <a:prstGeom prst="ellipse">
            <a:avLst/>
          </a:prstGeom>
          <a:noFill/>
          <a:ln w="76200">
            <a:solidFill>
              <a:schemeClr val="hlink"/>
            </a:solidFill>
            <a:round/>
            <a:headEnd/>
            <a:tailEnd/>
          </a:ln>
          <a:effectLst>
            <a:outerShdw blurRad="63500" dist="81320" dir="3080412"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69683" name="Rectangle 78"/>
          <p:cNvSpPr>
            <a:spLocks noChangeArrowheads="1"/>
          </p:cNvSpPr>
          <p:nvPr/>
        </p:nvSpPr>
        <p:spPr bwMode="auto">
          <a:xfrm>
            <a:off x="2505465"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69684" name="Rectangle 79"/>
          <p:cNvSpPr>
            <a:spLocks noChangeArrowheads="1"/>
          </p:cNvSpPr>
          <p:nvPr/>
        </p:nvSpPr>
        <p:spPr bwMode="auto">
          <a:xfrm>
            <a:off x="2460581"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69685" name="Rectangle 80"/>
          <p:cNvSpPr>
            <a:spLocks noChangeArrowheads="1"/>
          </p:cNvSpPr>
          <p:nvPr/>
        </p:nvSpPr>
        <p:spPr bwMode="auto">
          <a:xfrm>
            <a:off x="2430925" y="2249488"/>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grpSp>
        <p:nvGrpSpPr>
          <p:cNvPr id="69686" name="Group 83"/>
          <p:cNvGrpSpPr>
            <a:grpSpLocks/>
          </p:cNvGrpSpPr>
          <p:nvPr/>
        </p:nvGrpSpPr>
        <p:grpSpPr bwMode="auto">
          <a:xfrm>
            <a:off x="5340350" y="6034088"/>
            <a:ext cx="4025900" cy="822325"/>
            <a:chOff x="3409" y="3801"/>
            <a:chExt cx="2536" cy="518"/>
          </a:xfrm>
        </p:grpSpPr>
        <p:sp>
          <p:nvSpPr>
            <p:cNvPr id="878676" name="AutoShape 84"/>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78677" name="Text Box 85"/>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1000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grpSp>
        <p:nvGrpSpPr>
          <p:cNvPr id="69688" name="Group 88"/>
          <p:cNvGrpSpPr>
            <a:grpSpLocks/>
          </p:cNvGrpSpPr>
          <p:nvPr/>
        </p:nvGrpSpPr>
        <p:grpSpPr bwMode="auto">
          <a:xfrm>
            <a:off x="6038850" y="3095625"/>
            <a:ext cx="2279240" cy="2540001"/>
            <a:chOff x="1084" y="711"/>
            <a:chExt cx="2950" cy="2769"/>
          </a:xfrm>
        </p:grpSpPr>
        <p:grpSp>
          <p:nvGrpSpPr>
            <p:cNvPr id="69713" name="Group 89"/>
            <p:cNvGrpSpPr>
              <a:grpSpLocks/>
            </p:cNvGrpSpPr>
            <p:nvPr/>
          </p:nvGrpSpPr>
          <p:grpSpPr bwMode="auto">
            <a:xfrm>
              <a:off x="1084" y="711"/>
              <a:ext cx="2950" cy="2769"/>
              <a:chOff x="2707" y="548"/>
              <a:chExt cx="2950" cy="2769"/>
            </a:xfrm>
          </p:grpSpPr>
          <p:grpSp>
            <p:nvGrpSpPr>
              <p:cNvPr id="69719" name="Group 90"/>
              <p:cNvGrpSpPr>
                <a:grpSpLocks/>
              </p:cNvGrpSpPr>
              <p:nvPr/>
            </p:nvGrpSpPr>
            <p:grpSpPr bwMode="auto">
              <a:xfrm>
                <a:off x="3180" y="1046"/>
                <a:ext cx="2105" cy="1421"/>
                <a:chOff x="578" y="2316"/>
                <a:chExt cx="2105" cy="1421"/>
              </a:xfrm>
            </p:grpSpPr>
            <p:sp>
              <p:nvSpPr>
                <p:cNvPr id="69721" name="Freeform 91"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1872831462 h 90"/>
                    <a:gd name="T6" fmla="*/ 2147483647 w 592"/>
                    <a:gd name="T7" fmla="*/ 1672524621 h 90"/>
                    <a:gd name="T8" fmla="*/ 2147483647 w 592"/>
                    <a:gd name="T9" fmla="*/ 1781886225 h 90"/>
                    <a:gd name="T10" fmla="*/ 2147483647 w 592"/>
                    <a:gd name="T11" fmla="*/ 2092954661 h 90"/>
                    <a:gd name="T12" fmla="*/ 2147483647 w 592"/>
                    <a:gd name="T13" fmla="*/ 2147483647 h 90"/>
                    <a:gd name="T14" fmla="*/ 2147483647 w 592"/>
                    <a:gd name="T15" fmla="*/ 2147483647 h 90"/>
                    <a:gd name="T16" fmla="*/ 2147483647 w 592"/>
                    <a:gd name="T17" fmla="*/ 2147483647 h 90"/>
                    <a:gd name="T18" fmla="*/ 2147483647 w 592"/>
                    <a:gd name="T19" fmla="*/ 846678548 h 90"/>
                    <a:gd name="T20" fmla="*/ 2147483647 w 592"/>
                    <a:gd name="T21" fmla="*/ 0 h 90"/>
                    <a:gd name="T22" fmla="*/ 2147483647 w 592"/>
                    <a:gd name="T23" fmla="*/ 109352511 h 90"/>
                    <a:gd name="T24" fmla="*/ 2147483647 w 592"/>
                    <a:gd name="T25" fmla="*/ 1561672562 h 90"/>
                    <a:gd name="T26" fmla="*/ 2147483647 w 592"/>
                    <a:gd name="T27" fmla="*/ 1872831462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69722" name="Freeform 92" descr="Cork"/>
                <p:cNvSpPr>
                  <a:spLocks/>
                </p:cNvSpPr>
                <p:nvPr/>
              </p:nvSpPr>
              <p:spPr bwMode="auto">
                <a:xfrm>
                  <a:off x="578" y="2506"/>
                  <a:ext cx="2074" cy="1231"/>
                </a:xfrm>
                <a:custGeom>
                  <a:avLst/>
                  <a:gdLst>
                    <a:gd name="T0" fmla="*/ 2147483647 w 599"/>
                    <a:gd name="T1" fmla="*/ 0 h 432"/>
                    <a:gd name="T2" fmla="*/ 2147483647 w 599"/>
                    <a:gd name="T3" fmla="*/ 318459914 h 432"/>
                    <a:gd name="T4" fmla="*/ 2147483647 w 599"/>
                    <a:gd name="T5" fmla="*/ 530761630 h 432"/>
                    <a:gd name="T6" fmla="*/ 2147483647 w 599"/>
                    <a:gd name="T7" fmla="*/ 128715191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1605573724 h 432"/>
                    <a:gd name="T60" fmla="*/ 2147483647 w 599"/>
                    <a:gd name="T61" fmla="*/ 75639007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pic>
            <p:nvPicPr>
              <p:cNvPr id="69720" name="Picture 93"/>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69714" name="Freeform 94"/>
            <p:cNvSpPr>
              <a:spLocks/>
            </p:cNvSpPr>
            <p:nvPr/>
          </p:nvSpPr>
          <p:spPr bwMode="auto">
            <a:xfrm>
              <a:off x="1616" y="2649"/>
              <a:ext cx="88" cy="277"/>
            </a:xfrm>
            <a:custGeom>
              <a:avLst/>
              <a:gdLst>
                <a:gd name="T0" fmla="*/ 130 w 85"/>
                <a:gd name="T1" fmla="*/ 15 h 318"/>
                <a:gd name="T2" fmla="*/ 114 w 85"/>
                <a:gd name="T3" fmla="*/ 7 h 318"/>
                <a:gd name="T4" fmla="*/ 86 w 85"/>
                <a:gd name="T5" fmla="*/ 3 h 318"/>
                <a:gd name="T6" fmla="*/ 98 w 85"/>
                <a:gd name="T7" fmla="*/ 7 h 318"/>
                <a:gd name="T8" fmla="*/ 114 w 85"/>
                <a:gd name="T9" fmla="*/ 3 h 318"/>
                <a:gd name="T10" fmla="*/ 67 w 85"/>
                <a:gd name="T11" fmla="*/ 3 h 318"/>
                <a:gd name="T12" fmla="*/ 67 w 85"/>
                <a:gd name="T13" fmla="*/ 3 h 318"/>
                <a:gd name="T14" fmla="*/ 86 w 85"/>
                <a:gd name="T15" fmla="*/ 18 h 318"/>
                <a:gd name="T16" fmla="*/ 51 w 85"/>
                <a:gd name="T17" fmla="*/ 15 h 318"/>
                <a:gd name="T18" fmla="*/ 67 w 85"/>
                <a:gd name="T19" fmla="*/ 12 h 318"/>
                <a:gd name="T20" fmla="*/ 86 w 85"/>
                <a:gd name="T21" fmla="*/ 15 h 318"/>
                <a:gd name="T22" fmla="*/ 67 w 85"/>
                <a:gd name="T23" fmla="*/ 10 h 318"/>
                <a:gd name="T24" fmla="*/ 86 w 85"/>
                <a:gd name="T25" fmla="*/ 15 h 318"/>
                <a:gd name="T26" fmla="*/ 67 w 85"/>
                <a:gd name="T27" fmla="*/ 11 h 318"/>
                <a:gd name="T28" fmla="*/ 86 w 85"/>
                <a:gd name="T29" fmla="*/ 14 h 318"/>
                <a:gd name="T30" fmla="*/ 98 w 85"/>
                <a:gd name="T31" fmla="*/ 16 h 318"/>
                <a:gd name="T32" fmla="*/ 130 w 85"/>
                <a:gd name="T33" fmla="*/ 19 h 318"/>
                <a:gd name="T34" fmla="*/ 144 w 85"/>
                <a:gd name="T35" fmla="*/ 22 h 318"/>
                <a:gd name="T36" fmla="*/ 130 w 85"/>
                <a:gd name="T37" fmla="*/ 26 h 318"/>
                <a:gd name="T38" fmla="*/ 114 w 85"/>
                <a:gd name="T39" fmla="*/ 25 h 318"/>
                <a:gd name="T40" fmla="*/ 98 w 85"/>
                <a:gd name="T41" fmla="*/ 30 h 318"/>
                <a:gd name="T42" fmla="*/ 67 w 85"/>
                <a:gd name="T43" fmla="*/ 28 h 318"/>
                <a:gd name="T44" fmla="*/ 51 w 85"/>
                <a:gd name="T45" fmla="*/ 19 h 318"/>
                <a:gd name="T46" fmla="*/ 39 w 85"/>
                <a:gd name="T47" fmla="*/ 24 h 318"/>
                <a:gd name="T48" fmla="*/ 5 w 85"/>
                <a:gd name="T49" fmla="*/ 20 h 318"/>
                <a:gd name="T50" fmla="*/ 67 w 85"/>
                <a:gd name="T51" fmla="*/ 14 h 318"/>
                <a:gd name="T52" fmla="*/ 114 w 85"/>
                <a:gd name="T53" fmla="*/ 16 h 318"/>
                <a:gd name="T54" fmla="*/ 130 w 85"/>
                <a:gd name="T55" fmla="*/ 21 h 318"/>
                <a:gd name="T56" fmla="*/ 114 w 85"/>
                <a:gd name="T57" fmla="*/ 18 h 318"/>
                <a:gd name="T58" fmla="*/ 114 w 85"/>
                <a:gd name="T59" fmla="*/ 3 h 318"/>
                <a:gd name="T60" fmla="*/ 86 w 85"/>
                <a:gd name="T61" fmla="*/ 3 h 318"/>
                <a:gd name="T62" fmla="*/ 39 w 85"/>
                <a:gd name="T63" fmla="*/ 3 h 318"/>
                <a:gd name="T64" fmla="*/ 67 w 85"/>
                <a:gd name="T65" fmla="*/ 9 h 318"/>
                <a:gd name="T66" fmla="*/ 98 w 85"/>
                <a:gd name="T67" fmla="*/ 13 h 318"/>
                <a:gd name="T68" fmla="*/ 130 w 85"/>
                <a:gd name="T69" fmla="*/ 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69715" name="Freeform 95"/>
            <p:cNvSpPr>
              <a:spLocks/>
            </p:cNvSpPr>
            <p:nvPr/>
          </p:nvSpPr>
          <p:spPr bwMode="auto">
            <a:xfrm>
              <a:off x="1484" y="2647"/>
              <a:ext cx="414" cy="309"/>
            </a:xfrm>
            <a:custGeom>
              <a:avLst/>
              <a:gdLst>
                <a:gd name="T0" fmla="*/ 59947 w 105"/>
                <a:gd name="T1" fmla="*/ 0 h 354"/>
                <a:gd name="T2" fmla="*/ 7600421 w 105"/>
                <a:gd name="T3" fmla="*/ 3 h 354"/>
                <a:gd name="T4" fmla="*/ 5954803 w 105"/>
                <a:gd name="T5" fmla="*/ 3 h 354"/>
                <a:gd name="T6" fmla="*/ 6830405 w 105"/>
                <a:gd name="T7" fmla="*/ 6 h 354"/>
                <a:gd name="T8" fmla="*/ 6830405 w 105"/>
                <a:gd name="T9" fmla="*/ 15 h 354"/>
                <a:gd name="T10" fmla="*/ 7938765 w 105"/>
                <a:gd name="T11" fmla="*/ 17 h 354"/>
                <a:gd name="T12" fmla="*/ 7938765 w 105"/>
                <a:gd name="T13" fmla="*/ 24 h 354"/>
                <a:gd name="T14" fmla="*/ 6830405 w 105"/>
                <a:gd name="T15" fmla="*/ 33 h 354"/>
                <a:gd name="T16" fmla="*/ 5613564 w 105"/>
                <a:gd name="T17" fmla="*/ 35 h 354"/>
                <a:gd name="T18" fmla="*/ 1348331 w 105"/>
                <a:gd name="T19" fmla="*/ 31 h 354"/>
                <a:gd name="T20" fmla="*/ 694601 w 105"/>
                <a:gd name="T21" fmla="*/ 28 h 354"/>
                <a:gd name="T22" fmla="*/ 1348331 w 105"/>
                <a:gd name="T23" fmla="*/ 24 h 354"/>
                <a:gd name="T24" fmla="*/ 518387 w 105"/>
                <a:gd name="T25" fmla="*/ 10 h 354"/>
                <a:gd name="T26" fmla="*/ 1686691 w 105"/>
                <a:gd name="T27" fmla="*/ 4 h 354"/>
                <a:gd name="T28" fmla="*/ 357420 w 105"/>
                <a:gd name="T29" fmla="*/ 3 h 354"/>
                <a:gd name="T30" fmla="*/ 599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69716" name="Freeform 96"/>
            <p:cNvSpPr>
              <a:spLocks/>
            </p:cNvSpPr>
            <p:nvPr/>
          </p:nvSpPr>
          <p:spPr bwMode="auto">
            <a:xfrm>
              <a:off x="3008" y="2583"/>
              <a:ext cx="155" cy="328"/>
            </a:xfrm>
            <a:custGeom>
              <a:avLst/>
              <a:gdLst>
                <a:gd name="T0" fmla="*/ 275 w 149"/>
                <a:gd name="T1" fmla="*/ 3 h 376"/>
                <a:gd name="T2" fmla="*/ 261 w 149"/>
                <a:gd name="T3" fmla="*/ 10 h 376"/>
                <a:gd name="T4" fmla="*/ 243 w 149"/>
                <a:gd name="T5" fmla="*/ 13 h 376"/>
                <a:gd name="T6" fmla="*/ 239 w 149"/>
                <a:gd name="T7" fmla="*/ 14 h 376"/>
                <a:gd name="T8" fmla="*/ 204 w 149"/>
                <a:gd name="T9" fmla="*/ 24 h 376"/>
                <a:gd name="T10" fmla="*/ 161 w 149"/>
                <a:gd name="T11" fmla="*/ 31 h 376"/>
                <a:gd name="T12" fmla="*/ 130 w 149"/>
                <a:gd name="T13" fmla="*/ 35 h 376"/>
                <a:gd name="T14" fmla="*/ 108 w 149"/>
                <a:gd name="T15" fmla="*/ 35 h 376"/>
                <a:gd name="T16" fmla="*/ 35 w 149"/>
                <a:gd name="T17" fmla="*/ 37 h 376"/>
                <a:gd name="T18" fmla="*/ 2 w 149"/>
                <a:gd name="T19" fmla="*/ 33 h 376"/>
                <a:gd name="T20" fmla="*/ 5 w 149"/>
                <a:gd name="T21" fmla="*/ 31 h 376"/>
                <a:gd name="T22" fmla="*/ 8 w 149"/>
                <a:gd name="T23" fmla="*/ 22 h 376"/>
                <a:gd name="T24" fmla="*/ 38 w 149"/>
                <a:gd name="T25" fmla="*/ 19 h 376"/>
                <a:gd name="T26" fmla="*/ 64 w 149"/>
                <a:gd name="T27" fmla="*/ 10 h 376"/>
                <a:gd name="T28" fmla="*/ 82 w 149"/>
                <a:gd name="T29" fmla="*/ 8 h 376"/>
                <a:gd name="T30" fmla="*/ 156 w 149"/>
                <a:gd name="T31" fmla="*/ 3 h 376"/>
                <a:gd name="T32" fmla="*/ 239 w 149"/>
                <a:gd name="T33" fmla="*/ 3 h 376"/>
                <a:gd name="T34" fmla="*/ 27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69717" name="Freeform 97"/>
            <p:cNvSpPr>
              <a:spLocks/>
            </p:cNvSpPr>
            <p:nvPr/>
          </p:nvSpPr>
          <p:spPr bwMode="auto">
            <a:xfrm>
              <a:off x="1714" y="1020"/>
              <a:ext cx="99" cy="440"/>
            </a:xfrm>
            <a:custGeom>
              <a:avLst/>
              <a:gdLst>
                <a:gd name="T0" fmla="*/ 43 w 96"/>
                <a:gd name="T1" fmla="*/ 48 h 504"/>
                <a:gd name="T2" fmla="*/ 102 w 96"/>
                <a:gd name="T3" fmla="*/ 50 h 504"/>
                <a:gd name="T4" fmla="*/ 121 w 96"/>
                <a:gd name="T5" fmla="*/ 45 h 504"/>
                <a:gd name="T6" fmla="*/ 121 w 96"/>
                <a:gd name="T7" fmla="*/ 32 h 504"/>
                <a:gd name="T8" fmla="*/ 149 w 96"/>
                <a:gd name="T9" fmla="*/ 21 h 504"/>
                <a:gd name="T10" fmla="*/ 161 w 96"/>
                <a:gd name="T11" fmla="*/ 17 h 504"/>
                <a:gd name="T12" fmla="*/ 149 w 96"/>
                <a:gd name="T13" fmla="*/ 5 h 504"/>
                <a:gd name="T14" fmla="*/ 130 w 96"/>
                <a:gd name="T15" fmla="*/ 3 h 504"/>
                <a:gd name="T16" fmla="*/ 46 w 96"/>
                <a:gd name="T17" fmla="*/ 3 h 504"/>
                <a:gd name="T18" fmla="*/ 43 w 96"/>
                <a:gd name="T19" fmla="*/ 12 h 504"/>
                <a:gd name="T20" fmla="*/ 50 w 96"/>
                <a:gd name="T21" fmla="*/ 36 h 504"/>
                <a:gd name="T22" fmla="*/ 66 w 96"/>
                <a:gd name="T23" fmla="*/ 40 h 504"/>
                <a:gd name="T24" fmla="*/ 41 w 96"/>
                <a:gd name="T25" fmla="*/ 47 h 504"/>
                <a:gd name="T26" fmla="*/ 43 w 96"/>
                <a:gd name="T27" fmla="*/ 48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69718" name="Freeform 98"/>
            <p:cNvSpPr>
              <a:spLocks/>
            </p:cNvSpPr>
            <p:nvPr/>
          </p:nvSpPr>
          <p:spPr bwMode="auto">
            <a:xfrm>
              <a:off x="3431" y="1007"/>
              <a:ext cx="156" cy="358"/>
            </a:xfrm>
            <a:custGeom>
              <a:avLst/>
              <a:gdLst>
                <a:gd name="T0" fmla="*/ 5 w 150"/>
                <a:gd name="T1" fmla="*/ 38 h 410"/>
                <a:gd name="T2" fmla="*/ 79 w 150"/>
                <a:gd name="T3" fmla="*/ 41 h 410"/>
                <a:gd name="T4" fmla="*/ 156 w 150"/>
                <a:gd name="T5" fmla="*/ 39 h 410"/>
                <a:gd name="T6" fmla="*/ 182 w 150"/>
                <a:gd name="T7" fmla="*/ 36 h 410"/>
                <a:gd name="T8" fmla="*/ 224 w 150"/>
                <a:gd name="T9" fmla="*/ 27 h 410"/>
                <a:gd name="T10" fmla="*/ 250 w 150"/>
                <a:gd name="T11" fmla="*/ 22 h 410"/>
                <a:gd name="T12" fmla="*/ 264 w 150"/>
                <a:gd name="T13" fmla="*/ 19 h 410"/>
                <a:gd name="T14" fmla="*/ 270 w 150"/>
                <a:gd name="T15" fmla="*/ 11 h 410"/>
                <a:gd name="T16" fmla="*/ 281 w 150"/>
                <a:gd name="T17" fmla="*/ 10 h 410"/>
                <a:gd name="T18" fmla="*/ 285 w 150"/>
                <a:gd name="T19" fmla="*/ 4 h 410"/>
                <a:gd name="T20" fmla="*/ 253 w 150"/>
                <a:gd name="T21" fmla="*/ 0 h 410"/>
                <a:gd name="T22" fmla="*/ 182 w 150"/>
                <a:gd name="T23" fmla="*/ 3 h 410"/>
                <a:gd name="T24" fmla="*/ 150 w 150"/>
                <a:gd name="T25" fmla="*/ 5 h 410"/>
                <a:gd name="T26" fmla="*/ 129 w 150"/>
                <a:gd name="T27" fmla="*/ 14 h 410"/>
                <a:gd name="T28" fmla="*/ 112 w 150"/>
                <a:gd name="T29" fmla="*/ 16 h 410"/>
                <a:gd name="T30" fmla="*/ 82 w 150"/>
                <a:gd name="T31" fmla="*/ 22 h 410"/>
                <a:gd name="T32" fmla="*/ 79 w 150"/>
                <a:gd name="T33" fmla="*/ 23 h 410"/>
                <a:gd name="T34" fmla="*/ 64 w 150"/>
                <a:gd name="T35" fmla="*/ 23 h 410"/>
                <a:gd name="T36" fmla="*/ 60 w 150"/>
                <a:gd name="T37" fmla="*/ 25 h 410"/>
                <a:gd name="T38" fmla="*/ 54 w 150"/>
                <a:gd name="T39" fmla="*/ 26 h 410"/>
                <a:gd name="T40" fmla="*/ 33 w 150"/>
                <a:gd name="T41" fmla="*/ 34 h 410"/>
                <a:gd name="T42" fmla="*/ 10 w 150"/>
                <a:gd name="T43" fmla="*/ 38 h 410"/>
                <a:gd name="T44" fmla="*/ 2 w 150"/>
                <a:gd name="T45" fmla="*/ 39 h 410"/>
                <a:gd name="T46" fmla="*/ 5 w 150"/>
                <a:gd name="T47" fmla="*/ 38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878691" name="Rectangle 99"/>
          <p:cNvSpPr>
            <a:spLocks noChangeArrowheads="1"/>
          </p:cNvSpPr>
          <p:nvPr/>
        </p:nvSpPr>
        <p:spPr bwMode="auto">
          <a:xfrm>
            <a:off x="5734050" y="3094038"/>
            <a:ext cx="2924175" cy="1737527"/>
          </a:xfrm>
          <a:prstGeom prst="rect">
            <a:avLst/>
          </a:prstGeom>
          <a:noFill/>
          <a:ln w="12700">
            <a:noFill/>
            <a:miter lim="800000"/>
            <a:headEnd/>
            <a:tailEnd/>
          </a:ln>
          <a:effectLst>
            <a:outerShdw blurRad="63500" dist="81320" dir="3080412" algn="ctr" rotWithShape="0">
              <a:schemeClr val="tx1">
                <a:alpha val="74998"/>
              </a:schemeClr>
            </a:outerShdw>
          </a:effectLst>
        </p:spPr>
        <p:txBody>
          <a:bodyPr wrap="square">
            <a:spAutoFit/>
          </a:bodyPr>
          <a:lstStyle/>
          <a:p>
            <a:pPr algn="ctr">
              <a:lnSpc>
                <a:spcPct val="40000"/>
              </a:lnSpc>
              <a:spcBef>
                <a:spcPct val="50000"/>
              </a:spcBef>
              <a:defRPr/>
            </a:pPr>
            <a:endParaRPr lang="en-US" sz="3600" b="1" dirty="0">
              <a:solidFill>
                <a:srgbClr val="66FFFF"/>
              </a:solidFill>
              <a:latin typeface="Arial" panose="020B0604020202020204" pitchFamily="34" charset="0"/>
              <a:cs typeface="Arial" panose="020B0604020202020204" pitchFamily="34" charset="0"/>
            </a:endParaRPr>
          </a:p>
          <a:p>
            <a:pPr algn="ctr">
              <a:lnSpc>
                <a:spcPct val="40000"/>
              </a:lnSpc>
              <a:spcBef>
                <a:spcPct val="50000"/>
              </a:spcBef>
              <a:defRPr/>
            </a:pPr>
            <a:endParaRPr lang="en-US" sz="3600" b="1" dirty="0">
              <a:solidFill>
                <a:srgbClr val="66FFFF"/>
              </a:solidFill>
              <a:latin typeface="Arial" panose="020B0604020202020204" pitchFamily="34" charset="0"/>
              <a:cs typeface="Arial" panose="020B0604020202020204" pitchFamily="34" charset="0"/>
            </a:endParaRPr>
          </a:p>
          <a:p>
            <a:pPr algn="ctr">
              <a:lnSpc>
                <a:spcPct val="4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العهد الداوودي</a:t>
            </a:r>
          </a:p>
          <a:p>
            <a:pPr algn="ctr">
              <a:lnSpc>
                <a:spcPct val="40000"/>
              </a:lnSpc>
              <a:spcBef>
                <a:spcPct val="50000"/>
              </a:spcBef>
              <a:defRPr/>
            </a:pPr>
            <a:r>
              <a:rPr lang="ar-JO" sz="2800" b="1" dirty="0">
                <a:solidFill>
                  <a:schemeClr val="bg1"/>
                </a:solidFill>
                <a:latin typeface="Arial" panose="020B0604020202020204" pitchFamily="34" charset="0"/>
                <a:cs typeface="Arial" panose="020B0604020202020204" pitchFamily="34" charset="0"/>
              </a:rPr>
              <a:t>٢صموئيل ۷:١٦</a:t>
            </a:r>
            <a:endParaRPr lang="en-US" sz="1800" b="1" dirty="0">
              <a:solidFill>
                <a:schemeClr val="bg1"/>
              </a:solidFill>
              <a:latin typeface="Arial" panose="020B0604020202020204" pitchFamily="34" charset="0"/>
              <a:cs typeface="Arial" panose="020B0604020202020204" pitchFamily="34" charset="0"/>
            </a:endParaRPr>
          </a:p>
        </p:txBody>
      </p:sp>
      <p:sp>
        <p:nvSpPr>
          <p:cNvPr id="878700" name="Rectangle 108"/>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69693" name="Text Box 112"/>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69694" name="Text Box 113"/>
          <p:cNvSpPr txBox="1">
            <a:spLocks noChangeArrowheads="1"/>
          </p:cNvSpPr>
          <p:nvPr/>
        </p:nvSpPr>
        <p:spPr bwMode="auto">
          <a:xfrm>
            <a:off x="9022410" y="734290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33</a:t>
            </a:r>
          </a:p>
        </p:txBody>
      </p:sp>
      <p:sp>
        <p:nvSpPr>
          <p:cNvPr id="878706" name="Rectangle 114"/>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69696" name="Text Box 115"/>
          <p:cNvSpPr txBox="1">
            <a:spLocks noChangeArrowheads="1"/>
          </p:cNvSpPr>
          <p:nvPr/>
        </p:nvSpPr>
        <p:spPr bwMode="auto">
          <a:xfrm>
            <a:off x="9572625" y="728345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69697" name="Text Box 118"/>
          <p:cNvSpPr txBox="1">
            <a:spLocks noChangeArrowheads="1"/>
          </p:cNvSpPr>
          <p:nvPr/>
        </p:nvSpPr>
        <p:spPr bwMode="auto">
          <a:xfrm rot="-5400000">
            <a:off x="-1285081" y="3550444"/>
            <a:ext cx="561498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sp>
        <p:nvSpPr>
          <p:cNvPr id="69698" name="Text Box 119"/>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96"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97" name="Picture 96">
            <a:extLst>
              <a:ext uri="{FF2B5EF4-FFF2-40B4-BE49-F238E27FC236}">
                <a16:creationId xmlns:a16="http://schemas.microsoft.com/office/drawing/2014/main" id="{BB18E9B9-3CAA-F123-66CE-AC43388EB8C8}"/>
              </a:ext>
            </a:extLst>
          </p:cNvPr>
          <p:cNvPicPr>
            <a:picLocks noChangeAspect="1"/>
          </p:cNvPicPr>
          <p:nvPr/>
        </p:nvPicPr>
        <p:blipFill>
          <a:blip r:embed="rId6"/>
          <a:stretch>
            <a:fillRect/>
          </a:stretch>
        </p:blipFill>
        <p:spPr>
          <a:xfrm>
            <a:off x="4250812" y="192261"/>
            <a:ext cx="2201937" cy="1711482"/>
          </a:xfrm>
          <a:prstGeom prst="rect">
            <a:avLst/>
          </a:prstGeom>
          <a:ln w="82550">
            <a:solidFill>
              <a:srgbClr val="1722CD"/>
            </a:solidFill>
          </a:ln>
        </p:spPr>
      </p:pic>
      <p:sp>
        <p:nvSpPr>
          <p:cNvPr id="878693" name="AutoShape 101"/>
          <p:cNvSpPr>
            <a:spLocks noChangeArrowheads="1"/>
          </p:cNvSpPr>
          <p:nvPr/>
        </p:nvSpPr>
        <p:spPr bwMode="auto">
          <a:xfrm rot="684687">
            <a:off x="4141788" y="4032250"/>
            <a:ext cx="1982787" cy="56356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138" name="Rectangle 230">
            <a:extLst>
              <a:ext uri="{FF2B5EF4-FFF2-40B4-BE49-F238E27FC236}">
                <a16:creationId xmlns:a16="http://schemas.microsoft.com/office/drawing/2014/main" id="{DE4B46D8-733A-A527-4E65-8FCDA1622073}"/>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878664"/>
                                        </p:tgtEl>
                                        <p:attrNameLst>
                                          <p:attrName>style.visibility</p:attrName>
                                        </p:attrNameLst>
                                      </p:cBhvr>
                                      <p:to>
                                        <p:strVal val="visible"/>
                                      </p:to>
                                    </p:set>
                                    <p:anim calcmode="lin" valueType="num">
                                      <p:cBhvr additive="base">
                                        <p:cTn id="7" dur="500" fill="hold"/>
                                        <p:tgtEl>
                                          <p:spTgt spid="878664"/>
                                        </p:tgtEl>
                                        <p:attrNameLst>
                                          <p:attrName>ppt_x</p:attrName>
                                        </p:attrNameLst>
                                      </p:cBhvr>
                                      <p:tavLst>
                                        <p:tav tm="0">
                                          <p:val>
                                            <p:strVal val="#ppt_x"/>
                                          </p:val>
                                        </p:tav>
                                        <p:tav tm="100000">
                                          <p:val>
                                            <p:strVal val="#ppt_x"/>
                                          </p:val>
                                        </p:tav>
                                      </p:tavLst>
                                    </p:anim>
                                    <p:anim calcmode="lin" valueType="num">
                                      <p:cBhvr additive="base">
                                        <p:cTn id="8" dur="500" fill="hold"/>
                                        <p:tgtEl>
                                          <p:spTgt spid="87866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nodeType="clickEffect">
                                  <p:stCondLst>
                                    <p:cond delay="0"/>
                                  </p:stCondLst>
                                  <p:childTnLst>
                                    <p:set>
                                      <p:cBhvr>
                                        <p:cTn id="12" dur="1" fill="hold">
                                          <p:stCondLst>
                                            <p:cond delay="0"/>
                                          </p:stCondLst>
                                        </p:cTn>
                                        <p:tgtEl>
                                          <p:spTgt spid="878693"/>
                                        </p:tgtEl>
                                        <p:attrNameLst>
                                          <p:attrName>style.visibility</p:attrName>
                                        </p:attrNameLst>
                                      </p:cBhvr>
                                      <p:to>
                                        <p:strVal val="visible"/>
                                      </p:to>
                                    </p:set>
                                    <p:animEffect transition="in" filter="wipe(left)">
                                      <p:cBhvr>
                                        <p:cTn id="13" dur="500"/>
                                        <p:tgtEl>
                                          <p:spTgt spid="878693"/>
                                        </p:tgtEl>
                                      </p:cBhvr>
                                    </p:animEffect>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878691"/>
                                        </p:tgtEl>
                                        <p:attrNameLst>
                                          <p:attrName>style.visibility</p:attrName>
                                        </p:attrNameLst>
                                      </p:cBhvr>
                                      <p:to>
                                        <p:strVal val="visible"/>
                                      </p:to>
                                    </p:set>
                                    <p:animEffect transition="in" filter="wipe(left)">
                                      <p:cBhvr>
                                        <p:cTn id="17" dur="500"/>
                                        <p:tgtEl>
                                          <p:spTgt spid="878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664" grpId="0" animBg="1"/>
      <p:bldP spid="878691"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82"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83"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84"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85"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86"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87"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1688"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89"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90"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1691"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92"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93"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1694"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1695"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71696"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97"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98"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699"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700"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701"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702"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703"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704"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705"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706"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707"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1708"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1709"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1710" name="Rectangle 31"/>
          <p:cNvSpPr>
            <a:spLocks noChangeArrowheads="1"/>
          </p:cNvSpPr>
          <p:nvPr/>
        </p:nvSpPr>
        <p:spPr bwMode="auto">
          <a:xfrm>
            <a:off x="1940241" y="5033286"/>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dirty="0">
                <a:solidFill>
                  <a:srgbClr val="000000"/>
                </a:solidFill>
                <a:latin typeface="Arial" panose="020B0604020202020204" pitchFamily="34" charset="0"/>
                <a:cs typeface="Arial" panose="020B0604020202020204" pitchFamily="34" charset="0"/>
              </a:rPr>
              <a:t>(CW)</a:t>
            </a:r>
            <a:endParaRPr lang="en-US" sz="1400" dirty="0">
              <a:latin typeface="Arial" panose="020B0604020202020204" pitchFamily="34" charset="0"/>
              <a:cs typeface="Arial" panose="020B0604020202020204" pitchFamily="34" charset="0"/>
            </a:endParaRPr>
          </a:p>
        </p:txBody>
      </p:sp>
      <p:sp>
        <p:nvSpPr>
          <p:cNvPr id="71711"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1712"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71713" name="AutoShape 34"/>
          <p:cNvSpPr>
            <a:spLocks noChangeArrowheads="1"/>
          </p:cNvSpPr>
          <p:nvPr/>
        </p:nvSpPr>
        <p:spPr bwMode="auto">
          <a:xfrm rot="16200000" flipH="1">
            <a:off x="2530476" y="5313024"/>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71714"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71715"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71716"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71717"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18"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71719"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80708" name="Rectangle 68"/>
          <p:cNvSpPr>
            <a:spLocks noChangeArrowheads="1"/>
          </p:cNvSpPr>
          <p:nvPr/>
        </p:nvSpPr>
        <p:spPr bwMode="auto">
          <a:xfrm>
            <a:off x="2205038" y="3279775"/>
            <a:ext cx="1628651"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الأول</a:t>
            </a:r>
            <a:endParaRPr lang="en-US" sz="2800" dirty="0">
              <a:solidFill>
                <a:schemeClr val="hlink"/>
              </a:solidFill>
              <a:latin typeface="Arial" panose="020B0604020202020204" pitchFamily="34" charset="0"/>
              <a:cs typeface="Arial" panose="020B0604020202020204" pitchFamily="34" charset="0"/>
            </a:endParaRPr>
          </a:p>
        </p:txBody>
      </p:sp>
      <p:sp>
        <p:nvSpPr>
          <p:cNvPr id="880709" name="Rectangle 69"/>
          <p:cNvSpPr>
            <a:spLocks noChangeArrowheads="1"/>
          </p:cNvSpPr>
          <p:nvPr/>
        </p:nvSpPr>
        <p:spPr bwMode="auto">
          <a:xfrm>
            <a:off x="2130425" y="3816350"/>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dirty="0">
              <a:solidFill>
                <a:schemeClr val="hlink"/>
              </a:solidFill>
              <a:latin typeface="Arial" panose="020B0604020202020204" pitchFamily="34" charset="0"/>
              <a:cs typeface="Arial" panose="020B0604020202020204" pitchFamily="34" charset="0"/>
            </a:endParaRPr>
          </a:p>
        </p:txBody>
      </p:sp>
      <p:sp>
        <p:nvSpPr>
          <p:cNvPr id="880710" name="Rectangle 70"/>
          <p:cNvSpPr>
            <a:spLocks noChangeArrowheads="1"/>
          </p:cNvSpPr>
          <p:nvPr/>
        </p:nvSpPr>
        <p:spPr bwMode="auto">
          <a:xfrm>
            <a:off x="1929618" y="4573588"/>
            <a:ext cx="1361270"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defRPr/>
            </a:pPr>
            <a:r>
              <a:rPr lang="ar-JO" sz="2800" b="1" dirty="0">
                <a:solidFill>
                  <a:schemeClr val="hlink"/>
                </a:solidFill>
                <a:latin typeface="Arial" panose="020B0604020202020204" pitchFamily="34" charset="0"/>
                <a:ea typeface="+mn-ea"/>
                <a:cs typeface="Arial" panose="020B0604020202020204" pitchFamily="34" charset="0"/>
              </a:rPr>
              <a:t>ملوك ثاني</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80711" name="Rectangle 71"/>
          <p:cNvSpPr>
            <a:spLocks noChangeArrowheads="1"/>
          </p:cNvSpPr>
          <p:nvPr/>
        </p:nvSpPr>
        <p:spPr bwMode="auto">
          <a:xfrm>
            <a:off x="2206664" y="4103688"/>
            <a:ext cx="1276311"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defRPr/>
            </a:pPr>
            <a:r>
              <a:rPr lang="ar-JO" sz="2800" b="1" dirty="0">
                <a:solidFill>
                  <a:schemeClr val="hlink"/>
                </a:solidFill>
                <a:latin typeface="Arial" panose="020B0604020202020204" pitchFamily="34" charset="0"/>
                <a:ea typeface="+mn-ea"/>
                <a:cs typeface="Arial" panose="020B0604020202020204" pitchFamily="34" charset="0"/>
              </a:rPr>
              <a:t>ملوك أول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80712" name="Oval 72"/>
          <p:cNvSpPr>
            <a:spLocks noChangeArrowheads="1"/>
          </p:cNvSpPr>
          <p:nvPr/>
        </p:nvSpPr>
        <p:spPr bwMode="auto">
          <a:xfrm>
            <a:off x="1011238" y="5409862"/>
            <a:ext cx="3311525" cy="1017588"/>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71728" name="Text Box 79"/>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0730" name="Rectangle 90"/>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1734" name="Text Box 94"/>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1735" name="Text Box 95"/>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34</a:t>
            </a:r>
          </a:p>
        </p:txBody>
      </p:sp>
      <p:sp>
        <p:nvSpPr>
          <p:cNvPr id="880736" name="Rectangle 96"/>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80739" name="Oval 99"/>
          <p:cNvSpPr>
            <a:spLocks noChangeArrowheads="1"/>
          </p:cNvSpPr>
          <p:nvPr/>
        </p:nvSpPr>
        <p:spPr bwMode="auto">
          <a:xfrm>
            <a:off x="2230438" y="5071725"/>
            <a:ext cx="804863" cy="842962"/>
          </a:xfrm>
          <a:prstGeom prst="ellipse">
            <a:avLst/>
          </a:prstGeom>
          <a:noFill/>
          <a:ln w="76200">
            <a:solidFill>
              <a:schemeClr val="accent2"/>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71738" name="Text Box 100"/>
          <p:cNvSpPr txBox="1">
            <a:spLocks noChangeArrowheads="1"/>
          </p:cNvSpPr>
          <p:nvPr/>
        </p:nvSpPr>
        <p:spPr bwMode="auto">
          <a:xfrm>
            <a:off x="9575800" y="728345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71739" name="Text Box 101"/>
          <p:cNvSpPr txBox="1">
            <a:spLocks noChangeArrowheads="1"/>
          </p:cNvSpPr>
          <p:nvPr/>
        </p:nvSpPr>
        <p:spPr bwMode="auto">
          <a:xfrm rot="-5400000">
            <a:off x="-1285081" y="3548856"/>
            <a:ext cx="561498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a:latin typeface="Arial" panose="020B0604020202020204" pitchFamily="34" charset="0"/>
              <a:cs typeface="Arial" panose="020B0604020202020204" pitchFamily="34" charset="0"/>
            </a:endParaRPr>
          </a:p>
        </p:txBody>
      </p:sp>
      <p:grpSp>
        <p:nvGrpSpPr>
          <p:cNvPr id="71740" name="Group 102"/>
          <p:cNvGrpSpPr>
            <a:grpSpLocks/>
          </p:cNvGrpSpPr>
          <p:nvPr/>
        </p:nvGrpSpPr>
        <p:grpSpPr bwMode="auto">
          <a:xfrm>
            <a:off x="5340350" y="6034088"/>
            <a:ext cx="4025900" cy="822325"/>
            <a:chOff x="3409" y="3801"/>
            <a:chExt cx="2536" cy="518"/>
          </a:xfrm>
        </p:grpSpPr>
        <p:sp>
          <p:nvSpPr>
            <p:cNvPr id="880743" name="AutoShape 103"/>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80744" name="Text Box 104"/>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970 قبل الميلاد حتى 550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71741" name="Text Box 112"/>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
        <p:nvSpPr>
          <p:cNvPr id="79"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83" name="Picture 82">
            <a:extLst>
              <a:ext uri="{FF2B5EF4-FFF2-40B4-BE49-F238E27FC236}">
                <a16:creationId xmlns:a16="http://schemas.microsoft.com/office/drawing/2014/main" id="{A0F95FEF-C732-C109-B284-974F8B72C6CB}"/>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84" name="Group 66">
            <a:extLst>
              <a:ext uri="{FF2B5EF4-FFF2-40B4-BE49-F238E27FC236}">
                <a16:creationId xmlns:a16="http://schemas.microsoft.com/office/drawing/2014/main" id="{F8C127E9-5457-B629-AEA2-0DE7F41D0F49}"/>
              </a:ext>
            </a:extLst>
          </p:cNvPr>
          <p:cNvGrpSpPr>
            <a:grpSpLocks/>
          </p:cNvGrpSpPr>
          <p:nvPr/>
        </p:nvGrpSpPr>
        <p:grpSpPr bwMode="auto">
          <a:xfrm>
            <a:off x="4081580" y="2982118"/>
            <a:ext cx="788084" cy="1497013"/>
            <a:chOff x="6088062" y="2946399"/>
            <a:chExt cx="996951" cy="1682750"/>
          </a:xfrm>
        </p:grpSpPr>
        <p:grpSp>
          <p:nvGrpSpPr>
            <p:cNvPr id="85" name="Group 85">
              <a:extLst>
                <a:ext uri="{FF2B5EF4-FFF2-40B4-BE49-F238E27FC236}">
                  <a16:creationId xmlns:a16="http://schemas.microsoft.com/office/drawing/2014/main" id="{96541AA2-AABC-D163-CF34-965178885A6A}"/>
                </a:ext>
              </a:extLst>
            </p:cNvPr>
            <p:cNvGrpSpPr>
              <a:grpSpLocks/>
            </p:cNvGrpSpPr>
            <p:nvPr/>
          </p:nvGrpSpPr>
          <p:grpSpPr bwMode="auto">
            <a:xfrm>
              <a:off x="6153150" y="3681413"/>
              <a:ext cx="901700" cy="947736"/>
              <a:chOff x="1557" y="1007"/>
              <a:chExt cx="2105" cy="1949"/>
            </a:xfrm>
          </p:grpSpPr>
          <p:grpSp>
            <p:nvGrpSpPr>
              <p:cNvPr id="89" name="Group 87">
                <a:extLst>
                  <a:ext uri="{FF2B5EF4-FFF2-40B4-BE49-F238E27FC236}">
                    <a16:creationId xmlns:a16="http://schemas.microsoft.com/office/drawing/2014/main" id="{694E57B1-421A-6B17-A6BA-4BCE14C99082}"/>
                  </a:ext>
                </a:extLst>
              </p:cNvPr>
              <p:cNvGrpSpPr>
                <a:grpSpLocks/>
              </p:cNvGrpSpPr>
              <p:nvPr/>
            </p:nvGrpSpPr>
            <p:grpSpPr bwMode="auto">
              <a:xfrm>
                <a:off x="1557" y="1209"/>
                <a:ext cx="2105" cy="1421"/>
                <a:chOff x="578" y="2316"/>
                <a:chExt cx="2105" cy="1421"/>
              </a:xfrm>
            </p:grpSpPr>
            <p:sp>
              <p:nvSpPr>
                <p:cNvPr id="95" name="Freeform 88" descr="Cork">
                  <a:extLst>
                    <a:ext uri="{FF2B5EF4-FFF2-40B4-BE49-F238E27FC236}">
                      <a16:creationId xmlns:a16="http://schemas.microsoft.com/office/drawing/2014/main" id="{3E7D3B25-F91E-C3E1-E8B7-D75BFE589416}"/>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6" name="Freeform 89" descr="Cork">
                  <a:extLst>
                    <a:ext uri="{FF2B5EF4-FFF2-40B4-BE49-F238E27FC236}">
                      <a16:creationId xmlns:a16="http://schemas.microsoft.com/office/drawing/2014/main" id="{E758BC4E-1F7D-A129-9777-86F5A7905083}"/>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90" name="Freeform 89">
                <a:extLst>
                  <a:ext uri="{FF2B5EF4-FFF2-40B4-BE49-F238E27FC236}">
                    <a16:creationId xmlns:a16="http://schemas.microsoft.com/office/drawing/2014/main" id="{675C8A9A-D05F-4C30-A9F0-DAEBA07DEE16}"/>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1" name="Freeform 90">
                <a:extLst>
                  <a:ext uri="{FF2B5EF4-FFF2-40B4-BE49-F238E27FC236}">
                    <a16:creationId xmlns:a16="http://schemas.microsoft.com/office/drawing/2014/main" id="{6517216C-BA0A-C813-3CCA-2FDFCC8C7AED}"/>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2" name="Freeform 91">
                <a:extLst>
                  <a:ext uri="{FF2B5EF4-FFF2-40B4-BE49-F238E27FC236}">
                    <a16:creationId xmlns:a16="http://schemas.microsoft.com/office/drawing/2014/main" id="{3FDDE1E6-1F69-6B0F-D1F1-A3DEE6AC71A1}"/>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3" name="Freeform 92">
                <a:extLst>
                  <a:ext uri="{FF2B5EF4-FFF2-40B4-BE49-F238E27FC236}">
                    <a16:creationId xmlns:a16="http://schemas.microsoft.com/office/drawing/2014/main" id="{668CD508-7D10-DB68-3174-3DE9C1FAA11F}"/>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4" name="Freeform 93">
                <a:extLst>
                  <a:ext uri="{FF2B5EF4-FFF2-40B4-BE49-F238E27FC236}">
                    <a16:creationId xmlns:a16="http://schemas.microsoft.com/office/drawing/2014/main" id="{98DF8C5E-E76E-6768-4160-A780B636009E}"/>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86" name="Group 98">
              <a:extLst>
                <a:ext uri="{FF2B5EF4-FFF2-40B4-BE49-F238E27FC236}">
                  <a16:creationId xmlns:a16="http://schemas.microsoft.com/office/drawing/2014/main" id="{60E830DC-1994-F524-767A-951F107C3D54}"/>
                </a:ext>
              </a:extLst>
            </p:cNvPr>
            <p:cNvGrpSpPr>
              <a:grpSpLocks/>
            </p:cNvGrpSpPr>
            <p:nvPr/>
          </p:nvGrpSpPr>
          <p:grpSpPr bwMode="auto">
            <a:xfrm>
              <a:off x="6088062" y="2946399"/>
              <a:ext cx="996951" cy="1381125"/>
              <a:chOff x="3859" y="1840"/>
              <a:chExt cx="628" cy="870"/>
            </a:xfrm>
          </p:grpSpPr>
          <p:sp>
            <p:nvSpPr>
              <p:cNvPr id="87" name="Rectangle 96">
                <a:extLst>
                  <a:ext uri="{FF2B5EF4-FFF2-40B4-BE49-F238E27FC236}">
                    <a16:creationId xmlns:a16="http://schemas.microsoft.com/office/drawing/2014/main" id="{14E507AC-1946-3426-2F49-2AC33CEBF2BD}"/>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88" name="Rectangle 97">
                <a:extLst>
                  <a:ext uri="{FF2B5EF4-FFF2-40B4-BE49-F238E27FC236}">
                    <a16:creationId xmlns:a16="http://schemas.microsoft.com/office/drawing/2014/main" id="{41AF5F07-6489-B396-3D80-29D9B1FA5B04}"/>
                  </a:ext>
                </a:extLst>
              </p:cNvPr>
              <p:cNvSpPr>
                <a:spLocks noChangeArrowheads="1"/>
              </p:cNvSpPr>
              <p:nvPr/>
            </p:nvSpPr>
            <p:spPr bwMode="auto">
              <a:xfrm>
                <a:off x="3859" y="2341"/>
                <a:ext cx="628"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grpSp>
      </p:grpSp>
      <p:sp>
        <p:nvSpPr>
          <p:cNvPr id="97" name="Rectangle 78">
            <a:extLst>
              <a:ext uri="{FF2B5EF4-FFF2-40B4-BE49-F238E27FC236}">
                <a16:creationId xmlns:a16="http://schemas.microsoft.com/office/drawing/2014/main" id="{299E246F-B8E7-BC5C-F619-3FFCA38C3BEE}"/>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98" name="Rectangle 79">
            <a:extLst>
              <a:ext uri="{FF2B5EF4-FFF2-40B4-BE49-F238E27FC236}">
                <a16:creationId xmlns:a16="http://schemas.microsoft.com/office/drawing/2014/main" id="{D0774CDC-4C02-0D3D-AE67-8F10B67CC90E}"/>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99" name="Rectangle 80">
            <a:extLst>
              <a:ext uri="{FF2B5EF4-FFF2-40B4-BE49-F238E27FC236}">
                <a16:creationId xmlns:a16="http://schemas.microsoft.com/office/drawing/2014/main" id="{EF2035A8-3517-0B78-DED2-E8408A483FD0}"/>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100" name="Text Box 94">
            <a:extLst>
              <a:ext uri="{FF2B5EF4-FFF2-40B4-BE49-F238E27FC236}">
                <a16:creationId xmlns:a16="http://schemas.microsoft.com/office/drawing/2014/main" id="{8F3D8A76-6C14-46A3-02C4-8C963ED52984}"/>
              </a:ext>
            </a:extLst>
          </p:cNvPr>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01" name="Text Box 95">
            <a:extLst>
              <a:ext uri="{FF2B5EF4-FFF2-40B4-BE49-F238E27FC236}">
                <a16:creationId xmlns:a16="http://schemas.microsoft.com/office/drawing/2014/main" id="{31B65481-7AF1-7915-89D7-2B6A11DA63C3}"/>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02" name="Rectangle 230">
            <a:extLst>
              <a:ext uri="{FF2B5EF4-FFF2-40B4-BE49-F238E27FC236}">
                <a16:creationId xmlns:a16="http://schemas.microsoft.com/office/drawing/2014/main" id="{2C3BD3FB-E226-F024-814A-F725E1E4C631}"/>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
                                  </p:stCondLst>
                                  <p:childTnLst>
                                    <p:set>
                                      <p:cBhvr>
                                        <p:cTn id="6" dur="1" fill="hold">
                                          <p:stCondLst>
                                            <p:cond delay="0"/>
                                          </p:stCondLst>
                                        </p:cTn>
                                        <p:tgtEl>
                                          <p:spTgt spid="880712"/>
                                        </p:tgtEl>
                                        <p:attrNameLst>
                                          <p:attrName>style.visibility</p:attrName>
                                        </p:attrNameLst>
                                      </p:cBhvr>
                                      <p:to>
                                        <p:strVal val="visible"/>
                                      </p:to>
                                    </p:set>
                                    <p:anim calcmode="lin" valueType="num">
                                      <p:cBhvr additive="base">
                                        <p:cTn id="7" dur="500" fill="hold"/>
                                        <p:tgtEl>
                                          <p:spTgt spid="880712"/>
                                        </p:tgtEl>
                                        <p:attrNameLst>
                                          <p:attrName>ppt_x</p:attrName>
                                        </p:attrNameLst>
                                      </p:cBhvr>
                                      <p:tavLst>
                                        <p:tav tm="0">
                                          <p:val>
                                            <p:strVal val="0-#ppt_w/2"/>
                                          </p:val>
                                        </p:tav>
                                        <p:tav tm="100000">
                                          <p:val>
                                            <p:strVal val="#ppt_x"/>
                                          </p:val>
                                        </p:tav>
                                      </p:tavLst>
                                    </p:anim>
                                    <p:anim calcmode="lin" valueType="num">
                                      <p:cBhvr additive="base">
                                        <p:cTn id="8" dur="500" fill="hold"/>
                                        <p:tgtEl>
                                          <p:spTgt spid="88071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80739"/>
                                        </p:tgtEl>
                                        <p:attrNameLst>
                                          <p:attrName>style.visibility</p:attrName>
                                        </p:attrNameLst>
                                      </p:cBhvr>
                                      <p:to>
                                        <p:strVal val="visible"/>
                                      </p:to>
                                    </p:set>
                                    <p:anim calcmode="lin" valueType="num">
                                      <p:cBhvr additive="base">
                                        <p:cTn id="13" dur="500" fill="hold"/>
                                        <p:tgtEl>
                                          <p:spTgt spid="880739"/>
                                        </p:tgtEl>
                                        <p:attrNameLst>
                                          <p:attrName>ppt_x</p:attrName>
                                        </p:attrNameLst>
                                      </p:cBhvr>
                                      <p:tavLst>
                                        <p:tav tm="0">
                                          <p:val>
                                            <p:strVal val="#ppt_x"/>
                                          </p:val>
                                        </p:tav>
                                        <p:tav tm="100000">
                                          <p:val>
                                            <p:strVal val="#ppt_x"/>
                                          </p:val>
                                        </p:tav>
                                      </p:tavLst>
                                    </p:anim>
                                    <p:anim calcmode="lin" valueType="num">
                                      <p:cBhvr additive="base">
                                        <p:cTn id="14" dur="500" fill="hold"/>
                                        <p:tgtEl>
                                          <p:spTgt spid="8807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12" grpId="0" animBg="1"/>
      <p:bldP spid="88073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66">
            <a:extLst>
              <a:ext uri="{FF2B5EF4-FFF2-40B4-BE49-F238E27FC236}">
                <a16:creationId xmlns:a16="http://schemas.microsoft.com/office/drawing/2014/main" id="{D5286B0E-A895-D28B-6132-9369CE125D86}"/>
              </a:ext>
            </a:extLst>
          </p:cNvPr>
          <p:cNvGrpSpPr>
            <a:grpSpLocks/>
          </p:cNvGrpSpPr>
          <p:nvPr/>
        </p:nvGrpSpPr>
        <p:grpSpPr bwMode="auto">
          <a:xfrm>
            <a:off x="4095383" y="2982118"/>
            <a:ext cx="798123" cy="1497013"/>
            <a:chOff x="6105525" y="2946399"/>
            <a:chExt cx="1009651" cy="1682750"/>
          </a:xfrm>
        </p:grpSpPr>
        <p:grpSp>
          <p:nvGrpSpPr>
            <p:cNvPr id="92" name="Group 85">
              <a:extLst>
                <a:ext uri="{FF2B5EF4-FFF2-40B4-BE49-F238E27FC236}">
                  <a16:creationId xmlns:a16="http://schemas.microsoft.com/office/drawing/2014/main" id="{05BBE575-6D9F-FD8E-8C5C-DD03F327665A}"/>
                </a:ext>
              </a:extLst>
            </p:cNvPr>
            <p:cNvGrpSpPr>
              <a:grpSpLocks/>
            </p:cNvGrpSpPr>
            <p:nvPr/>
          </p:nvGrpSpPr>
          <p:grpSpPr bwMode="auto">
            <a:xfrm>
              <a:off x="6153150" y="3681413"/>
              <a:ext cx="901700" cy="947736"/>
              <a:chOff x="1557" y="1007"/>
              <a:chExt cx="2105" cy="1949"/>
            </a:xfrm>
          </p:grpSpPr>
          <p:grpSp>
            <p:nvGrpSpPr>
              <p:cNvPr id="96" name="Group 87">
                <a:extLst>
                  <a:ext uri="{FF2B5EF4-FFF2-40B4-BE49-F238E27FC236}">
                    <a16:creationId xmlns:a16="http://schemas.microsoft.com/office/drawing/2014/main" id="{BEA4C2EC-C859-256C-DA14-9F9F07466068}"/>
                  </a:ext>
                </a:extLst>
              </p:cNvPr>
              <p:cNvGrpSpPr>
                <a:grpSpLocks/>
              </p:cNvGrpSpPr>
              <p:nvPr/>
            </p:nvGrpSpPr>
            <p:grpSpPr bwMode="auto">
              <a:xfrm>
                <a:off x="1557" y="1209"/>
                <a:ext cx="2105" cy="1421"/>
                <a:chOff x="578" y="2316"/>
                <a:chExt cx="2105" cy="1421"/>
              </a:xfrm>
            </p:grpSpPr>
            <p:sp>
              <p:nvSpPr>
                <p:cNvPr id="102" name="Freeform 88" descr="Cork">
                  <a:extLst>
                    <a:ext uri="{FF2B5EF4-FFF2-40B4-BE49-F238E27FC236}">
                      <a16:creationId xmlns:a16="http://schemas.microsoft.com/office/drawing/2014/main" id="{19F1BF2D-7A84-0BD4-0E2F-6A0A44E673AB}"/>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3" name="Freeform 89" descr="Cork">
                  <a:extLst>
                    <a:ext uri="{FF2B5EF4-FFF2-40B4-BE49-F238E27FC236}">
                      <a16:creationId xmlns:a16="http://schemas.microsoft.com/office/drawing/2014/main" id="{80DF7DF9-3754-D918-EE6E-6573160308FF}"/>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97" name="Freeform 96">
                <a:extLst>
                  <a:ext uri="{FF2B5EF4-FFF2-40B4-BE49-F238E27FC236}">
                    <a16:creationId xmlns:a16="http://schemas.microsoft.com/office/drawing/2014/main" id="{DD99738A-2914-7AB0-7718-3D8C0AC882C7}"/>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8" name="Freeform 97">
                <a:extLst>
                  <a:ext uri="{FF2B5EF4-FFF2-40B4-BE49-F238E27FC236}">
                    <a16:creationId xmlns:a16="http://schemas.microsoft.com/office/drawing/2014/main" id="{5A6F0187-8545-C3B5-A7E2-F9737EA70231}"/>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9" name="Freeform 98">
                <a:extLst>
                  <a:ext uri="{FF2B5EF4-FFF2-40B4-BE49-F238E27FC236}">
                    <a16:creationId xmlns:a16="http://schemas.microsoft.com/office/drawing/2014/main" id="{C6C7275D-A368-E6FC-F0A9-6D9A65EFFCBC}"/>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0" name="Freeform 99">
                <a:extLst>
                  <a:ext uri="{FF2B5EF4-FFF2-40B4-BE49-F238E27FC236}">
                    <a16:creationId xmlns:a16="http://schemas.microsoft.com/office/drawing/2014/main" id="{6B72F818-3E65-014C-B554-B523AF27726A}"/>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1" name="Freeform 100">
                <a:extLst>
                  <a:ext uri="{FF2B5EF4-FFF2-40B4-BE49-F238E27FC236}">
                    <a16:creationId xmlns:a16="http://schemas.microsoft.com/office/drawing/2014/main" id="{FDDB7814-A73A-66E7-ACBA-4708F7209753}"/>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93" name="Group 98">
              <a:extLst>
                <a:ext uri="{FF2B5EF4-FFF2-40B4-BE49-F238E27FC236}">
                  <a16:creationId xmlns:a16="http://schemas.microsoft.com/office/drawing/2014/main" id="{208F8D91-21D3-F74E-62E4-1FBEE8F1D0F7}"/>
                </a:ext>
              </a:extLst>
            </p:cNvPr>
            <p:cNvGrpSpPr>
              <a:grpSpLocks/>
            </p:cNvGrpSpPr>
            <p:nvPr/>
          </p:nvGrpSpPr>
          <p:grpSpPr bwMode="auto">
            <a:xfrm>
              <a:off x="6105525" y="2946399"/>
              <a:ext cx="1009651" cy="1381125"/>
              <a:chOff x="3870" y="1840"/>
              <a:chExt cx="636" cy="870"/>
            </a:xfrm>
          </p:grpSpPr>
          <p:sp>
            <p:nvSpPr>
              <p:cNvPr id="94" name="Rectangle 96">
                <a:extLst>
                  <a:ext uri="{FF2B5EF4-FFF2-40B4-BE49-F238E27FC236}">
                    <a16:creationId xmlns:a16="http://schemas.microsoft.com/office/drawing/2014/main" id="{CF55D0B0-E957-3CAF-C23D-E6C9F28A4477}"/>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95" name="Rectangle 97">
                <a:extLst>
                  <a:ext uri="{FF2B5EF4-FFF2-40B4-BE49-F238E27FC236}">
                    <a16:creationId xmlns:a16="http://schemas.microsoft.com/office/drawing/2014/main" id="{9AB54687-C0D4-2072-5294-EC85D55A03DE}"/>
                  </a:ext>
                </a:extLst>
              </p:cNvPr>
              <p:cNvSpPr>
                <a:spLocks noChangeArrowheads="1"/>
              </p:cNvSpPr>
              <p:nvPr/>
            </p:nvSpPr>
            <p:spPr bwMode="auto">
              <a:xfrm>
                <a:off x="3870" y="2341"/>
                <a:ext cx="636"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grpSp>
      </p:grpSp>
      <p:sp>
        <p:nvSpPr>
          <p:cNvPr id="73729"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30"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31"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32"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33"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34"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35"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3736"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37"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38"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3739"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40"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41"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3742"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3743"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73744"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45"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46"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47"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48"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49"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50"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51"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52"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53"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54"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55"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3756"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3757"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3758"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73759"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3760"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73761"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grpSp>
        <p:nvGrpSpPr>
          <p:cNvPr id="73762" name="Group 152"/>
          <p:cNvGrpSpPr>
            <a:grpSpLocks/>
          </p:cNvGrpSpPr>
          <p:nvPr/>
        </p:nvGrpSpPr>
        <p:grpSpPr bwMode="auto">
          <a:xfrm>
            <a:off x="1924050" y="5137163"/>
            <a:ext cx="2112960" cy="830265"/>
            <a:chOff x="1212" y="3236"/>
            <a:chExt cx="1331" cy="523"/>
          </a:xfrm>
        </p:grpSpPr>
        <p:sp>
          <p:nvSpPr>
            <p:cNvPr id="882729" name="Rectangle 41"/>
            <p:cNvSpPr>
              <a:spLocks noChangeArrowheads="1"/>
            </p:cNvSpPr>
            <p:nvPr/>
          </p:nvSpPr>
          <p:spPr bwMode="auto">
            <a:xfrm>
              <a:off x="1235" y="3236"/>
              <a:ext cx="1270" cy="233"/>
            </a:xfrm>
            <a:prstGeom prst="rect">
              <a:avLst/>
            </a:prstGeom>
            <a:noFill/>
            <a:ln w="9525">
              <a:noFill/>
              <a:miter lim="800000"/>
              <a:headEnd/>
              <a:tailEnd/>
            </a:ln>
            <a:effectLst>
              <a:outerShdw blurRad="63500" dist="46662" dir="3284183" algn="ctr" rotWithShape="0">
                <a:schemeClr val="tx1">
                  <a:alpha val="74998"/>
                </a:schemeClr>
              </a:outerShdw>
            </a:effectLst>
          </p:spPr>
          <p:txBody>
            <a:bodyPr wrap="square" lIns="0" tIns="0" rIns="0" bIns="0">
              <a:spAutoFit/>
            </a:bodyPr>
            <a:lstStyle/>
            <a:p>
              <a:pPr algn="l">
                <a:defRPr/>
              </a:pPr>
              <a:r>
                <a:rPr lang="ar-JO" sz="2400" b="1" dirty="0">
                  <a:solidFill>
                    <a:schemeClr val="hlink"/>
                  </a:solidFill>
                  <a:latin typeface="Arial" panose="020B0604020202020204" pitchFamily="34" charset="0"/>
                  <a:ea typeface="+mn-ea"/>
                  <a:cs typeface="Arial" panose="020B0604020202020204" pitchFamily="34" charset="0"/>
                </a:rPr>
                <a:t>أخبار الأيام الأول</a:t>
              </a:r>
              <a:endParaRPr lang="en-US" sz="2400" b="1" dirty="0">
                <a:solidFill>
                  <a:schemeClr val="hlink"/>
                </a:solidFill>
                <a:latin typeface="Arial" panose="020B0604020202020204" pitchFamily="34" charset="0"/>
                <a:ea typeface="+mn-ea"/>
                <a:cs typeface="Arial" panose="020B0604020202020204" pitchFamily="34" charset="0"/>
              </a:endParaRPr>
            </a:p>
          </p:txBody>
        </p:sp>
        <p:sp>
          <p:nvSpPr>
            <p:cNvPr id="882730" name="Rectangle 42"/>
            <p:cNvSpPr>
              <a:spLocks noChangeArrowheads="1"/>
            </p:cNvSpPr>
            <p:nvPr/>
          </p:nvSpPr>
          <p:spPr bwMode="auto">
            <a:xfrm>
              <a:off x="1212" y="3526"/>
              <a:ext cx="1331" cy="233"/>
            </a:xfrm>
            <a:prstGeom prst="rect">
              <a:avLst/>
            </a:prstGeom>
            <a:noFill/>
            <a:ln w="9525">
              <a:noFill/>
              <a:miter lim="800000"/>
              <a:headEnd/>
              <a:tailEnd/>
            </a:ln>
            <a:effectLst>
              <a:outerShdw blurRad="63500" dist="46662" dir="3284183" algn="ctr" rotWithShape="0">
                <a:schemeClr val="tx1">
                  <a:alpha val="74998"/>
                </a:schemeClr>
              </a:outerShdw>
            </a:effectLst>
          </p:spPr>
          <p:txBody>
            <a:bodyPr wrap="square" lIns="0" tIns="0" rIns="0" bIns="0">
              <a:spAutoFit/>
            </a:bodyPr>
            <a:lstStyle/>
            <a:p>
              <a:pPr algn="l">
                <a:defRPr/>
              </a:pPr>
              <a:r>
                <a:rPr lang="ar-JO" sz="2400" b="1" dirty="0">
                  <a:solidFill>
                    <a:schemeClr val="hlink"/>
                  </a:solidFill>
                  <a:latin typeface="Arial" panose="020B0604020202020204" pitchFamily="34" charset="0"/>
                  <a:ea typeface="+mn-ea"/>
                  <a:cs typeface="Arial" panose="020B0604020202020204" pitchFamily="34" charset="0"/>
                </a:rPr>
                <a:t>اخبار الأيام الثاني</a:t>
              </a:r>
              <a:endParaRPr lang="en-US" sz="2400" b="1" dirty="0">
                <a:solidFill>
                  <a:schemeClr val="hlink"/>
                </a:solidFill>
                <a:latin typeface="Arial" panose="020B0604020202020204" pitchFamily="34" charset="0"/>
                <a:ea typeface="+mn-ea"/>
                <a:cs typeface="Arial" panose="020B0604020202020204" pitchFamily="34" charset="0"/>
              </a:endParaRPr>
            </a:p>
          </p:txBody>
        </p:sp>
      </p:grpSp>
      <p:sp>
        <p:nvSpPr>
          <p:cNvPr id="73763"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73764"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dirty="0">
                <a:solidFill>
                  <a:srgbClr val="000000"/>
                </a:solidFill>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sp>
        <p:nvSpPr>
          <p:cNvPr id="73765"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73766" name="Picture 6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767" name="Rectangle 65"/>
          <p:cNvSpPr>
            <a:spLocks noChangeArrowheads="1"/>
          </p:cNvSpPr>
          <p:nvPr/>
        </p:nvSpPr>
        <p:spPr bwMode="auto">
          <a:xfrm>
            <a:off x="4967288" y="433388"/>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73768"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3769" name="Rectangle 68"/>
          <p:cNvSpPr>
            <a:spLocks noChangeArrowheads="1"/>
          </p:cNvSpPr>
          <p:nvPr/>
        </p:nvSpPr>
        <p:spPr bwMode="auto">
          <a:xfrm>
            <a:off x="2205038" y="3279775"/>
            <a:ext cx="1628651"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dirty="0">
              <a:latin typeface="Arial" panose="020B0604020202020204" pitchFamily="34" charset="0"/>
              <a:cs typeface="Arial" panose="020B0604020202020204" pitchFamily="34" charset="0"/>
            </a:endParaRPr>
          </a:p>
        </p:txBody>
      </p:sp>
      <p:sp>
        <p:nvSpPr>
          <p:cNvPr id="73770" name="Rectangle 69"/>
          <p:cNvSpPr>
            <a:spLocks noChangeArrowheads="1"/>
          </p:cNvSpPr>
          <p:nvPr/>
        </p:nvSpPr>
        <p:spPr bwMode="auto">
          <a:xfrm>
            <a:off x="2130425" y="3816350"/>
            <a:ext cx="170078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dirty="0">
              <a:latin typeface="Arial" panose="020B0604020202020204" pitchFamily="34" charset="0"/>
              <a:cs typeface="Arial" panose="020B0604020202020204" pitchFamily="34" charset="0"/>
            </a:endParaRPr>
          </a:p>
        </p:txBody>
      </p:sp>
      <p:sp>
        <p:nvSpPr>
          <p:cNvPr id="73771" name="Rectangle 70"/>
          <p:cNvSpPr>
            <a:spLocks noChangeArrowheads="1"/>
          </p:cNvSpPr>
          <p:nvPr/>
        </p:nvSpPr>
        <p:spPr bwMode="auto">
          <a:xfrm>
            <a:off x="1826383" y="4573588"/>
            <a:ext cx="13660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73772" name="Rectangle 71"/>
          <p:cNvSpPr>
            <a:spLocks noChangeArrowheads="1"/>
          </p:cNvSpPr>
          <p:nvPr/>
        </p:nvSpPr>
        <p:spPr bwMode="auto">
          <a:xfrm>
            <a:off x="2198665" y="4103688"/>
            <a:ext cx="128272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73773"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73774" name="Rectangle 87"/>
          <p:cNvSpPr>
            <a:spLocks noChangeArrowheads="1"/>
          </p:cNvSpPr>
          <p:nvPr/>
        </p:nvSpPr>
        <p:spPr bwMode="auto">
          <a:xfrm>
            <a:off x="2217738"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73775" name="Rectangle 88"/>
          <p:cNvSpPr>
            <a:spLocks noChangeArrowheads="1"/>
          </p:cNvSpPr>
          <p:nvPr/>
        </p:nvSpPr>
        <p:spPr bwMode="auto">
          <a:xfrm>
            <a:off x="2403475" y="2249488"/>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882787" name="Rectangle 99"/>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3778" name="Text Box 103"/>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3779" name="Text Box 104"/>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35</a:t>
            </a:r>
          </a:p>
        </p:txBody>
      </p:sp>
      <p:sp>
        <p:nvSpPr>
          <p:cNvPr id="882798" name="Rectangle 110"/>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grpSp>
        <p:nvGrpSpPr>
          <p:cNvPr id="3" name="Group 145"/>
          <p:cNvGrpSpPr>
            <a:grpSpLocks/>
          </p:cNvGrpSpPr>
          <p:nvPr/>
        </p:nvGrpSpPr>
        <p:grpSpPr bwMode="auto">
          <a:xfrm>
            <a:off x="3580198" y="4829175"/>
            <a:ext cx="6056312" cy="882650"/>
            <a:chOff x="2185" y="3042"/>
            <a:chExt cx="3815" cy="556"/>
          </a:xfrm>
        </p:grpSpPr>
        <p:sp>
          <p:nvSpPr>
            <p:cNvPr id="882795" name="AutoShape 107" descr="Small checker board"/>
            <p:cNvSpPr>
              <a:spLocks noChangeArrowheads="1"/>
            </p:cNvSpPr>
            <p:nvPr/>
          </p:nvSpPr>
          <p:spPr bwMode="auto">
            <a:xfrm rot="-282819">
              <a:off x="2185" y="3323"/>
              <a:ext cx="1200" cy="222"/>
            </a:xfrm>
            <a:prstGeom prst="rightArrow">
              <a:avLst>
                <a:gd name="adj1" fmla="val 50000"/>
                <a:gd name="adj2" fmla="val 135135"/>
              </a:avLst>
            </a:prstGeom>
            <a:pattFill prst="smCheck">
              <a:fgClr>
                <a:schemeClr val="hlink"/>
              </a:fgClr>
              <a:bgClr>
                <a:srgbClr val="FFFFFF"/>
              </a:bgClr>
            </a:pattFill>
            <a:ln w="12700">
              <a:solidFill>
                <a:schemeClr val="tx1"/>
              </a:solidFill>
              <a:miter lim="800000"/>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73811" name="Group 141"/>
            <p:cNvGrpSpPr>
              <a:grpSpLocks/>
            </p:cNvGrpSpPr>
            <p:nvPr/>
          </p:nvGrpSpPr>
          <p:grpSpPr bwMode="auto">
            <a:xfrm>
              <a:off x="3198" y="3042"/>
              <a:ext cx="2802" cy="556"/>
              <a:chOff x="3032" y="2449"/>
              <a:chExt cx="2802" cy="556"/>
            </a:xfrm>
          </p:grpSpPr>
          <p:sp>
            <p:nvSpPr>
              <p:cNvPr id="882830" name="Text Box 142"/>
              <p:cNvSpPr txBox="1">
                <a:spLocks noChangeArrowheads="1"/>
              </p:cNvSpPr>
              <p:nvPr/>
            </p:nvSpPr>
            <p:spPr bwMode="auto">
              <a:xfrm>
                <a:off x="3270" y="2449"/>
                <a:ext cx="2473" cy="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السجلات:</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882831" name="Text Box 143"/>
              <p:cNvSpPr txBox="1">
                <a:spLocks noChangeArrowheads="1"/>
              </p:cNvSpPr>
              <p:nvPr/>
            </p:nvSpPr>
            <p:spPr bwMode="auto">
              <a:xfrm>
                <a:off x="3032" y="2717"/>
                <a:ext cx="2802" cy="288"/>
              </a:xfrm>
              <a:prstGeom prst="rect">
                <a:avLst/>
              </a:prstGeom>
              <a:noFill/>
              <a:ln w="12700">
                <a:noFill/>
                <a:miter lim="800000"/>
                <a:headEnd/>
                <a:tailEnd/>
              </a:ln>
              <a:effectLst>
                <a:outerShdw blurRad="63500" dist="71842" dir="2700000" algn="ctr" rotWithShape="0">
                  <a:schemeClr val="tx1">
                    <a:alpha val="74998"/>
                  </a:schemeClr>
                </a:outerShdw>
              </a:effectLst>
            </p:spPr>
            <p:txBody>
              <a:bodyPr wrap="square">
                <a:spAutoFit/>
              </a:bodyPr>
              <a:lstStyle/>
              <a:p>
                <a:pPr algn="ctr">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عموما: نفس المواد مثل ...</a:t>
                </a:r>
                <a:endParaRPr lang="en-US" sz="2400" b="1" dirty="0">
                  <a:solidFill>
                    <a:srgbClr val="66FFFF"/>
                  </a:solidFill>
                  <a:latin typeface="Arial" panose="020B0604020202020204" pitchFamily="34" charset="0"/>
                  <a:ea typeface="+mn-ea"/>
                  <a:cs typeface="Arial" panose="020B0604020202020204" pitchFamily="34" charset="0"/>
                </a:endParaRPr>
              </a:p>
            </p:txBody>
          </p:sp>
        </p:grpSp>
      </p:grpSp>
      <p:sp>
        <p:nvSpPr>
          <p:cNvPr id="882835" name="AutoShape 147" descr="Small checker board"/>
          <p:cNvSpPr>
            <a:spLocks noChangeArrowheads="1"/>
          </p:cNvSpPr>
          <p:nvPr/>
        </p:nvSpPr>
        <p:spPr bwMode="auto">
          <a:xfrm rot="-5410276">
            <a:off x="7207636" y="3917950"/>
            <a:ext cx="550862" cy="1239837"/>
          </a:xfrm>
          <a:prstGeom prst="rightArrow">
            <a:avLst>
              <a:gd name="adj1" fmla="val 50000"/>
              <a:gd name="adj2" fmla="val 25000"/>
            </a:avLst>
          </a:prstGeom>
          <a:pattFill prst="smCheck">
            <a:fgClr>
              <a:schemeClr val="accent1"/>
            </a:fgClr>
            <a:bgClr>
              <a:srgbClr val="FFFFFF"/>
            </a:bgClr>
          </a:pattFill>
          <a:ln w="12700">
            <a:solidFill>
              <a:schemeClr val="tx1"/>
            </a:solidFill>
            <a:miter lim="800000"/>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73784" name="Text Box 148"/>
          <p:cNvSpPr txBox="1">
            <a:spLocks noChangeArrowheads="1"/>
          </p:cNvSpPr>
          <p:nvPr/>
        </p:nvSpPr>
        <p:spPr bwMode="auto">
          <a:xfrm>
            <a:off x="9575800" y="728345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2</a:t>
            </a:r>
          </a:p>
        </p:txBody>
      </p:sp>
      <p:grpSp>
        <p:nvGrpSpPr>
          <p:cNvPr id="73785" name="Group 153"/>
          <p:cNvGrpSpPr>
            <a:grpSpLocks/>
          </p:cNvGrpSpPr>
          <p:nvPr/>
        </p:nvGrpSpPr>
        <p:grpSpPr bwMode="auto">
          <a:xfrm>
            <a:off x="5340350" y="6034088"/>
            <a:ext cx="4025900" cy="822325"/>
            <a:chOff x="3409" y="3801"/>
            <a:chExt cx="2536" cy="518"/>
          </a:xfrm>
        </p:grpSpPr>
        <p:sp>
          <p:nvSpPr>
            <p:cNvPr id="882842" name="AutoShape 154"/>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82843" name="Text Box 155"/>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970 قبل الميلاد حتى 550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73786" name="Text Box 156"/>
          <p:cNvSpPr txBox="1">
            <a:spLocks noChangeArrowheads="1"/>
          </p:cNvSpPr>
          <p:nvPr/>
        </p:nvSpPr>
        <p:spPr bwMode="auto">
          <a:xfrm rot="-5400000">
            <a:off x="-1090965" y="3378642"/>
            <a:ext cx="5614987" cy="6309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600" dirty="0">
              <a:latin typeface="Arial" panose="020B0604020202020204" pitchFamily="34" charset="0"/>
              <a:cs typeface="Arial" panose="020B0604020202020204" pitchFamily="34" charset="0"/>
            </a:endParaRPr>
          </a:p>
          <a:p>
            <a:pPr algn="ctr">
              <a:spcBef>
                <a:spcPct val="50000"/>
              </a:spcBef>
            </a:pPr>
            <a:endParaRPr lang="en-US" sz="1000" dirty="0">
              <a:latin typeface="Arial" panose="020B0604020202020204" pitchFamily="34" charset="0"/>
              <a:cs typeface="Arial" panose="020B0604020202020204" pitchFamily="34" charset="0"/>
            </a:endParaRPr>
          </a:p>
        </p:txBody>
      </p:sp>
      <p:grpSp>
        <p:nvGrpSpPr>
          <p:cNvPr id="6" name="Group 169"/>
          <p:cNvGrpSpPr>
            <a:grpSpLocks/>
          </p:cNvGrpSpPr>
          <p:nvPr/>
        </p:nvGrpSpPr>
        <p:grpSpPr bwMode="auto">
          <a:xfrm>
            <a:off x="3852863" y="3587750"/>
            <a:ext cx="5908675" cy="1555750"/>
            <a:chOff x="2427" y="2260"/>
            <a:chExt cx="3722" cy="980"/>
          </a:xfrm>
        </p:grpSpPr>
        <p:sp>
          <p:nvSpPr>
            <p:cNvPr id="73803" name="AutoShape 165"/>
            <p:cNvSpPr>
              <a:spLocks noChangeArrowheads="1"/>
            </p:cNvSpPr>
            <p:nvPr/>
          </p:nvSpPr>
          <p:spPr bwMode="auto">
            <a:xfrm>
              <a:off x="4643" y="2348"/>
              <a:ext cx="282" cy="272"/>
            </a:xfrm>
            <a:prstGeom prst="rightArrow">
              <a:avLst>
                <a:gd name="adj1" fmla="val 50000"/>
                <a:gd name="adj2" fmla="val 25919"/>
              </a:avLst>
            </a:prstGeom>
            <a:solidFill>
              <a:schemeClr val="hlink"/>
            </a:solidFill>
            <a:ln w="12700">
              <a:solidFill>
                <a:schemeClr val="tx1"/>
              </a:solidFill>
              <a:miter lim="800000"/>
              <a:headEnd/>
              <a:tailEnd/>
            </a:ln>
          </p:spPr>
          <p:txBody>
            <a:bodyPr wrap="none" anchor="ctr"/>
            <a:lstStyle/>
            <a:p>
              <a:pPr algn="ctr"/>
              <a:endParaRPr lang="en-US" sz="1800">
                <a:solidFill>
                  <a:schemeClr val="hlink"/>
                </a:solidFill>
                <a:latin typeface="Arial" panose="020B0604020202020204" pitchFamily="34" charset="0"/>
                <a:cs typeface="Arial" panose="020B0604020202020204" pitchFamily="34" charset="0"/>
              </a:endParaRPr>
            </a:p>
          </p:txBody>
        </p:sp>
        <p:grpSp>
          <p:nvGrpSpPr>
            <p:cNvPr id="73804" name="Group 168"/>
            <p:cNvGrpSpPr>
              <a:grpSpLocks/>
            </p:cNvGrpSpPr>
            <p:nvPr/>
          </p:nvGrpSpPr>
          <p:grpSpPr bwMode="auto">
            <a:xfrm>
              <a:off x="2427" y="2260"/>
              <a:ext cx="3722" cy="980"/>
              <a:chOff x="2427" y="2260"/>
              <a:chExt cx="3722" cy="980"/>
            </a:xfrm>
          </p:grpSpPr>
          <p:sp>
            <p:nvSpPr>
              <p:cNvPr id="882832" name="AutoShape 144" descr="Small checker board"/>
              <p:cNvSpPr>
                <a:spLocks noChangeArrowheads="1"/>
              </p:cNvSpPr>
              <p:nvPr/>
            </p:nvSpPr>
            <p:spPr bwMode="auto">
              <a:xfrm rot="9172787">
                <a:off x="2774" y="2449"/>
                <a:ext cx="667" cy="392"/>
              </a:xfrm>
              <a:prstGeom prst="rightArrow">
                <a:avLst>
                  <a:gd name="adj1" fmla="val 50000"/>
                  <a:gd name="adj2" fmla="val 42538"/>
                </a:avLst>
              </a:prstGeom>
              <a:pattFill prst="smCheck">
                <a:fgClr>
                  <a:schemeClr val="accent2"/>
                </a:fgClr>
                <a:bgClr>
                  <a:srgbClr val="FFFFFF"/>
                </a:bgClr>
              </a:patt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82822" name="Text Box 134"/>
              <p:cNvSpPr txBox="1">
                <a:spLocks noChangeArrowheads="1"/>
              </p:cNvSpPr>
              <p:nvPr/>
            </p:nvSpPr>
            <p:spPr bwMode="auto">
              <a:xfrm>
                <a:off x="3207" y="2277"/>
                <a:ext cx="2942" cy="36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3200" b="1" dirty="0">
                    <a:solidFill>
                      <a:srgbClr val="FFF819"/>
                    </a:solidFill>
                    <a:latin typeface="Arial" panose="020B0604020202020204" pitchFamily="34" charset="0"/>
                    <a:ea typeface="+mn-ea"/>
                    <a:cs typeface="Arial" panose="020B0604020202020204" pitchFamily="34" charset="0"/>
                  </a:rPr>
                  <a:t>صموئيل الثاني</a:t>
                </a:r>
                <a:r>
                  <a:rPr lang="en-US" sz="3200" b="1" dirty="0">
                    <a:solidFill>
                      <a:srgbClr val="FFF819"/>
                    </a:solidFill>
                    <a:latin typeface="Arial" panose="020B0604020202020204" pitchFamily="34" charset="0"/>
                    <a:ea typeface="+mn-ea"/>
                    <a:cs typeface="Arial" panose="020B0604020202020204" pitchFamily="34" charset="0"/>
                  </a:rPr>
                  <a:t>       </a:t>
                </a:r>
                <a:r>
                  <a:rPr lang="ar-JO" sz="3200" b="1" dirty="0">
                    <a:solidFill>
                      <a:srgbClr val="FFF819"/>
                    </a:solidFill>
                    <a:latin typeface="Arial" panose="020B0604020202020204" pitchFamily="34" charset="0"/>
                    <a:ea typeface="+mn-ea"/>
                    <a:cs typeface="Arial" panose="020B0604020202020204" pitchFamily="34" charset="0"/>
                  </a:rPr>
                  <a:t>ملوك الثاني</a:t>
                </a:r>
                <a:endParaRPr lang="en-US" sz="3200" b="1" dirty="0">
                  <a:solidFill>
                    <a:srgbClr val="FFF819"/>
                  </a:solidFill>
                  <a:latin typeface="Arial" panose="020B0604020202020204" pitchFamily="34" charset="0"/>
                  <a:ea typeface="+mn-ea"/>
                  <a:cs typeface="Arial" panose="020B0604020202020204" pitchFamily="34" charset="0"/>
                </a:endParaRPr>
              </a:p>
            </p:txBody>
          </p:sp>
          <p:sp>
            <p:nvSpPr>
              <p:cNvPr id="882855" name="Text Box 167"/>
              <p:cNvSpPr txBox="1">
                <a:spLocks noChangeArrowheads="1"/>
              </p:cNvSpPr>
              <p:nvPr/>
            </p:nvSpPr>
            <p:spPr bwMode="auto">
              <a:xfrm>
                <a:off x="2427" y="2260"/>
                <a:ext cx="395" cy="980"/>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spcBef>
                    <a:spcPct val="50000"/>
                  </a:spcBef>
                  <a:defRPr/>
                </a:pPr>
                <a:r>
                  <a:rPr lang="en-US" sz="9600">
                    <a:solidFill>
                      <a:schemeClr val="hlink"/>
                    </a:solidFill>
                    <a:latin typeface="Arial" panose="020B0604020202020204" pitchFamily="34" charset="0"/>
                    <a:ea typeface="+mn-ea"/>
                    <a:cs typeface="Arial" panose="020B0604020202020204" pitchFamily="34" charset="0"/>
                  </a:rPr>
                  <a:t>}</a:t>
                </a:r>
              </a:p>
            </p:txBody>
          </p:sp>
        </p:grpSp>
      </p:grpSp>
      <p:sp>
        <p:nvSpPr>
          <p:cNvPr id="90"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88" name="Picture 87">
            <a:extLst>
              <a:ext uri="{FF2B5EF4-FFF2-40B4-BE49-F238E27FC236}">
                <a16:creationId xmlns:a16="http://schemas.microsoft.com/office/drawing/2014/main" id="{B6C970D9-60D1-E293-1B3A-EEE9D3937B1F}"/>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04" name="Rectangle 230">
            <a:extLst>
              <a:ext uri="{FF2B5EF4-FFF2-40B4-BE49-F238E27FC236}">
                <a16:creationId xmlns:a16="http://schemas.microsoft.com/office/drawing/2014/main" id="{ACB83785-6CA6-9014-FACB-DF0B95C25223}"/>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3000"/>
                                        <p:tgtEl>
                                          <p:spTgt spid="3"/>
                                        </p:tgtEl>
                                      </p:cBhvr>
                                    </p:animEffect>
                                  </p:childTnLst>
                                </p:cTn>
                              </p:par>
                            </p:childTnLst>
                          </p:cTn>
                        </p:par>
                        <p:par>
                          <p:cTn id="8" fill="hold" nodeType="afterGroup">
                            <p:stCondLst>
                              <p:cond delay="3000"/>
                            </p:stCondLst>
                            <p:childTnLst>
                              <p:par>
                                <p:cTn id="9" presetID="22" presetClass="entr" presetSubtype="4" fill="hold" grpId="0" nodeType="afterEffect">
                                  <p:stCondLst>
                                    <p:cond delay="0"/>
                                  </p:stCondLst>
                                  <p:childTnLst>
                                    <p:set>
                                      <p:cBhvr>
                                        <p:cTn id="10" dur="1" fill="hold">
                                          <p:stCondLst>
                                            <p:cond delay="0"/>
                                          </p:stCondLst>
                                        </p:cTn>
                                        <p:tgtEl>
                                          <p:spTgt spid="882835"/>
                                        </p:tgtEl>
                                        <p:attrNameLst>
                                          <p:attrName>style.visibility</p:attrName>
                                        </p:attrNameLst>
                                      </p:cBhvr>
                                      <p:to>
                                        <p:strVal val="visible"/>
                                      </p:to>
                                    </p:set>
                                    <p:animEffect transition="in" filter="wipe(down)">
                                      <p:cBhvr>
                                        <p:cTn id="11" dur="500"/>
                                        <p:tgtEl>
                                          <p:spTgt spid="88283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283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ext Box 116"/>
          <p:cNvSpPr txBox="1">
            <a:spLocks noChangeArrowheads="1"/>
          </p:cNvSpPr>
          <p:nvPr/>
        </p:nvSpPr>
        <p:spPr bwMode="auto">
          <a:xfrm rot="-5400000">
            <a:off x="-985757" y="3290314"/>
            <a:ext cx="5614988" cy="7848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1800" b="1" dirty="0">
                <a:latin typeface="Arial" panose="020B0604020202020204" pitchFamily="34" charset="0"/>
                <a:cs typeface="Arial" panose="020B0604020202020204" pitchFamily="34" charset="0"/>
              </a:rPr>
              <a:t>التاريخ (١٢)</a:t>
            </a:r>
            <a:endParaRPr lang="en-US" sz="1800" dirty="0">
              <a:latin typeface="Arial" panose="020B0604020202020204" pitchFamily="34" charset="0"/>
              <a:cs typeface="Arial" panose="020B0604020202020204" pitchFamily="34" charset="0"/>
            </a:endParaRPr>
          </a:p>
          <a:p>
            <a:pPr algn="ctr">
              <a:spcBef>
                <a:spcPct val="50000"/>
              </a:spcBef>
            </a:pPr>
            <a:endParaRPr lang="en-US" sz="1800" dirty="0">
              <a:latin typeface="Arial" panose="020B0604020202020204" pitchFamily="34" charset="0"/>
              <a:cs typeface="Arial" panose="020B0604020202020204" pitchFamily="34" charset="0"/>
            </a:endParaRPr>
          </a:p>
        </p:txBody>
      </p:sp>
      <p:sp>
        <p:nvSpPr>
          <p:cNvPr id="75778"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79"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80"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81"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82"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83"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84"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5785"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86"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87"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5788"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89"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90"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5791"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5792"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75793"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94"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95"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96"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97"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98"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799"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800"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801"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802"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803"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804"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5805"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5806"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5807"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75808"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5809"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75810"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34627" name="Rectangle 35"/>
          <p:cNvSpPr>
            <a:spLocks noChangeArrowheads="1"/>
          </p:cNvSpPr>
          <p:nvPr/>
        </p:nvSpPr>
        <p:spPr bwMode="auto">
          <a:xfrm>
            <a:off x="2057400" y="5151438"/>
            <a:ext cx="1946046" cy="430887"/>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أخبار الأيام الأول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1134628" name="Rectangle 36"/>
          <p:cNvSpPr>
            <a:spLocks noChangeArrowheads="1"/>
          </p:cNvSpPr>
          <p:nvPr/>
        </p:nvSpPr>
        <p:spPr bwMode="auto">
          <a:xfrm>
            <a:off x="1982788" y="5510213"/>
            <a:ext cx="2019784" cy="430887"/>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أخبار الأيام الثاني</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75813" name="Rectangle 5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75814" name="Rectangle 5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75815" name="Rectangle 5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75816" name="Picture 5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817" name="Rectangle 5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75818" name="Rectangle 5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75819" name="Rectangle 57"/>
          <p:cNvSpPr>
            <a:spLocks noChangeArrowheads="1"/>
          </p:cNvSpPr>
          <p:nvPr/>
        </p:nvSpPr>
        <p:spPr bwMode="auto">
          <a:xfrm>
            <a:off x="2205038" y="3279775"/>
            <a:ext cx="1622239"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dirty="0">
              <a:latin typeface="Arial" panose="020B0604020202020204" pitchFamily="34" charset="0"/>
              <a:cs typeface="Arial" panose="020B0604020202020204" pitchFamily="34" charset="0"/>
            </a:endParaRPr>
          </a:p>
        </p:txBody>
      </p:sp>
      <p:sp>
        <p:nvSpPr>
          <p:cNvPr id="75820" name="Rectangle 58"/>
          <p:cNvSpPr>
            <a:spLocks noChangeArrowheads="1"/>
          </p:cNvSpPr>
          <p:nvPr/>
        </p:nvSpPr>
        <p:spPr bwMode="auto">
          <a:xfrm>
            <a:off x="2130425" y="3816350"/>
            <a:ext cx="169597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dirty="0">
              <a:latin typeface="Arial" panose="020B0604020202020204" pitchFamily="34" charset="0"/>
              <a:cs typeface="Arial" panose="020B0604020202020204" pitchFamily="34" charset="0"/>
            </a:endParaRPr>
          </a:p>
        </p:txBody>
      </p:sp>
      <p:sp>
        <p:nvSpPr>
          <p:cNvPr id="75821" name="Rectangle 59"/>
          <p:cNvSpPr>
            <a:spLocks noChangeArrowheads="1"/>
          </p:cNvSpPr>
          <p:nvPr/>
        </p:nvSpPr>
        <p:spPr bwMode="auto">
          <a:xfrm>
            <a:off x="1883991" y="4681548"/>
            <a:ext cx="1524777"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الثاني</a:t>
            </a:r>
            <a:endParaRPr lang="en-US" sz="2800" b="1" dirty="0">
              <a:latin typeface="Arial" panose="020B0604020202020204" pitchFamily="34" charset="0"/>
              <a:cs typeface="Arial" panose="020B0604020202020204" pitchFamily="34" charset="0"/>
            </a:endParaRPr>
          </a:p>
        </p:txBody>
      </p:sp>
      <p:sp>
        <p:nvSpPr>
          <p:cNvPr id="75822" name="Rectangle 60"/>
          <p:cNvSpPr>
            <a:spLocks noChangeArrowheads="1"/>
          </p:cNvSpPr>
          <p:nvPr/>
        </p:nvSpPr>
        <p:spPr bwMode="auto">
          <a:xfrm>
            <a:off x="2030350" y="4103688"/>
            <a:ext cx="1451038"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الأول</a:t>
            </a:r>
            <a:endParaRPr lang="en-US" sz="2800" b="1" dirty="0">
              <a:latin typeface="Arial" panose="020B0604020202020204" pitchFamily="34" charset="0"/>
              <a:cs typeface="Arial" panose="020B0604020202020204" pitchFamily="34" charset="0"/>
            </a:endParaRPr>
          </a:p>
        </p:txBody>
      </p:sp>
      <p:sp>
        <p:nvSpPr>
          <p:cNvPr id="1134654" name="Text Box 62"/>
          <p:cNvSpPr txBox="1">
            <a:spLocks noChangeArrowheads="1"/>
          </p:cNvSpPr>
          <p:nvPr/>
        </p:nvSpPr>
        <p:spPr bwMode="auto">
          <a:xfrm>
            <a:off x="5233988" y="3713163"/>
            <a:ext cx="4233862" cy="356251"/>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400" b="1" dirty="0">
                <a:solidFill>
                  <a:srgbClr val="FFF819"/>
                </a:solidFill>
                <a:latin typeface="Arial" panose="020B0604020202020204" pitchFamily="34" charset="0"/>
                <a:ea typeface="+mn-ea"/>
                <a:cs typeface="Arial" panose="020B0604020202020204" pitchFamily="34" charset="0"/>
              </a:rPr>
              <a:t>قوس رائع:</a:t>
            </a:r>
            <a:endParaRPr lang="en-US" sz="2400" b="1" dirty="0">
              <a:solidFill>
                <a:srgbClr val="FFF819"/>
              </a:solidFill>
              <a:latin typeface="Arial" panose="020B0604020202020204" pitchFamily="34" charset="0"/>
              <a:ea typeface="+mn-ea"/>
              <a:cs typeface="Arial" panose="020B0604020202020204" pitchFamily="34" charset="0"/>
            </a:endParaRPr>
          </a:p>
        </p:txBody>
      </p:sp>
      <p:sp>
        <p:nvSpPr>
          <p:cNvPr id="75824" name="Rectangle 63"/>
          <p:cNvSpPr>
            <a:spLocks noChangeArrowheads="1"/>
          </p:cNvSpPr>
          <p:nvPr/>
        </p:nvSpPr>
        <p:spPr bwMode="auto">
          <a:xfrm>
            <a:off x="2243138" y="468313"/>
            <a:ext cx="671659"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75825" name="Rectangle 64"/>
          <p:cNvSpPr>
            <a:spLocks noChangeArrowheads="1"/>
          </p:cNvSpPr>
          <p:nvPr/>
        </p:nvSpPr>
        <p:spPr bwMode="auto">
          <a:xfrm>
            <a:off x="2217738"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75826" name="Rectangle 65"/>
          <p:cNvSpPr>
            <a:spLocks noChangeArrowheads="1"/>
          </p:cNvSpPr>
          <p:nvPr/>
        </p:nvSpPr>
        <p:spPr bwMode="auto">
          <a:xfrm>
            <a:off x="2403475" y="2249488"/>
            <a:ext cx="822341"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1134664" name="Rectangle 72"/>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5829" name="Text Box 73"/>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5830" name="Text Box 74"/>
          <p:cNvSpPr txBox="1">
            <a:spLocks noChangeArrowheads="1"/>
          </p:cNvSpPr>
          <p:nvPr/>
        </p:nvSpPr>
        <p:spPr bwMode="auto">
          <a:xfrm>
            <a:off x="9036697" y="7357190"/>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36</a:t>
            </a:r>
          </a:p>
        </p:txBody>
      </p:sp>
      <p:grpSp>
        <p:nvGrpSpPr>
          <p:cNvPr id="2" name="Group 85"/>
          <p:cNvGrpSpPr>
            <a:grpSpLocks/>
          </p:cNvGrpSpPr>
          <p:nvPr/>
        </p:nvGrpSpPr>
        <p:grpSpPr bwMode="auto">
          <a:xfrm>
            <a:off x="1704976" y="5000626"/>
            <a:ext cx="3529012" cy="2074862"/>
            <a:chOff x="398" y="3197"/>
            <a:chExt cx="2223" cy="1307"/>
          </a:xfrm>
        </p:grpSpPr>
        <p:grpSp>
          <p:nvGrpSpPr>
            <p:cNvPr id="75859" name="Group 86"/>
            <p:cNvGrpSpPr>
              <a:grpSpLocks/>
            </p:cNvGrpSpPr>
            <p:nvPr/>
          </p:nvGrpSpPr>
          <p:grpSpPr bwMode="auto">
            <a:xfrm>
              <a:off x="604" y="3725"/>
              <a:ext cx="1894" cy="667"/>
              <a:chOff x="268" y="142"/>
              <a:chExt cx="1894" cy="667"/>
            </a:xfrm>
          </p:grpSpPr>
          <p:sp>
            <p:nvSpPr>
              <p:cNvPr id="1134679" name="AutoShape 87"/>
              <p:cNvSpPr>
                <a:spLocks noChangeArrowheads="1"/>
              </p:cNvSpPr>
              <p:nvPr/>
            </p:nvSpPr>
            <p:spPr bwMode="auto">
              <a:xfrm>
                <a:off x="268" y="142"/>
                <a:ext cx="1894" cy="667"/>
              </a:xfrm>
              <a:prstGeom prst="roundRect">
                <a:avLst>
                  <a:gd name="adj" fmla="val 16667"/>
                </a:avLst>
              </a:prstGeom>
              <a:gradFill rotWithShape="0">
                <a:gsLst>
                  <a:gs pos="0">
                    <a:schemeClr val="accent2">
                      <a:gamma/>
                      <a:shade val="0"/>
                      <a:invGamma/>
                    </a:schemeClr>
                  </a:gs>
                  <a:gs pos="50000">
                    <a:schemeClr val="accent2"/>
                  </a:gs>
                  <a:gs pos="100000">
                    <a:schemeClr val="accent2">
                      <a:gamma/>
                      <a:shade val="0"/>
                      <a:invGamma/>
                    </a:schemeClr>
                  </a:gs>
                </a:gsLst>
                <a:lin ang="5400000" scaled="1"/>
              </a:gradFill>
              <a:ln w="76200">
                <a:solidFill>
                  <a:schemeClr val="bg1"/>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34680" name="Text Box 88"/>
              <p:cNvSpPr txBox="1">
                <a:spLocks noChangeArrowheads="1"/>
              </p:cNvSpPr>
              <p:nvPr/>
            </p:nvSpPr>
            <p:spPr bwMode="auto">
              <a:xfrm>
                <a:off x="444" y="310"/>
                <a:ext cx="1538" cy="291"/>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400" b="1" dirty="0">
                    <a:solidFill>
                      <a:schemeClr val="bg1"/>
                    </a:solidFill>
                    <a:latin typeface="Arial" panose="020B0604020202020204" pitchFamily="34" charset="0"/>
                    <a:ea typeface="+mn-ea"/>
                    <a:cs typeface="Arial" panose="020B0604020202020204" pitchFamily="34" charset="0"/>
                  </a:rPr>
                  <a:t>وجهة النظر الكهنوتية</a:t>
                </a:r>
                <a:endParaRPr lang="en-US" sz="2400" b="1" dirty="0">
                  <a:solidFill>
                    <a:schemeClr val="bg1"/>
                  </a:solidFill>
                  <a:latin typeface="Arial" panose="020B0604020202020204" pitchFamily="34" charset="0"/>
                  <a:ea typeface="+mn-ea"/>
                  <a:cs typeface="Arial" panose="020B0604020202020204" pitchFamily="34" charset="0"/>
                </a:endParaRPr>
              </a:p>
            </p:txBody>
          </p:sp>
        </p:grpSp>
        <p:sp>
          <p:nvSpPr>
            <p:cNvPr id="1134681" name="AutoShape 89"/>
            <p:cNvSpPr>
              <a:spLocks noChangeArrowheads="1"/>
            </p:cNvSpPr>
            <p:nvPr/>
          </p:nvSpPr>
          <p:spPr bwMode="auto">
            <a:xfrm>
              <a:off x="398" y="3197"/>
              <a:ext cx="2223" cy="1307"/>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1134686" name="Text Box 94"/>
          <p:cNvSpPr txBox="1">
            <a:spLocks noChangeArrowheads="1"/>
          </p:cNvSpPr>
          <p:nvPr/>
        </p:nvSpPr>
        <p:spPr bwMode="auto">
          <a:xfrm>
            <a:off x="5419725" y="4186341"/>
            <a:ext cx="3851275" cy="356251"/>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70000"/>
              </a:lnSpc>
              <a:spcBef>
                <a:spcPct val="50000"/>
              </a:spcBef>
              <a:defRPr/>
            </a:pPr>
            <a:r>
              <a:rPr lang="ar-JO" sz="2400" b="1" dirty="0">
                <a:solidFill>
                  <a:srgbClr val="FFF819"/>
                </a:solidFill>
                <a:latin typeface="Arial" panose="020B0604020202020204" pitchFamily="34" charset="0"/>
                <a:ea typeface="+mn-ea"/>
                <a:cs typeface="Arial" panose="020B0604020202020204" pitchFamily="34" charset="0"/>
              </a:rPr>
              <a:t>نفس الإطار الزمني</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1134687" name="Text Box 95"/>
          <p:cNvSpPr txBox="1">
            <a:spLocks noChangeArrowheads="1"/>
          </p:cNvSpPr>
          <p:nvPr/>
        </p:nvSpPr>
        <p:spPr bwMode="auto">
          <a:xfrm>
            <a:off x="5403850" y="4659519"/>
            <a:ext cx="3951288" cy="356251"/>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70000"/>
              </a:lnSpc>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العديد من نفس الأحداث</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1134688" name="Text Box 96"/>
          <p:cNvSpPr txBox="1">
            <a:spLocks noChangeArrowheads="1"/>
          </p:cNvSpPr>
          <p:nvPr/>
        </p:nvSpPr>
        <p:spPr bwMode="auto">
          <a:xfrm>
            <a:off x="5429250" y="5132696"/>
            <a:ext cx="3965575" cy="45720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الكثير من نفس النص</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75837" name="Text Box 97"/>
          <p:cNvSpPr txBox="1">
            <a:spLocks noChangeArrowheads="1"/>
          </p:cNvSpPr>
          <p:nvPr/>
        </p:nvSpPr>
        <p:spPr bwMode="auto">
          <a:xfrm>
            <a:off x="9572625" y="728027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5</a:t>
            </a:r>
          </a:p>
        </p:txBody>
      </p:sp>
      <p:grpSp>
        <p:nvGrpSpPr>
          <p:cNvPr id="4" name="Group 117"/>
          <p:cNvGrpSpPr>
            <a:grpSpLocks/>
          </p:cNvGrpSpPr>
          <p:nvPr/>
        </p:nvGrpSpPr>
        <p:grpSpPr bwMode="auto">
          <a:xfrm>
            <a:off x="1694582" y="2160588"/>
            <a:ext cx="3529013" cy="2632075"/>
            <a:chOff x="558" y="1502"/>
            <a:chExt cx="2223" cy="1658"/>
          </a:xfrm>
        </p:grpSpPr>
        <p:sp>
          <p:nvSpPr>
            <p:cNvPr id="1134694" name="AutoShape 102"/>
            <p:cNvSpPr>
              <a:spLocks noChangeArrowheads="1"/>
            </p:cNvSpPr>
            <p:nvPr/>
          </p:nvSpPr>
          <p:spPr bwMode="auto">
            <a:xfrm>
              <a:off x="558" y="1502"/>
              <a:ext cx="2223" cy="1658"/>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34692" name="AutoShape 100"/>
            <p:cNvSpPr>
              <a:spLocks noChangeArrowheads="1"/>
            </p:cNvSpPr>
            <p:nvPr/>
          </p:nvSpPr>
          <p:spPr bwMode="auto">
            <a:xfrm>
              <a:off x="684" y="1589"/>
              <a:ext cx="1948" cy="777"/>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34693" name="Text Box 101"/>
            <p:cNvSpPr txBox="1">
              <a:spLocks noChangeArrowheads="1"/>
            </p:cNvSpPr>
            <p:nvPr/>
          </p:nvSpPr>
          <p:spPr bwMode="auto">
            <a:xfrm>
              <a:off x="663" y="1838"/>
              <a:ext cx="2054" cy="291"/>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400" b="1" dirty="0">
                  <a:solidFill>
                    <a:schemeClr val="bg1"/>
                  </a:solidFill>
                  <a:latin typeface="Arial" panose="020B0604020202020204" pitchFamily="34" charset="0"/>
                  <a:ea typeface="+mn-ea"/>
                  <a:cs typeface="Arial" panose="020B0604020202020204" pitchFamily="34" charset="0"/>
                </a:rPr>
                <a:t>وجهة النظر النبوية</a:t>
              </a:r>
              <a:endParaRPr lang="en-US" sz="2400" b="1" dirty="0">
                <a:solidFill>
                  <a:schemeClr val="bg1"/>
                </a:solidFill>
                <a:latin typeface="Arial" panose="020B0604020202020204" pitchFamily="34" charset="0"/>
                <a:ea typeface="+mn-ea"/>
                <a:cs typeface="Arial" panose="020B0604020202020204" pitchFamily="34" charset="0"/>
              </a:endParaRPr>
            </a:p>
          </p:txBody>
        </p:sp>
      </p:grpSp>
      <p:grpSp>
        <p:nvGrpSpPr>
          <p:cNvPr id="75839" name="Group 105"/>
          <p:cNvGrpSpPr>
            <a:grpSpLocks/>
          </p:cNvGrpSpPr>
          <p:nvPr/>
        </p:nvGrpSpPr>
        <p:grpSpPr bwMode="auto">
          <a:xfrm>
            <a:off x="5340350" y="6034088"/>
            <a:ext cx="4025900" cy="822325"/>
            <a:chOff x="3409" y="3801"/>
            <a:chExt cx="2536" cy="518"/>
          </a:xfrm>
        </p:grpSpPr>
        <p:sp>
          <p:nvSpPr>
            <p:cNvPr id="1134698" name="AutoShape 106"/>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34699" name="Text Box 107"/>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970 قبل الميلاد حتى 550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8"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87" name="Picture 86">
            <a:extLst>
              <a:ext uri="{FF2B5EF4-FFF2-40B4-BE49-F238E27FC236}">
                <a16:creationId xmlns:a16="http://schemas.microsoft.com/office/drawing/2014/main" id="{49D22072-4DF0-0A68-5DD4-48CB9F5D8CEA}"/>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89" name="Group 66">
            <a:extLst>
              <a:ext uri="{FF2B5EF4-FFF2-40B4-BE49-F238E27FC236}">
                <a16:creationId xmlns:a16="http://schemas.microsoft.com/office/drawing/2014/main" id="{5C795746-9920-44FC-B387-49E8A2FCBCBF}"/>
              </a:ext>
            </a:extLst>
          </p:cNvPr>
          <p:cNvGrpSpPr>
            <a:grpSpLocks/>
          </p:cNvGrpSpPr>
          <p:nvPr/>
        </p:nvGrpSpPr>
        <p:grpSpPr bwMode="auto">
          <a:xfrm>
            <a:off x="4109189" y="2982118"/>
            <a:ext cx="745417" cy="1497013"/>
            <a:chOff x="6122988" y="2946399"/>
            <a:chExt cx="942976" cy="1682750"/>
          </a:xfrm>
        </p:grpSpPr>
        <p:grpSp>
          <p:nvGrpSpPr>
            <p:cNvPr id="90" name="Group 85">
              <a:extLst>
                <a:ext uri="{FF2B5EF4-FFF2-40B4-BE49-F238E27FC236}">
                  <a16:creationId xmlns:a16="http://schemas.microsoft.com/office/drawing/2014/main" id="{14818A43-2F2C-1CFF-9CEE-DF559607E237}"/>
                </a:ext>
              </a:extLst>
            </p:cNvPr>
            <p:cNvGrpSpPr>
              <a:grpSpLocks/>
            </p:cNvGrpSpPr>
            <p:nvPr/>
          </p:nvGrpSpPr>
          <p:grpSpPr bwMode="auto">
            <a:xfrm>
              <a:off x="6153150" y="3681413"/>
              <a:ext cx="901700" cy="947736"/>
              <a:chOff x="1557" y="1007"/>
              <a:chExt cx="2105" cy="1949"/>
            </a:xfrm>
          </p:grpSpPr>
          <p:grpSp>
            <p:nvGrpSpPr>
              <p:cNvPr id="94" name="Group 87">
                <a:extLst>
                  <a:ext uri="{FF2B5EF4-FFF2-40B4-BE49-F238E27FC236}">
                    <a16:creationId xmlns:a16="http://schemas.microsoft.com/office/drawing/2014/main" id="{6048A979-7053-08EB-039B-E42D62FA2DBC}"/>
                  </a:ext>
                </a:extLst>
              </p:cNvPr>
              <p:cNvGrpSpPr>
                <a:grpSpLocks/>
              </p:cNvGrpSpPr>
              <p:nvPr/>
            </p:nvGrpSpPr>
            <p:grpSpPr bwMode="auto">
              <a:xfrm>
                <a:off x="1557" y="1209"/>
                <a:ext cx="2105" cy="1421"/>
                <a:chOff x="578" y="2316"/>
                <a:chExt cx="2105" cy="1421"/>
              </a:xfrm>
            </p:grpSpPr>
            <p:sp>
              <p:nvSpPr>
                <p:cNvPr id="100" name="Freeform 88" descr="Cork">
                  <a:extLst>
                    <a:ext uri="{FF2B5EF4-FFF2-40B4-BE49-F238E27FC236}">
                      <a16:creationId xmlns:a16="http://schemas.microsoft.com/office/drawing/2014/main" id="{EA3425B3-53FF-4223-C852-FC93BB46B79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1" name="Freeform 89" descr="Cork">
                  <a:extLst>
                    <a:ext uri="{FF2B5EF4-FFF2-40B4-BE49-F238E27FC236}">
                      <a16:creationId xmlns:a16="http://schemas.microsoft.com/office/drawing/2014/main" id="{485B1E95-CAFC-43F5-4A4C-B76550CF925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95" name="Freeform 94">
                <a:extLst>
                  <a:ext uri="{FF2B5EF4-FFF2-40B4-BE49-F238E27FC236}">
                    <a16:creationId xmlns:a16="http://schemas.microsoft.com/office/drawing/2014/main" id="{764A76B1-5267-BBE5-C825-4972E98A7238}"/>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6" name="Freeform 95">
                <a:extLst>
                  <a:ext uri="{FF2B5EF4-FFF2-40B4-BE49-F238E27FC236}">
                    <a16:creationId xmlns:a16="http://schemas.microsoft.com/office/drawing/2014/main" id="{3DBEFD46-F04F-7FC6-3F8F-DFDD852D117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7" name="Freeform 96">
                <a:extLst>
                  <a:ext uri="{FF2B5EF4-FFF2-40B4-BE49-F238E27FC236}">
                    <a16:creationId xmlns:a16="http://schemas.microsoft.com/office/drawing/2014/main" id="{48D2BAA2-78B1-BAA6-CAB7-7B732000CA49}"/>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8" name="Freeform 97">
                <a:extLst>
                  <a:ext uri="{FF2B5EF4-FFF2-40B4-BE49-F238E27FC236}">
                    <a16:creationId xmlns:a16="http://schemas.microsoft.com/office/drawing/2014/main" id="{F33DBD65-4982-B10B-D755-7EA414D8BE7E}"/>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9" name="Freeform 98">
                <a:extLst>
                  <a:ext uri="{FF2B5EF4-FFF2-40B4-BE49-F238E27FC236}">
                    <a16:creationId xmlns:a16="http://schemas.microsoft.com/office/drawing/2014/main" id="{26087177-B753-04C0-AC9E-33FE0093C60C}"/>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91" name="Group 98">
              <a:extLst>
                <a:ext uri="{FF2B5EF4-FFF2-40B4-BE49-F238E27FC236}">
                  <a16:creationId xmlns:a16="http://schemas.microsoft.com/office/drawing/2014/main" id="{125EEC5F-0D0D-2D85-0705-A10044B13C70}"/>
                </a:ext>
              </a:extLst>
            </p:cNvPr>
            <p:cNvGrpSpPr>
              <a:grpSpLocks/>
            </p:cNvGrpSpPr>
            <p:nvPr/>
          </p:nvGrpSpPr>
          <p:grpSpPr bwMode="auto">
            <a:xfrm>
              <a:off x="6122988" y="2946399"/>
              <a:ext cx="942976" cy="1381125"/>
              <a:chOff x="3881" y="1840"/>
              <a:chExt cx="594" cy="870"/>
            </a:xfrm>
          </p:grpSpPr>
          <p:sp>
            <p:nvSpPr>
              <p:cNvPr id="92" name="Rectangle 96">
                <a:extLst>
                  <a:ext uri="{FF2B5EF4-FFF2-40B4-BE49-F238E27FC236}">
                    <a16:creationId xmlns:a16="http://schemas.microsoft.com/office/drawing/2014/main" id="{DE759B3A-0919-9266-1D37-546251090C15}"/>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93" name="Rectangle 97">
                <a:extLst>
                  <a:ext uri="{FF2B5EF4-FFF2-40B4-BE49-F238E27FC236}">
                    <a16:creationId xmlns:a16="http://schemas.microsoft.com/office/drawing/2014/main" id="{406A56B9-C3D1-F36E-4B9B-CA72CFC33B93}"/>
                  </a:ext>
                </a:extLst>
              </p:cNvPr>
              <p:cNvSpPr>
                <a:spLocks noChangeArrowheads="1"/>
              </p:cNvSpPr>
              <p:nvPr/>
            </p:nvSpPr>
            <p:spPr bwMode="auto">
              <a:xfrm>
                <a:off x="3881" y="2341"/>
                <a:ext cx="59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grpSp>
      </p:grpSp>
      <p:sp>
        <p:nvSpPr>
          <p:cNvPr id="102" name="Rectangle 230">
            <a:extLst>
              <a:ext uri="{FF2B5EF4-FFF2-40B4-BE49-F238E27FC236}">
                <a16:creationId xmlns:a16="http://schemas.microsoft.com/office/drawing/2014/main" id="{016B1867-333A-039D-9401-78E94EACE4B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134686"/>
                                        </p:tgtEl>
                                        <p:attrNameLst>
                                          <p:attrName>style.visibility</p:attrName>
                                        </p:attrNameLst>
                                      </p:cBhvr>
                                      <p:to>
                                        <p:strVal val="visible"/>
                                      </p:to>
                                    </p:set>
                                    <p:anim calcmode="lin" valueType="num">
                                      <p:cBhvr additive="base">
                                        <p:cTn id="17" dur="500" fill="hold"/>
                                        <p:tgtEl>
                                          <p:spTgt spid="1134686"/>
                                        </p:tgtEl>
                                        <p:attrNameLst>
                                          <p:attrName>ppt_x</p:attrName>
                                        </p:attrNameLst>
                                      </p:cBhvr>
                                      <p:tavLst>
                                        <p:tav tm="0">
                                          <p:val>
                                            <p:strVal val="1+#ppt_w/2"/>
                                          </p:val>
                                        </p:tav>
                                        <p:tav tm="100000">
                                          <p:val>
                                            <p:strVal val="#ppt_x"/>
                                          </p:val>
                                        </p:tav>
                                      </p:tavLst>
                                    </p:anim>
                                    <p:anim calcmode="lin" valueType="num">
                                      <p:cBhvr additive="base">
                                        <p:cTn id="18" dur="500" fill="hold"/>
                                        <p:tgtEl>
                                          <p:spTgt spid="113468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1134687"/>
                                        </p:tgtEl>
                                        <p:attrNameLst>
                                          <p:attrName>style.visibility</p:attrName>
                                        </p:attrNameLst>
                                      </p:cBhvr>
                                      <p:to>
                                        <p:strVal val="visible"/>
                                      </p:to>
                                    </p:set>
                                    <p:anim calcmode="lin" valueType="num">
                                      <p:cBhvr additive="base">
                                        <p:cTn id="23" dur="500" fill="hold"/>
                                        <p:tgtEl>
                                          <p:spTgt spid="1134687"/>
                                        </p:tgtEl>
                                        <p:attrNameLst>
                                          <p:attrName>ppt_x</p:attrName>
                                        </p:attrNameLst>
                                      </p:cBhvr>
                                      <p:tavLst>
                                        <p:tav tm="0">
                                          <p:val>
                                            <p:strVal val="1+#ppt_w/2"/>
                                          </p:val>
                                        </p:tav>
                                        <p:tav tm="100000">
                                          <p:val>
                                            <p:strVal val="#ppt_x"/>
                                          </p:val>
                                        </p:tav>
                                      </p:tavLst>
                                    </p:anim>
                                    <p:anim calcmode="lin" valueType="num">
                                      <p:cBhvr additive="base">
                                        <p:cTn id="24" dur="500" fill="hold"/>
                                        <p:tgtEl>
                                          <p:spTgt spid="1134687"/>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1134688"/>
                                        </p:tgtEl>
                                        <p:attrNameLst>
                                          <p:attrName>style.visibility</p:attrName>
                                        </p:attrNameLst>
                                      </p:cBhvr>
                                      <p:to>
                                        <p:strVal val="visible"/>
                                      </p:to>
                                    </p:set>
                                    <p:anim calcmode="lin" valueType="num">
                                      <p:cBhvr additive="base">
                                        <p:cTn id="29" dur="500" fill="hold"/>
                                        <p:tgtEl>
                                          <p:spTgt spid="1134688"/>
                                        </p:tgtEl>
                                        <p:attrNameLst>
                                          <p:attrName>ppt_x</p:attrName>
                                        </p:attrNameLst>
                                      </p:cBhvr>
                                      <p:tavLst>
                                        <p:tav tm="0">
                                          <p:val>
                                            <p:strVal val="1+#ppt_w/2"/>
                                          </p:val>
                                        </p:tav>
                                        <p:tav tm="100000">
                                          <p:val>
                                            <p:strVal val="#ppt_x"/>
                                          </p:val>
                                        </p:tav>
                                      </p:tavLst>
                                    </p:anim>
                                    <p:anim calcmode="lin" valueType="num">
                                      <p:cBhvr additive="base">
                                        <p:cTn id="30" dur="500" fill="hold"/>
                                        <p:tgtEl>
                                          <p:spTgt spid="11346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4686" grpId="0" autoUpdateAnimBg="0"/>
      <p:bldP spid="1134687" grpId="0" autoUpdateAnimBg="0"/>
      <p:bldP spid="1134688"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Text Box 112">
            <a:extLst>
              <a:ext uri="{FF2B5EF4-FFF2-40B4-BE49-F238E27FC236}">
                <a16:creationId xmlns:a16="http://schemas.microsoft.com/office/drawing/2014/main" id="{3E426B9F-1CA5-D97B-06D1-9ACECEDD2EE1}"/>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grpSp>
        <p:nvGrpSpPr>
          <p:cNvPr id="96" name="Group 66">
            <a:extLst>
              <a:ext uri="{FF2B5EF4-FFF2-40B4-BE49-F238E27FC236}">
                <a16:creationId xmlns:a16="http://schemas.microsoft.com/office/drawing/2014/main" id="{F0C2FC5E-AD3F-B1A1-FEB2-76C1404E4CA7}"/>
              </a:ext>
            </a:extLst>
          </p:cNvPr>
          <p:cNvGrpSpPr>
            <a:grpSpLocks/>
          </p:cNvGrpSpPr>
          <p:nvPr/>
        </p:nvGrpSpPr>
        <p:grpSpPr bwMode="auto">
          <a:xfrm>
            <a:off x="4002859" y="3009900"/>
            <a:ext cx="736633" cy="1497013"/>
            <a:chOff x="6122985" y="2946399"/>
            <a:chExt cx="931865" cy="1682750"/>
          </a:xfrm>
        </p:grpSpPr>
        <p:grpSp>
          <p:nvGrpSpPr>
            <p:cNvPr id="97" name="Group 85">
              <a:extLst>
                <a:ext uri="{FF2B5EF4-FFF2-40B4-BE49-F238E27FC236}">
                  <a16:creationId xmlns:a16="http://schemas.microsoft.com/office/drawing/2014/main" id="{95240EDE-7F47-5664-C91E-3F982D6A73CC}"/>
                </a:ext>
              </a:extLst>
            </p:cNvPr>
            <p:cNvGrpSpPr>
              <a:grpSpLocks/>
            </p:cNvGrpSpPr>
            <p:nvPr/>
          </p:nvGrpSpPr>
          <p:grpSpPr bwMode="auto">
            <a:xfrm>
              <a:off x="6153150" y="3681413"/>
              <a:ext cx="901700" cy="947736"/>
              <a:chOff x="1557" y="1007"/>
              <a:chExt cx="2105" cy="1949"/>
            </a:xfrm>
          </p:grpSpPr>
          <p:grpSp>
            <p:nvGrpSpPr>
              <p:cNvPr id="101" name="Group 87">
                <a:extLst>
                  <a:ext uri="{FF2B5EF4-FFF2-40B4-BE49-F238E27FC236}">
                    <a16:creationId xmlns:a16="http://schemas.microsoft.com/office/drawing/2014/main" id="{D48C9E31-C6BE-52D1-C13F-345AEEC97FAC}"/>
                  </a:ext>
                </a:extLst>
              </p:cNvPr>
              <p:cNvGrpSpPr>
                <a:grpSpLocks/>
              </p:cNvGrpSpPr>
              <p:nvPr/>
            </p:nvGrpSpPr>
            <p:grpSpPr bwMode="auto">
              <a:xfrm>
                <a:off x="1557" y="1209"/>
                <a:ext cx="2105" cy="1421"/>
                <a:chOff x="578" y="2316"/>
                <a:chExt cx="2105" cy="1421"/>
              </a:xfrm>
            </p:grpSpPr>
            <p:sp>
              <p:nvSpPr>
                <p:cNvPr id="107" name="Freeform 88" descr="Cork">
                  <a:extLst>
                    <a:ext uri="{FF2B5EF4-FFF2-40B4-BE49-F238E27FC236}">
                      <a16:creationId xmlns:a16="http://schemas.microsoft.com/office/drawing/2014/main" id="{45CF3D85-69E2-D620-2D4B-C4A4E15861E8}"/>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8" name="Freeform 89" descr="Cork">
                  <a:extLst>
                    <a:ext uri="{FF2B5EF4-FFF2-40B4-BE49-F238E27FC236}">
                      <a16:creationId xmlns:a16="http://schemas.microsoft.com/office/drawing/2014/main" id="{DC538FF4-6F0B-2E6F-6BBF-F3C92C157337}"/>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02" name="Freeform 91">
                <a:extLst>
                  <a:ext uri="{FF2B5EF4-FFF2-40B4-BE49-F238E27FC236}">
                    <a16:creationId xmlns:a16="http://schemas.microsoft.com/office/drawing/2014/main" id="{C7F4C17B-F725-B64C-EEF7-B627597094FA}"/>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3" name="Freeform 92">
                <a:extLst>
                  <a:ext uri="{FF2B5EF4-FFF2-40B4-BE49-F238E27FC236}">
                    <a16:creationId xmlns:a16="http://schemas.microsoft.com/office/drawing/2014/main" id="{7EDCA968-C0A8-91D8-0AED-C11D6AF0D857}"/>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4" name="Freeform 93">
                <a:extLst>
                  <a:ext uri="{FF2B5EF4-FFF2-40B4-BE49-F238E27FC236}">
                    <a16:creationId xmlns:a16="http://schemas.microsoft.com/office/drawing/2014/main" id="{452B648C-CE18-D976-4C4F-5B7E3C18729D}"/>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5" name="Freeform 94">
                <a:extLst>
                  <a:ext uri="{FF2B5EF4-FFF2-40B4-BE49-F238E27FC236}">
                    <a16:creationId xmlns:a16="http://schemas.microsoft.com/office/drawing/2014/main" id="{BD564D70-B5F2-7D07-BF3D-DE8A1792875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6" name="Freeform 95">
                <a:extLst>
                  <a:ext uri="{FF2B5EF4-FFF2-40B4-BE49-F238E27FC236}">
                    <a16:creationId xmlns:a16="http://schemas.microsoft.com/office/drawing/2014/main" id="{2C9ECE8A-F129-D99A-6CFF-D9B2EF6222E5}"/>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98" name="Group 98">
              <a:extLst>
                <a:ext uri="{FF2B5EF4-FFF2-40B4-BE49-F238E27FC236}">
                  <a16:creationId xmlns:a16="http://schemas.microsoft.com/office/drawing/2014/main" id="{7CE4AF3A-18EE-2DF8-A1C9-3DD173335491}"/>
                </a:ext>
              </a:extLst>
            </p:cNvPr>
            <p:cNvGrpSpPr>
              <a:grpSpLocks/>
            </p:cNvGrpSpPr>
            <p:nvPr/>
          </p:nvGrpSpPr>
          <p:grpSpPr bwMode="auto">
            <a:xfrm>
              <a:off x="6122985" y="2946399"/>
              <a:ext cx="900113" cy="1381125"/>
              <a:chOff x="3881" y="1840"/>
              <a:chExt cx="567" cy="870"/>
            </a:xfrm>
          </p:grpSpPr>
          <p:sp>
            <p:nvSpPr>
              <p:cNvPr id="99" name="Rectangle 97">
                <a:extLst>
                  <a:ext uri="{FF2B5EF4-FFF2-40B4-BE49-F238E27FC236}">
                    <a16:creationId xmlns:a16="http://schemas.microsoft.com/office/drawing/2014/main" id="{BA0806C6-03F9-F04B-E530-21168392694B}"/>
                  </a:ext>
                </a:extLst>
              </p:cNvPr>
              <p:cNvSpPr>
                <a:spLocks noChangeArrowheads="1"/>
              </p:cNvSpPr>
              <p:nvPr/>
            </p:nvSpPr>
            <p:spPr bwMode="auto">
              <a:xfrm>
                <a:off x="3881" y="2341"/>
                <a:ext cx="567"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100" name="Rectangle 96">
                <a:extLst>
                  <a:ext uri="{FF2B5EF4-FFF2-40B4-BE49-F238E27FC236}">
                    <a16:creationId xmlns:a16="http://schemas.microsoft.com/office/drawing/2014/main" id="{20FB1068-703F-74E9-8E60-D1C05E3A15BB}"/>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
        <p:nvSpPr>
          <p:cNvPr id="77827"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28"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29"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30"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31"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32"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33"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7834"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35"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36"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7837"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38"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39" name="Line 14"/>
          <p:cNvSpPr>
            <a:spLocks noChangeShapeType="1"/>
          </p:cNvSpPr>
          <p:nvPr/>
        </p:nvSpPr>
        <p:spPr bwMode="auto">
          <a:xfrm>
            <a:off x="4050583" y="3654425"/>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7840"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7841"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77842"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43"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44"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45"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46"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47"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48"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49"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50"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51"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52"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53"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7854"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7855"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7856"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77857"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7858"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77859"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77862"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77863"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77864"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77865" name="Picture 6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66"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77867"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7875" name="Text Box 83"/>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4821" name="Rectangle 85"/>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7878" name="Text Box 86"/>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7879" name="Text Box 87"/>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37</a:t>
            </a:r>
          </a:p>
        </p:txBody>
      </p:sp>
      <p:sp>
        <p:nvSpPr>
          <p:cNvPr id="884824" name="Rectangle 88"/>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77881" name="Text Box 98"/>
          <p:cNvSpPr txBox="1">
            <a:spLocks noChangeArrowheads="1"/>
          </p:cNvSpPr>
          <p:nvPr/>
        </p:nvSpPr>
        <p:spPr bwMode="auto">
          <a:xfrm>
            <a:off x="9575800" y="728662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85"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86" name="Group 152"/>
          <p:cNvGrpSpPr>
            <a:grpSpLocks/>
          </p:cNvGrpSpPr>
          <p:nvPr/>
        </p:nvGrpSpPr>
        <p:grpSpPr bwMode="auto">
          <a:xfrm>
            <a:off x="1924050" y="5137159"/>
            <a:ext cx="2138360" cy="847727"/>
            <a:chOff x="1212" y="3236"/>
            <a:chExt cx="1347" cy="534"/>
          </a:xfrm>
        </p:grpSpPr>
        <p:sp>
          <p:nvSpPr>
            <p:cNvPr id="87" name="Rectangle 41"/>
            <p:cNvSpPr>
              <a:spLocks noChangeArrowheads="1"/>
            </p:cNvSpPr>
            <p:nvPr/>
          </p:nvSpPr>
          <p:spPr bwMode="auto">
            <a:xfrm>
              <a:off x="1235" y="3236"/>
              <a:ext cx="1324" cy="271"/>
            </a:xfrm>
            <a:prstGeom prst="rect">
              <a:avLst/>
            </a:prstGeom>
            <a:noFill/>
            <a:ln w="9525">
              <a:noFill/>
              <a:miter lim="800000"/>
              <a:headEnd/>
              <a:tailEnd/>
            </a:ln>
            <a:effectLst>
              <a:outerShdw blurRad="63500" dist="46662" dir="3284183" algn="ctr" rotWithShape="0">
                <a:schemeClr val="tx1">
                  <a:alpha val="74998"/>
                </a:schemeClr>
              </a:outerShdw>
            </a:effectLst>
          </p:spPr>
          <p:txBody>
            <a:bodyPr wrap="square"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أخبار الأيام الأول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8" name="Rectangle 42"/>
            <p:cNvSpPr>
              <a:spLocks noChangeArrowheads="1"/>
            </p:cNvSpPr>
            <p:nvPr/>
          </p:nvSpPr>
          <p:spPr bwMode="auto">
            <a:xfrm>
              <a:off x="1212" y="3499"/>
              <a:ext cx="1272" cy="271"/>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اخبار الأيام الثاني</a:t>
              </a:r>
              <a:endParaRPr lang="en-US" sz="2800" b="1" dirty="0">
                <a:solidFill>
                  <a:schemeClr val="hlink"/>
                </a:solidFill>
                <a:latin typeface="Arial" panose="020B0604020202020204" pitchFamily="34" charset="0"/>
                <a:ea typeface="+mn-ea"/>
                <a:cs typeface="Arial" panose="020B0604020202020204" pitchFamily="34" charset="0"/>
              </a:endParaRPr>
            </a:p>
          </p:txBody>
        </p:sp>
      </p:grpSp>
      <p:sp>
        <p:nvSpPr>
          <p:cNvPr id="89" name="Rectangle 68"/>
          <p:cNvSpPr>
            <a:spLocks noChangeArrowheads="1"/>
          </p:cNvSpPr>
          <p:nvPr/>
        </p:nvSpPr>
        <p:spPr bwMode="auto">
          <a:xfrm>
            <a:off x="2205038" y="3279775"/>
            <a:ext cx="1628651"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dirty="0">
              <a:latin typeface="Arial" panose="020B0604020202020204" pitchFamily="34" charset="0"/>
              <a:cs typeface="Arial" panose="020B0604020202020204" pitchFamily="34" charset="0"/>
            </a:endParaRPr>
          </a:p>
        </p:txBody>
      </p:sp>
      <p:sp>
        <p:nvSpPr>
          <p:cNvPr id="90" name="Rectangle 69"/>
          <p:cNvSpPr>
            <a:spLocks noChangeArrowheads="1"/>
          </p:cNvSpPr>
          <p:nvPr/>
        </p:nvSpPr>
        <p:spPr bwMode="auto">
          <a:xfrm>
            <a:off x="2013072" y="3650390"/>
            <a:ext cx="170078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dirty="0">
              <a:latin typeface="Arial" panose="020B0604020202020204" pitchFamily="34" charset="0"/>
              <a:cs typeface="Arial" panose="020B0604020202020204" pitchFamily="34" charset="0"/>
            </a:endParaRPr>
          </a:p>
        </p:txBody>
      </p:sp>
      <p:sp>
        <p:nvSpPr>
          <p:cNvPr id="91" name="Rectangle 70"/>
          <p:cNvSpPr>
            <a:spLocks noChangeArrowheads="1"/>
          </p:cNvSpPr>
          <p:nvPr/>
        </p:nvSpPr>
        <p:spPr bwMode="auto">
          <a:xfrm>
            <a:off x="1826383" y="4573588"/>
            <a:ext cx="13660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2" name="Rectangle 71"/>
          <p:cNvSpPr>
            <a:spLocks noChangeArrowheads="1"/>
          </p:cNvSpPr>
          <p:nvPr/>
        </p:nvSpPr>
        <p:spPr bwMode="auto">
          <a:xfrm>
            <a:off x="2198665" y="4103688"/>
            <a:ext cx="128272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3"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94" name="Rectangle 87"/>
          <p:cNvSpPr>
            <a:spLocks noChangeArrowheads="1"/>
          </p:cNvSpPr>
          <p:nvPr/>
        </p:nvSpPr>
        <p:spPr bwMode="auto">
          <a:xfrm>
            <a:off x="2217738"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95" name="Rectangle 88"/>
          <p:cNvSpPr>
            <a:spLocks noChangeArrowheads="1"/>
          </p:cNvSpPr>
          <p:nvPr/>
        </p:nvSpPr>
        <p:spPr bwMode="auto">
          <a:xfrm>
            <a:off x="2403475" y="2249488"/>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3" name="Rectangle 2"/>
          <p:cNvSpPr/>
          <p:nvPr/>
        </p:nvSpPr>
        <p:spPr>
          <a:xfrm>
            <a:off x="243918" y="3693206"/>
            <a:ext cx="1173719" cy="369332"/>
          </a:xfrm>
          <a:prstGeom prst="rect">
            <a:avLst/>
          </a:prstGeom>
        </p:spPr>
        <p:txBody>
          <a:bodyPr wrap="none">
            <a:spAutoFit/>
          </a:bodyPr>
          <a:lstStyle/>
          <a:p>
            <a:pPr algn="ctr">
              <a:spcBef>
                <a:spcPct val="50000"/>
              </a:spcBef>
            </a:pPr>
            <a:r>
              <a:rPr lang="ar-JO" sz="1800" b="1" dirty="0">
                <a:latin typeface="Arial" panose="020B0604020202020204" pitchFamily="34" charset="0"/>
                <a:cs typeface="Arial" panose="020B0604020202020204" pitchFamily="34" charset="0"/>
              </a:rPr>
              <a:t>التاريخ (١٢)</a:t>
            </a:r>
            <a:endParaRPr lang="en-US" sz="1400" dirty="0">
              <a:latin typeface="Arial" panose="020B0604020202020204" pitchFamily="34" charset="0"/>
              <a:cs typeface="Arial" panose="020B0604020202020204" pitchFamily="34" charset="0"/>
            </a:endParaRPr>
          </a:p>
        </p:txBody>
      </p:sp>
      <p:pic>
        <p:nvPicPr>
          <p:cNvPr id="84" name="Picture 83">
            <a:extLst>
              <a:ext uri="{FF2B5EF4-FFF2-40B4-BE49-F238E27FC236}">
                <a16:creationId xmlns:a16="http://schemas.microsoft.com/office/drawing/2014/main" id="{D7B9E143-B295-816C-7F3C-4AF2AAACF198}"/>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grpSp>
        <p:nvGrpSpPr>
          <p:cNvPr id="109" name="Group 105">
            <a:extLst>
              <a:ext uri="{FF2B5EF4-FFF2-40B4-BE49-F238E27FC236}">
                <a16:creationId xmlns:a16="http://schemas.microsoft.com/office/drawing/2014/main" id="{20CDAF96-78ED-E602-AE83-C3D06D9A366F}"/>
              </a:ext>
            </a:extLst>
          </p:cNvPr>
          <p:cNvGrpSpPr>
            <a:grpSpLocks/>
          </p:cNvGrpSpPr>
          <p:nvPr/>
        </p:nvGrpSpPr>
        <p:grpSpPr bwMode="auto">
          <a:xfrm>
            <a:off x="5340350" y="6034088"/>
            <a:ext cx="4025900" cy="822325"/>
            <a:chOff x="3409" y="3801"/>
            <a:chExt cx="2536" cy="518"/>
          </a:xfrm>
        </p:grpSpPr>
        <p:sp>
          <p:nvSpPr>
            <p:cNvPr id="110" name="AutoShape 106">
              <a:extLst>
                <a:ext uri="{FF2B5EF4-FFF2-40B4-BE49-F238E27FC236}">
                  <a16:creationId xmlns:a16="http://schemas.microsoft.com/office/drawing/2014/main" id="{4675E0DC-9F4C-8BF3-6483-BDF5D8FD9D65}"/>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1" name="Text Box 107">
              <a:extLst>
                <a:ext uri="{FF2B5EF4-FFF2-40B4-BE49-F238E27FC236}">
                  <a16:creationId xmlns:a16="http://schemas.microsoft.com/office/drawing/2014/main" id="{91739273-2013-8509-6561-BE1B2EA94F79}"/>
                </a:ext>
              </a:extLst>
            </p:cNvPr>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970 قبل الميلاد حتى 550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112" name="Text Box 94">
            <a:extLst>
              <a:ext uri="{FF2B5EF4-FFF2-40B4-BE49-F238E27FC236}">
                <a16:creationId xmlns:a16="http://schemas.microsoft.com/office/drawing/2014/main" id="{52F6945A-8D3C-449A-5AD4-6D20E47E1623}"/>
              </a:ext>
            </a:extLst>
          </p:cNvPr>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13" name="Text Box 95">
            <a:extLst>
              <a:ext uri="{FF2B5EF4-FFF2-40B4-BE49-F238E27FC236}">
                <a16:creationId xmlns:a16="http://schemas.microsoft.com/office/drawing/2014/main" id="{8D882BEC-8143-F1BE-3DB0-5AF38F061882}"/>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4" name="Rectangle 230">
            <a:extLst>
              <a:ext uri="{FF2B5EF4-FFF2-40B4-BE49-F238E27FC236}">
                <a16:creationId xmlns:a16="http://schemas.microsoft.com/office/drawing/2014/main" id="{9366F04B-ECB9-DAD3-79E4-1EE0360FAD8D}"/>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7" name="Group 93"/>
          <p:cNvGrpSpPr>
            <a:grpSpLocks/>
          </p:cNvGrpSpPr>
          <p:nvPr/>
        </p:nvGrpSpPr>
        <p:grpSpPr bwMode="auto">
          <a:xfrm>
            <a:off x="4253818" y="1344338"/>
            <a:ext cx="5281612" cy="4767263"/>
            <a:chOff x="2824" y="1339"/>
            <a:chExt cx="3327" cy="3003"/>
          </a:xfrm>
        </p:grpSpPr>
        <p:pic>
          <p:nvPicPr>
            <p:cNvPr id="884825" name="Picture 89"/>
            <p:cNvPicPr>
              <a:picLocks noChangeAspect="1" noChangeArrowheads="1"/>
            </p:cNvPicPr>
            <p:nvPr/>
          </p:nvPicPr>
          <p:blipFill>
            <a:blip r:embed="rId6" cstate="screen">
              <a:extLst>
                <a:ext uri="{28A0092B-C50C-407E-A947-70E740481C1C}">
                  <a14:useLocalDpi xmlns:a14="http://schemas.microsoft.com/office/drawing/2010/main"/>
                </a:ext>
              </a:extLst>
            </a:blip>
            <a:srcRect b="6732"/>
            <a:stretch>
              <a:fillRect/>
            </a:stretch>
          </p:blipFill>
          <p:spPr bwMode="auto">
            <a:xfrm>
              <a:off x="2824" y="1355"/>
              <a:ext cx="3327" cy="2987"/>
            </a:xfrm>
            <a:prstGeom prst="rect">
              <a:avLst/>
            </a:prstGeom>
            <a:noFill/>
            <a:ln w="152400">
              <a:solidFill>
                <a:schemeClr val="hlink"/>
              </a:solidFill>
              <a:miter lim="800000"/>
              <a:headEnd/>
              <a:tailEnd/>
            </a:ln>
            <a:effectLst>
              <a:outerShdw blurRad="63500" dist="125724"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pic>
        <p:sp>
          <p:nvSpPr>
            <p:cNvPr id="77892" name="Rectangle 92"/>
            <p:cNvSpPr>
              <a:spLocks noChangeArrowheads="1"/>
            </p:cNvSpPr>
            <p:nvPr/>
          </p:nvSpPr>
          <p:spPr bwMode="auto">
            <a:xfrm>
              <a:off x="2828" y="1339"/>
              <a:ext cx="3320" cy="3003"/>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884826" name="Text Box 90"/>
            <p:cNvSpPr txBox="1">
              <a:spLocks noChangeArrowheads="1"/>
            </p:cNvSpPr>
            <p:nvPr/>
          </p:nvSpPr>
          <p:spPr bwMode="auto">
            <a:xfrm>
              <a:off x="2966" y="1452"/>
              <a:ext cx="3049" cy="2385"/>
            </a:xfrm>
            <a:prstGeom prst="rect">
              <a:avLst/>
            </a:prstGeom>
            <a:noFill/>
            <a:ln w="5715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6000" b="1" i="1" dirty="0">
                  <a:solidFill>
                    <a:schemeClr val="bg1"/>
                  </a:solidFill>
                  <a:latin typeface="Arial" panose="020B0604020202020204" pitchFamily="34" charset="0"/>
                  <a:ea typeface="+mn-ea"/>
                  <a:cs typeface="Arial" panose="020B0604020202020204" pitchFamily="34" charset="0"/>
                </a:rPr>
                <a:t>انقسام المملكة العظيمة: </a:t>
              </a:r>
              <a:r>
                <a:rPr lang="ar-JO" sz="6000" b="1" i="1" dirty="0">
                  <a:solidFill>
                    <a:srgbClr val="FFFF00"/>
                  </a:solidFill>
                  <a:latin typeface="Arial" panose="020B0604020202020204" pitchFamily="34" charset="0"/>
                  <a:ea typeface="+mn-ea"/>
                  <a:cs typeface="Arial" panose="020B0604020202020204" pitchFamily="34" charset="0"/>
                </a:rPr>
                <a:t>المملكة </a:t>
              </a:r>
              <a:r>
                <a:rPr lang="ar-JO" sz="6000" b="1" i="1" dirty="0">
                  <a:solidFill>
                    <a:srgbClr val="66FFFF"/>
                  </a:solidFill>
                  <a:latin typeface="Arial" panose="020B0604020202020204" pitchFamily="34" charset="0"/>
                  <a:ea typeface="+mn-ea"/>
                  <a:cs typeface="Arial" panose="020B0604020202020204" pitchFamily="34" charset="0"/>
                </a:rPr>
                <a:t>المتحدة</a:t>
              </a:r>
              <a:r>
                <a:rPr lang="ar-JO" sz="6000" b="1" i="1" dirty="0">
                  <a:solidFill>
                    <a:srgbClr val="FFFF00"/>
                  </a:solidFill>
                  <a:latin typeface="Arial" panose="020B0604020202020204" pitchFamily="34" charset="0"/>
                  <a:ea typeface="+mn-ea"/>
                  <a:cs typeface="Arial" panose="020B0604020202020204" pitchFamily="34" charset="0"/>
                </a:rPr>
                <a:t> تصبح مملكتين </a:t>
              </a:r>
              <a:r>
                <a:rPr lang="ar-JO" sz="6000" b="1" i="1" dirty="0">
                  <a:solidFill>
                    <a:srgbClr val="66FFFF"/>
                  </a:solidFill>
                  <a:latin typeface="Arial" panose="020B0604020202020204" pitchFamily="34" charset="0"/>
                  <a:ea typeface="+mn-ea"/>
                  <a:cs typeface="Arial" panose="020B0604020202020204" pitchFamily="34" charset="0"/>
                </a:rPr>
                <a:t>منفصلتين</a:t>
              </a:r>
              <a:endParaRPr lang="en-US" sz="6000" b="1" dirty="0">
                <a:solidFill>
                  <a:srgbClr val="66FFFF"/>
                </a:solidFill>
                <a:latin typeface="Arial" panose="020B0604020202020204" pitchFamily="34" charset="0"/>
                <a:ea typeface="+mn-ea"/>
                <a:cs typeface="Arial" panose="020B0604020202020204" pitchFamily="34" charset="0"/>
              </a:endParaRPr>
            </a:p>
          </p:txBody>
        </p:sp>
      </p:grpSp>
      <p:sp>
        <p:nvSpPr>
          <p:cNvPr id="83" name="AutoShape 94">
            <a:extLst>
              <a:ext uri="{FF2B5EF4-FFF2-40B4-BE49-F238E27FC236}">
                <a16:creationId xmlns:a16="http://schemas.microsoft.com/office/drawing/2014/main" id="{3608A48A-928E-ECA4-B810-FEFA9882468C}"/>
              </a:ext>
            </a:extLst>
          </p:cNvPr>
          <p:cNvSpPr>
            <a:spLocks noChangeArrowheads="1"/>
          </p:cNvSpPr>
          <p:nvPr/>
        </p:nvSpPr>
        <p:spPr bwMode="auto">
          <a:xfrm>
            <a:off x="757238" y="3481388"/>
            <a:ext cx="4778375" cy="1550987"/>
          </a:xfrm>
          <a:prstGeom prst="lightningBolt">
            <a:avLst/>
          </a:prstGeom>
          <a:gradFill rotWithShape="0">
            <a:gsLst>
              <a:gs pos="0">
                <a:srgbClr val="FAFD00"/>
              </a:gs>
              <a:gs pos="50000">
                <a:srgbClr val="444400"/>
              </a:gs>
              <a:gs pos="100000">
                <a:srgbClr val="FAFD00"/>
              </a:gs>
            </a:gsLst>
            <a:lin ang="5400000" scaled="1"/>
          </a:gradFill>
          <a:ln w="38100">
            <a:solidFill>
              <a:schemeClr val="tx1"/>
            </a:solidFill>
            <a:miter lim="800000"/>
            <a:headEnd/>
            <a:tailEnd/>
          </a:ln>
        </p:spPr>
        <p:txBody>
          <a:bodyPr wrap="none" anchor="ctr"/>
          <a:lstStyle/>
          <a:p>
            <a:pPr algn="l" rtl="0" eaLnBrk="0" fontAlgn="base" hangingPunct="0">
              <a:spcBef>
                <a:spcPct val="0"/>
              </a:spcBef>
              <a:spcAft>
                <a:spcPct val="0"/>
              </a:spcAft>
            </a:pPr>
            <a:endParaRPr lang="en-US"/>
          </a:p>
        </p:txBody>
      </p:sp>
      <p:sp>
        <p:nvSpPr>
          <p:cNvPr id="116" name="AutoShape 99">
            <a:extLst>
              <a:ext uri="{FF2B5EF4-FFF2-40B4-BE49-F238E27FC236}">
                <a16:creationId xmlns:a16="http://schemas.microsoft.com/office/drawing/2014/main" id="{CA26659E-248C-0390-6A42-61F0EC09D21C}"/>
              </a:ext>
            </a:extLst>
          </p:cNvPr>
          <p:cNvSpPr>
            <a:spLocks noChangeArrowheads="1"/>
          </p:cNvSpPr>
          <p:nvPr/>
        </p:nvSpPr>
        <p:spPr bwMode="auto">
          <a:xfrm>
            <a:off x="1241425" y="3119438"/>
            <a:ext cx="2879725" cy="2892425"/>
          </a:xfrm>
          <a:prstGeom prst="roundRect">
            <a:avLst>
              <a:gd name="adj" fmla="val 16667"/>
            </a:avLst>
          </a:prstGeom>
          <a:noFill/>
          <a:ln w="76200">
            <a:solidFill>
              <a:schemeClr val="accent2"/>
            </a:solidFill>
            <a:round/>
            <a:headEnd/>
            <a:tailEnd/>
          </a:ln>
          <a:effectLst>
            <a:outerShdw blurRad="63500" dist="71842"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ea typeface="+mn-ea"/>
              <a:cs typeface="+mn-cs"/>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500" fill="hold"/>
                                        <p:tgtEl>
                                          <p:spTgt spid="116"/>
                                        </p:tgtEl>
                                        <p:attrNameLst>
                                          <p:attrName>ppt_x</p:attrName>
                                        </p:attrNameLst>
                                      </p:cBhvr>
                                      <p:tavLst>
                                        <p:tav tm="0">
                                          <p:val>
                                            <p:strVal val="0-#ppt_w/2"/>
                                          </p:val>
                                        </p:tav>
                                        <p:tav tm="100000">
                                          <p:val>
                                            <p:strVal val="#ppt_x"/>
                                          </p:val>
                                        </p:tav>
                                      </p:tavLst>
                                    </p:anim>
                                    <p:anim calcmode="lin" valueType="num">
                                      <p:cBhvr additive="base">
                                        <p:cTn id="8" dur="500" fill="hold"/>
                                        <p:tgtEl>
                                          <p:spTgt spid="1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3"/>
                                        </p:tgtEl>
                                        <p:attrNameLst>
                                          <p:attrName>style.visibility</p:attrName>
                                        </p:attrNameLst>
                                      </p:cBhvr>
                                      <p:to>
                                        <p:strVal val="visible"/>
                                      </p:to>
                                    </p:set>
                                    <p:anim calcmode="lin" valueType="num">
                                      <p:cBhvr additive="base">
                                        <p:cTn id="13" dur="500" fill="hold"/>
                                        <p:tgtEl>
                                          <p:spTgt spid="83"/>
                                        </p:tgtEl>
                                        <p:attrNameLst>
                                          <p:attrName>ppt_x</p:attrName>
                                        </p:attrNameLst>
                                      </p:cBhvr>
                                      <p:tavLst>
                                        <p:tav tm="0">
                                          <p:val>
                                            <p:strVal val="0-#ppt_w/2"/>
                                          </p:val>
                                        </p:tav>
                                        <p:tav tm="100000">
                                          <p:val>
                                            <p:strVal val="#ppt_x"/>
                                          </p:val>
                                        </p:tav>
                                      </p:tavLst>
                                    </p:anim>
                                    <p:anim calcmode="lin" valueType="num">
                                      <p:cBhvr additive="base">
                                        <p:cTn id="14" dur="500" fill="hold"/>
                                        <p:tgtEl>
                                          <p:spTgt spid="83"/>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17" presetClass="entr" presetSubtype="8"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ppt_x</p:attrName>
                                        </p:attrNameLst>
                                      </p:cBhvr>
                                      <p:tavLst>
                                        <p:tav tm="0">
                                          <p:val>
                                            <p:strVal val="#ppt_x-#ppt_w/2"/>
                                          </p:val>
                                        </p:tav>
                                        <p:tav tm="100000">
                                          <p:val>
                                            <p:strVal val="#ppt_x"/>
                                          </p:val>
                                        </p:tav>
                                      </p:tavLst>
                                    </p:anim>
                                    <p:anim calcmode="lin" valueType="num">
                                      <p:cBhvr>
                                        <p:cTn id="19" dur="500" fill="hold"/>
                                        <p:tgtEl>
                                          <p:spTgt spid="7"/>
                                        </p:tgtEl>
                                        <p:attrNameLst>
                                          <p:attrName>ppt_y</p:attrName>
                                        </p:attrNameLst>
                                      </p:cBhvr>
                                      <p:tavLst>
                                        <p:tav tm="0">
                                          <p:val>
                                            <p:strVal val="#ppt_y"/>
                                          </p:val>
                                        </p:tav>
                                        <p:tav tm="100000">
                                          <p:val>
                                            <p:strVal val="#ppt_y"/>
                                          </p:val>
                                        </p:tav>
                                      </p:tavLst>
                                    </p:anim>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11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74"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75"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76"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pPr algn="ctr">
              <a:spcBef>
                <a:spcPct val="50000"/>
              </a:spcBef>
            </a:pPr>
            <a:endParaRPr lang="en-US" sz="1050" dirty="0">
              <a:latin typeface="Arial" panose="020B0604020202020204" pitchFamily="34" charset="0"/>
              <a:cs typeface="Arial" panose="020B0604020202020204" pitchFamily="34" charset="0"/>
            </a:endParaRPr>
          </a:p>
        </p:txBody>
      </p:sp>
      <p:sp>
        <p:nvSpPr>
          <p:cNvPr id="79877"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78"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79"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9880"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81"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82"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79883"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84"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85"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9886"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79887"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79888"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89"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0"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1"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2"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3"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4"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5"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6"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7"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8"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899"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79900"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9901"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79902"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79903"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9904"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79905"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86827" name="Rectangle 43"/>
          <p:cNvSpPr>
            <a:spLocks noChangeArrowheads="1"/>
          </p:cNvSpPr>
          <p:nvPr/>
        </p:nvSpPr>
        <p:spPr bwMode="auto">
          <a:xfrm>
            <a:off x="2407340" y="5917385"/>
            <a:ext cx="585097" cy="430887"/>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عزرا</a:t>
            </a:r>
            <a:endParaRPr lang="en-US" sz="2800" b="1" dirty="0">
              <a:solidFill>
                <a:srgbClr val="000000"/>
              </a:solidFill>
              <a:latin typeface="Arial" panose="020B0604020202020204" pitchFamily="34" charset="0"/>
              <a:cs typeface="Arial" panose="020B0604020202020204" pitchFamily="34" charset="0"/>
            </a:endParaRPr>
          </a:p>
        </p:txBody>
      </p:sp>
      <p:sp>
        <p:nvSpPr>
          <p:cNvPr id="79909"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79910"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79911"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79912"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913"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79914"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86857" name="Oval 73"/>
          <p:cNvSpPr>
            <a:spLocks noChangeArrowheads="1"/>
          </p:cNvSpPr>
          <p:nvPr/>
        </p:nvSpPr>
        <p:spPr bwMode="auto">
          <a:xfrm>
            <a:off x="1663266" y="5839139"/>
            <a:ext cx="2166937" cy="57467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86875" name="Rectangle 91"/>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9929" name="Text Box 95"/>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9930" name="Text Box 96"/>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38</a:t>
            </a:r>
          </a:p>
        </p:txBody>
      </p:sp>
      <p:sp>
        <p:nvSpPr>
          <p:cNvPr id="886881" name="Rectangle 97"/>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79932" name="Text Box 98"/>
          <p:cNvSpPr txBox="1">
            <a:spLocks noChangeArrowheads="1"/>
          </p:cNvSpPr>
          <p:nvPr/>
        </p:nvSpPr>
        <p:spPr bwMode="auto">
          <a:xfrm>
            <a:off x="9572625" y="728345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grpSp>
        <p:nvGrpSpPr>
          <p:cNvPr id="79933" name="Group 101"/>
          <p:cNvGrpSpPr>
            <a:grpSpLocks/>
          </p:cNvGrpSpPr>
          <p:nvPr/>
        </p:nvGrpSpPr>
        <p:grpSpPr bwMode="auto">
          <a:xfrm>
            <a:off x="5340350" y="6034088"/>
            <a:ext cx="4025900" cy="822325"/>
            <a:chOff x="3409" y="3801"/>
            <a:chExt cx="2536" cy="518"/>
          </a:xfrm>
        </p:grpSpPr>
        <p:sp>
          <p:nvSpPr>
            <p:cNvPr id="886886" name="AutoShape 10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86887" name="Text Box 10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550 قبل الميلاد حتى 450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1"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85" name="Group 152"/>
          <p:cNvGrpSpPr>
            <a:grpSpLocks/>
          </p:cNvGrpSpPr>
          <p:nvPr/>
        </p:nvGrpSpPr>
        <p:grpSpPr bwMode="auto">
          <a:xfrm>
            <a:off x="1924050" y="5137160"/>
            <a:ext cx="2333623" cy="758827"/>
            <a:chOff x="1212" y="3236"/>
            <a:chExt cx="1470" cy="478"/>
          </a:xfrm>
        </p:grpSpPr>
        <p:sp>
          <p:nvSpPr>
            <p:cNvPr id="86" name="Rectangle 41"/>
            <p:cNvSpPr>
              <a:spLocks noChangeArrowheads="1"/>
            </p:cNvSpPr>
            <p:nvPr/>
          </p:nvSpPr>
          <p:spPr bwMode="auto">
            <a:xfrm>
              <a:off x="1235" y="3236"/>
              <a:ext cx="1447" cy="271"/>
            </a:xfrm>
            <a:prstGeom prst="rect">
              <a:avLst/>
            </a:prstGeom>
            <a:noFill/>
            <a:ln w="9525">
              <a:noFill/>
              <a:miter lim="800000"/>
              <a:headEnd/>
              <a:tailEnd/>
            </a:ln>
            <a:effectLst/>
          </p:spPr>
          <p:txBody>
            <a:bodyPr wrap="squar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أخبار الأيام الأول</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87" name="Rectangle 42"/>
            <p:cNvSpPr>
              <a:spLocks noChangeArrowheads="1"/>
            </p:cNvSpPr>
            <p:nvPr/>
          </p:nvSpPr>
          <p:spPr bwMode="auto">
            <a:xfrm>
              <a:off x="1212" y="3443"/>
              <a:ext cx="1272" cy="271"/>
            </a:xfrm>
            <a:prstGeom prst="rect">
              <a:avLst/>
            </a:prstGeom>
            <a:noFill/>
            <a:ln w="9525">
              <a:noFill/>
              <a:miter lim="800000"/>
              <a:headEnd/>
              <a:tailEnd/>
            </a:ln>
            <a:effectLst/>
          </p:spPr>
          <p:txBody>
            <a:bodyPr wrap="non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اخبار الأيام الثاني</a:t>
              </a:r>
              <a:endParaRPr lang="en-US" sz="2800" b="1" dirty="0">
                <a:solidFill>
                  <a:schemeClr val="tx2"/>
                </a:solidFill>
                <a:latin typeface="Arial" panose="020B0604020202020204" pitchFamily="34" charset="0"/>
                <a:ea typeface="+mn-ea"/>
                <a:cs typeface="Arial" panose="020B0604020202020204" pitchFamily="34" charset="0"/>
              </a:endParaRPr>
            </a:p>
          </p:txBody>
        </p:sp>
      </p:grpSp>
      <p:sp>
        <p:nvSpPr>
          <p:cNvPr id="88" name="Rectangle 68"/>
          <p:cNvSpPr>
            <a:spLocks noChangeArrowheads="1"/>
          </p:cNvSpPr>
          <p:nvPr/>
        </p:nvSpPr>
        <p:spPr bwMode="auto">
          <a:xfrm>
            <a:off x="2205038" y="3279775"/>
            <a:ext cx="1628651"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dirty="0">
              <a:latin typeface="Arial" panose="020B0604020202020204" pitchFamily="34" charset="0"/>
              <a:cs typeface="Arial" panose="020B0604020202020204" pitchFamily="34" charset="0"/>
            </a:endParaRPr>
          </a:p>
        </p:txBody>
      </p:sp>
      <p:sp>
        <p:nvSpPr>
          <p:cNvPr id="89" name="Rectangle 69"/>
          <p:cNvSpPr>
            <a:spLocks noChangeArrowheads="1"/>
          </p:cNvSpPr>
          <p:nvPr/>
        </p:nvSpPr>
        <p:spPr bwMode="auto">
          <a:xfrm>
            <a:off x="2013072" y="3650390"/>
            <a:ext cx="170078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dirty="0">
              <a:latin typeface="Arial" panose="020B0604020202020204" pitchFamily="34" charset="0"/>
              <a:cs typeface="Arial" panose="020B0604020202020204" pitchFamily="34" charset="0"/>
            </a:endParaRPr>
          </a:p>
        </p:txBody>
      </p:sp>
      <p:sp>
        <p:nvSpPr>
          <p:cNvPr id="90" name="Rectangle 70"/>
          <p:cNvSpPr>
            <a:spLocks noChangeArrowheads="1"/>
          </p:cNvSpPr>
          <p:nvPr/>
        </p:nvSpPr>
        <p:spPr bwMode="auto">
          <a:xfrm>
            <a:off x="1826383" y="4573588"/>
            <a:ext cx="13660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1" name="Rectangle 71"/>
          <p:cNvSpPr>
            <a:spLocks noChangeArrowheads="1"/>
          </p:cNvSpPr>
          <p:nvPr/>
        </p:nvSpPr>
        <p:spPr bwMode="auto">
          <a:xfrm>
            <a:off x="2198665" y="4103688"/>
            <a:ext cx="128272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2"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93" name="Rectangle 87"/>
          <p:cNvSpPr>
            <a:spLocks noChangeArrowheads="1"/>
          </p:cNvSpPr>
          <p:nvPr/>
        </p:nvSpPr>
        <p:spPr bwMode="auto">
          <a:xfrm>
            <a:off x="2217738" y="1835150"/>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94" name="Rectangle 88"/>
          <p:cNvSpPr>
            <a:spLocks noChangeArrowheads="1"/>
          </p:cNvSpPr>
          <p:nvPr/>
        </p:nvSpPr>
        <p:spPr bwMode="auto">
          <a:xfrm>
            <a:off x="2403475" y="2249488"/>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2" name="Rectangle 1"/>
          <p:cNvSpPr/>
          <p:nvPr/>
        </p:nvSpPr>
        <p:spPr>
          <a:xfrm>
            <a:off x="585617" y="3635376"/>
            <a:ext cx="848309" cy="276999"/>
          </a:xfrm>
          <a:prstGeom prst="rect">
            <a:avLst/>
          </a:prstGeom>
        </p:spPr>
        <p:txBody>
          <a:bodyPr wrap="none">
            <a:spAutoFit/>
          </a:bodyPr>
          <a:lstStyle/>
          <a:p>
            <a:pPr algn="ctr">
              <a:spcBef>
                <a:spcPct val="50000"/>
              </a:spcBef>
            </a:pPr>
            <a:r>
              <a:rPr lang="ar-JO" b="1" dirty="0">
                <a:latin typeface="Arial" panose="020B0604020202020204" pitchFamily="34" charset="0"/>
                <a:cs typeface="Arial" panose="020B0604020202020204" pitchFamily="34" charset="0"/>
              </a:rPr>
              <a:t>التاريخ (١٢)</a:t>
            </a:r>
            <a:endParaRPr lang="en-US" sz="1050" dirty="0">
              <a:latin typeface="Arial" panose="020B0604020202020204" pitchFamily="34" charset="0"/>
              <a:cs typeface="Arial" panose="020B0604020202020204" pitchFamily="34" charset="0"/>
            </a:endParaRPr>
          </a:p>
        </p:txBody>
      </p:sp>
      <p:pic>
        <p:nvPicPr>
          <p:cNvPr id="80" name="Picture 79">
            <a:extLst>
              <a:ext uri="{FF2B5EF4-FFF2-40B4-BE49-F238E27FC236}">
                <a16:creationId xmlns:a16="http://schemas.microsoft.com/office/drawing/2014/main" id="{32C0E5DA-076C-29A1-F1FD-C3E6215A0632}"/>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95" name="Group 66">
            <a:extLst>
              <a:ext uri="{FF2B5EF4-FFF2-40B4-BE49-F238E27FC236}">
                <a16:creationId xmlns:a16="http://schemas.microsoft.com/office/drawing/2014/main" id="{BB584BE6-A389-D7C1-092C-3647BDC241FD}"/>
              </a:ext>
            </a:extLst>
          </p:cNvPr>
          <p:cNvGrpSpPr>
            <a:grpSpLocks/>
          </p:cNvGrpSpPr>
          <p:nvPr/>
        </p:nvGrpSpPr>
        <p:grpSpPr bwMode="auto">
          <a:xfrm>
            <a:off x="3989056" y="3009900"/>
            <a:ext cx="759220" cy="1497013"/>
            <a:chOff x="6105521" y="2946399"/>
            <a:chExt cx="960438" cy="1682750"/>
          </a:xfrm>
        </p:grpSpPr>
        <p:grpSp>
          <p:nvGrpSpPr>
            <p:cNvPr id="96" name="Group 85">
              <a:extLst>
                <a:ext uri="{FF2B5EF4-FFF2-40B4-BE49-F238E27FC236}">
                  <a16:creationId xmlns:a16="http://schemas.microsoft.com/office/drawing/2014/main" id="{A3C7F05E-FC10-7744-8159-A1C02B7184A4}"/>
                </a:ext>
              </a:extLst>
            </p:cNvPr>
            <p:cNvGrpSpPr>
              <a:grpSpLocks/>
            </p:cNvGrpSpPr>
            <p:nvPr/>
          </p:nvGrpSpPr>
          <p:grpSpPr bwMode="auto">
            <a:xfrm>
              <a:off x="6153150" y="3681413"/>
              <a:ext cx="901700" cy="947736"/>
              <a:chOff x="1557" y="1007"/>
              <a:chExt cx="2105" cy="1949"/>
            </a:xfrm>
          </p:grpSpPr>
          <p:grpSp>
            <p:nvGrpSpPr>
              <p:cNvPr id="100" name="Group 87">
                <a:extLst>
                  <a:ext uri="{FF2B5EF4-FFF2-40B4-BE49-F238E27FC236}">
                    <a16:creationId xmlns:a16="http://schemas.microsoft.com/office/drawing/2014/main" id="{950DE5ED-D884-AC3C-9DC1-0FB9C3E89631}"/>
                  </a:ext>
                </a:extLst>
              </p:cNvPr>
              <p:cNvGrpSpPr>
                <a:grpSpLocks/>
              </p:cNvGrpSpPr>
              <p:nvPr/>
            </p:nvGrpSpPr>
            <p:grpSpPr bwMode="auto">
              <a:xfrm>
                <a:off x="1557" y="1209"/>
                <a:ext cx="2105" cy="1421"/>
                <a:chOff x="578" y="2316"/>
                <a:chExt cx="2105" cy="1421"/>
              </a:xfrm>
            </p:grpSpPr>
            <p:sp>
              <p:nvSpPr>
                <p:cNvPr id="106" name="Freeform 88" descr="Cork">
                  <a:extLst>
                    <a:ext uri="{FF2B5EF4-FFF2-40B4-BE49-F238E27FC236}">
                      <a16:creationId xmlns:a16="http://schemas.microsoft.com/office/drawing/2014/main" id="{225AE40D-CC20-F70C-46E0-3E8D79F1B98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7" name="Freeform 89" descr="Cork">
                  <a:extLst>
                    <a:ext uri="{FF2B5EF4-FFF2-40B4-BE49-F238E27FC236}">
                      <a16:creationId xmlns:a16="http://schemas.microsoft.com/office/drawing/2014/main" id="{002E31A8-1656-EDAA-563C-91D53AC61B03}"/>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01" name="Freeform 91">
                <a:extLst>
                  <a:ext uri="{FF2B5EF4-FFF2-40B4-BE49-F238E27FC236}">
                    <a16:creationId xmlns:a16="http://schemas.microsoft.com/office/drawing/2014/main" id="{8098FF8C-AD15-D5C6-55A7-9CC0961CCDF8}"/>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2" name="Freeform 92">
                <a:extLst>
                  <a:ext uri="{FF2B5EF4-FFF2-40B4-BE49-F238E27FC236}">
                    <a16:creationId xmlns:a16="http://schemas.microsoft.com/office/drawing/2014/main" id="{645AE7D3-9F3D-6CA6-BD9F-DD80AFF8155A}"/>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3" name="Freeform 93">
                <a:extLst>
                  <a:ext uri="{FF2B5EF4-FFF2-40B4-BE49-F238E27FC236}">
                    <a16:creationId xmlns:a16="http://schemas.microsoft.com/office/drawing/2014/main" id="{26D76710-C432-2C64-2374-355AF36CFA39}"/>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4" name="Freeform 94">
                <a:extLst>
                  <a:ext uri="{FF2B5EF4-FFF2-40B4-BE49-F238E27FC236}">
                    <a16:creationId xmlns:a16="http://schemas.microsoft.com/office/drawing/2014/main" id="{81CFC1A1-C922-EF89-08E2-DA255A8E89C8}"/>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5" name="Freeform 95">
                <a:extLst>
                  <a:ext uri="{FF2B5EF4-FFF2-40B4-BE49-F238E27FC236}">
                    <a16:creationId xmlns:a16="http://schemas.microsoft.com/office/drawing/2014/main" id="{E59EECCC-E8A3-D97D-3DD3-34DFCC0F7675}"/>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97" name="Group 98">
              <a:extLst>
                <a:ext uri="{FF2B5EF4-FFF2-40B4-BE49-F238E27FC236}">
                  <a16:creationId xmlns:a16="http://schemas.microsoft.com/office/drawing/2014/main" id="{3FB5B659-C19B-0966-CD4F-5BD78576FA30}"/>
                </a:ext>
              </a:extLst>
            </p:cNvPr>
            <p:cNvGrpSpPr>
              <a:grpSpLocks/>
            </p:cNvGrpSpPr>
            <p:nvPr/>
          </p:nvGrpSpPr>
          <p:grpSpPr bwMode="auto">
            <a:xfrm>
              <a:off x="6105521" y="2946399"/>
              <a:ext cx="960438" cy="1381125"/>
              <a:chOff x="3870" y="1840"/>
              <a:chExt cx="605" cy="870"/>
            </a:xfrm>
          </p:grpSpPr>
          <p:sp>
            <p:nvSpPr>
              <p:cNvPr id="98" name="Rectangle 97">
                <a:extLst>
                  <a:ext uri="{FF2B5EF4-FFF2-40B4-BE49-F238E27FC236}">
                    <a16:creationId xmlns:a16="http://schemas.microsoft.com/office/drawing/2014/main" id="{C98D443E-B476-7E18-6CEC-A2C6E5EB55E5}"/>
                  </a:ext>
                </a:extLst>
              </p:cNvPr>
              <p:cNvSpPr>
                <a:spLocks noChangeArrowheads="1"/>
              </p:cNvSpPr>
              <p:nvPr/>
            </p:nvSpPr>
            <p:spPr bwMode="auto">
              <a:xfrm>
                <a:off x="3870" y="2341"/>
                <a:ext cx="60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99" name="Rectangle 96">
                <a:extLst>
                  <a:ext uri="{FF2B5EF4-FFF2-40B4-BE49-F238E27FC236}">
                    <a16:creationId xmlns:a16="http://schemas.microsoft.com/office/drawing/2014/main" id="{6EF4B7AC-C97D-EDAA-9772-477D96AC3A4D}"/>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
        <p:nvSpPr>
          <p:cNvPr id="108" name="Text Box 94">
            <a:extLst>
              <a:ext uri="{FF2B5EF4-FFF2-40B4-BE49-F238E27FC236}">
                <a16:creationId xmlns:a16="http://schemas.microsoft.com/office/drawing/2014/main" id="{D33AC5C2-0367-9CD4-D5FB-5F9E0848D6C5}"/>
              </a:ext>
            </a:extLst>
          </p:cNvPr>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09" name="Text Box 95">
            <a:extLst>
              <a:ext uri="{FF2B5EF4-FFF2-40B4-BE49-F238E27FC236}">
                <a16:creationId xmlns:a16="http://schemas.microsoft.com/office/drawing/2014/main" id="{134772D7-9841-4C3E-7B0A-FB457ED21C25}"/>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0" name="Rectangle 230">
            <a:extLst>
              <a:ext uri="{FF2B5EF4-FFF2-40B4-BE49-F238E27FC236}">
                <a16:creationId xmlns:a16="http://schemas.microsoft.com/office/drawing/2014/main" id="{FD0EF975-F77F-F015-4D62-9C05EF6C3E58}"/>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
        <p:nvSpPr>
          <p:cNvPr id="82" name="Oval 72">
            <a:extLst>
              <a:ext uri="{FF2B5EF4-FFF2-40B4-BE49-F238E27FC236}">
                <a16:creationId xmlns:a16="http://schemas.microsoft.com/office/drawing/2014/main" id="{7E1E7AC5-30B7-5BDB-F3D7-4457DE4C6ED6}"/>
              </a:ext>
            </a:extLst>
          </p:cNvPr>
          <p:cNvSpPr>
            <a:spLocks noChangeArrowheads="1"/>
          </p:cNvSpPr>
          <p:nvPr/>
        </p:nvSpPr>
        <p:spPr bwMode="auto">
          <a:xfrm>
            <a:off x="3225800" y="4443413"/>
            <a:ext cx="1473200" cy="274796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ea typeface="+mn-ea"/>
              <a:cs typeface="+mn-cs"/>
            </a:endParaRPr>
          </a:p>
        </p:txBody>
      </p:sp>
      <p:sp>
        <p:nvSpPr>
          <p:cNvPr id="83" name="Text Box 112">
            <a:extLst>
              <a:ext uri="{FF2B5EF4-FFF2-40B4-BE49-F238E27FC236}">
                <a16:creationId xmlns:a16="http://schemas.microsoft.com/office/drawing/2014/main" id="{1FD61346-B41B-6C90-7C9F-AA3BE0504C69}"/>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82"/>
                                        </p:tgtEl>
                                        <p:attrNameLst>
                                          <p:attrName>style.visibility</p:attrName>
                                        </p:attrNameLst>
                                      </p:cBhvr>
                                      <p:to>
                                        <p:strVal val="hidden"/>
                                      </p:to>
                                    </p:set>
                                  </p:sub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86857"/>
                                        </p:tgtEl>
                                        <p:attrNameLst>
                                          <p:attrName>style.visibility</p:attrName>
                                        </p:attrNameLst>
                                      </p:cBhvr>
                                      <p:to>
                                        <p:strVal val="visible"/>
                                      </p:to>
                                    </p:set>
                                    <p:anim calcmode="lin" valueType="num">
                                      <p:cBhvr additive="base">
                                        <p:cTn id="13" dur="500" fill="hold"/>
                                        <p:tgtEl>
                                          <p:spTgt spid="886857"/>
                                        </p:tgtEl>
                                        <p:attrNameLst>
                                          <p:attrName>ppt_x</p:attrName>
                                        </p:attrNameLst>
                                      </p:cBhvr>
                                      <p:tavLst>
                                        <p:tav tm="0">
                                          <p:val>
                                            <p:strVal val="0-#ppt_w/2"/>
                                          </p:val>
                                        </p:tav>
                                        <p:tav tm="100000">
                                          <p:val>
                                            <p:strVal val="#ppt_x"/>
                                          </p:val>
                                        </p:tav>
                                      </p:tavLst>
                                    </p:anim>
                                    <p:anim calcmode="lin" valueType="num">
                                      <p:cBhvr additive="base">
                                        <p:cTn id="14" dur="500" fill="hold"/>
                                        <p:tgtEl>
                                          <p:spTgt spid="886857"/>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886827"/>
                                        </p:tgtEl>
                                        <p:attrNameLst>
                                          <p:attrName>style.visibility</p:attrName>
                                        </p:attrNameLst>
                                      </p:cBhvr>
                                      <p:to>
                                        <p:strVal val="visible"/>
                                      </p:to>
                                    </p:set>
                                    <p:animEffect transition="in" filter="fade">
                                      <p:cBhvr>
                                        <p:cTn id="18" dur="1000"/>
                                        <p:tgtEl>
                                          <p:spTgt spid="886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827" grpId="0" autoUpdateAnimBg="0"/>
      <p:bldP spid="886857" grpId="0" animBg="1"/>
      <p:bldP spid="8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22"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23"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24"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25"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26"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27"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1928"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29"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30"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1931"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32"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33"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1934"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1935"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81936"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37"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38"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39"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40"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41"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42"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43"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44"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45"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46"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47"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1948"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81949"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81950"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81951"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81952"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81953"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1958"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81959"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81960"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81961"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2"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1963"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88904" name="Oval 72"/>
          <p:cNvSpPr>
            <a:spLocks noChangeArrowheads="1"/>
          </p:cNvSpPr>
          <p:nvPr/>
        </p:nvSpPr>
        <p:spPr bwMode="auto">
          <a:xfrm>
            <a:off x="1470025" y="6277770"/>
            <a:ext cx="2506663" cy="54451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81972" name="Text Box 78"/>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8921" name="Rectangle 89"/>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1979" name="Text Box 93"/>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1980" name="Text Box 94"/>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39</a:t>
            </a:r>
          </a:p>
        </p:txBody>
      </p:sp>
      <p:sp>
        <p:nvSpPr>
          <p:cNvPr id="888927" name="Rectangle 95"/>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grpSp>
        <p:nvGrpSpPr>
          <p:cNvPr id="81" name="Group 101"/>
          <p:cNvGrpSpPr>
            <a:grpSpLocks/>
          </p:cNvGrpSpPr>
          <p:nvPr/>
        </p:nvGrpSpPr>
        <p:grpSpPr bwMode="auto">
          <a:xfrm>
            <a:off x="5340350" y="6034088"/>
            <a:ext cx="4025900" cy="822325"/>
            <a:chOff x="3409" y="3801"/>
            <a:chExt cx="2536" cy="518"/>
          </a:xfrm>
        </p:grpSpPr>
        <p:sp>
          <p:nvSpPr>
            <p:cNvPr id="82" name="AutoShape 10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3" name="Text Box 10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550 قبل الميلاد حتى 450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4"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8" name="Rectangle 44"/>
          <p:cNvSpPr>
            <a:spLocks noChangeArrowheads="1"/>
          </p:cNvSpPr>
          <p:nvPr/>
        </p:nvSpPr>
        <p:spPr bwMode="auto">
          <a:xfrm>
            <a:off x="2323474" y="6308650"/>
            <a:ext cx="2101850" cy="427037"/>
          </a:xfrm>
          <a:prstGeom prst="rect">
            <a:avLst/>
          </a:prstGeom>
          <a:noFill/>
          <a:ln w="9525">
            <a:noFill/>
            <a:miter lim="800000"/>
            <a:headEnd/>
            <a:tailEnd/>
          </a:ln>
          <a:effectLst>
            <a:outerShdw blurRad="63500" dist="46662" dir="3284183"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p>
            <a:pPr algn="l"/>
            <a:r>
              <a:rPr lang="ar-JO" sz="2800" b="1" dirty="0">
                <a:solidFill>
                  <a:schemeClr val="hlink"/>
                </a:solidFill>
                <a:latin typeface="Arial" panose="020B0604020202020204" pitchFamily="34" charset="0"/>
                <a:ea typeface="+mn-ea"/>
                <a:cs typeface="Arial" panose="020B0604020202020204" pitchFamily="34" charset="0"/>
              </a:rPr>
              <a:t>نحميا</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9" name="Rectangle 43"/>
          <p:cNvSpPr>
            <a:spLocks noChangeArrowheads="1"/>
          </p:cNvSpPr>
          <p:nvPr/>
        </p:nvSpPr>
        <p:spPr bwMode="auto">
          <a:xfrm>
            <a:off x="2387420" y="5882679"/>
            <a:ext cx="585097" cy="430887"/>
          </a:xfrm>
          <a:prstGeom prst="rect">
            <a:avLst/>
          </a:prstGeom>
          <a:noFill/>
          <a:ln w="9525">
            <a:noFill/>
            <a:miter lim="800000"/>
            <a:headEnd/>
            <a:tailEnd/>
          </a:ln>
          <a:effectLst/>
        </p:spPr>
        <p:txBody>
          <a:bodyPr wrap="none" lIns="0" tIns="0" rIns="0" bIns="0">
            <a:spAutoFit/>
          </a:bodyPr>
          <a:lstStyle/>
          <a:p>
            <a:pPr algn="l">
              <a:defRPr/>
            </a:pPr>
            <a:r>
              <a:rPr lang="ar-JO" sz="2800" b="1">
                <a:solidFill>
                  <a:schemeClr val="tx2"/>
                </a:solidFill>
                <a:latin typeface="Arial" panose="020B0604020202020204" pitchFamily="34" charset="0"/>
                <a:cs typeface="Arial" panose="020B0604020202020204" pitchFamily="34" charset="0"/>
              </a:rPr>
              <a:t>عزرا</a:t>
            </a:r>
            <a:endParaRPr lang="en-US" sz="2800" b="1" dirty="0">
              <a:solidFill>
                <a:schemeClr val="tx2"/>
              </a:solidFill>
              <a:latin typeface="Arial" panose="020B0604020202020204" pitchFamily="34" charset="0"/>
              <a:cs typeface="Arial" panose="020B0604020202020204" pitchFamily="34" charset="0"/>
            </a:endParaRPr>
          </a:p>
        </p:txBody>
      </p:sp>
      <p:sp>
        <p:nvSpPr>
          <p:cNvPr id="93" name="Rectangle 68"/>
          <p:cNvSpPr>
            <a:spLocks noChangeArrowheads="1"/>
          </p:cNvSpPr>
          <p:nvPr/>
        </p:nvSpPr>
        <p:spPr bwMode="auto">
          <a:xfrm>
            <a:off x="2068575" y="2278526"/>
            <a:ext cx="1628651"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dirty="0">
              <a:latin typeface="Arial" panose="020B0604020202020204" pitchFamily="34" charset="0"/>
              <a:cs typeface="Arial" panose="020B0604020202020204" pitchFamily="34" charset="0"/>
            </a:endParaRPr>
          </a:p>
        </p:txBody>
      </p:sp>
      <p:sp>
        <p:nvSpPr>
          <p:cNvPr id="94" name="Rectangle 69"/>
          <p:cNvSpPr>
            <a:spLocks noChangeArrowheads="1"/>
          </p:cNvSpPr>
          <p:nvPr/>
        </p:nvSpPr>
        <p:spPr bwMode="auto">
          <a:xfrm>
            <a:off x="1980307" y="2855238"/>
            <a:ext cx="170078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dirty="0">
              <a:latin typeface="Arial" panose="020B0604020202020204" pitchFamily="34" charset="0"/>
              <a:cs typeface="Arial" panose="020B0604020202020204" pitchFamily="34" charset="0"/>
            </a:endParaRPr>
          </a:p>
        </p:txBody>
      </p:sp>
      <p:sp>
        <p:nvSpPr>
          <p:cNvPr id="95" name="Rectangle 70"/>
          <p:cNvSpPr>
            <a:spLocks noChangeArrowheads="1"/>
          </p:cNvSpPr>
          <p:nvPr/>
        </p:nvSpPr>
        <p:spPr bwMode="auto">
          <a:xfrm>
            <a:off x="1964592" y="3757376"/>
            <a:ext cx="13660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6" name="Rectangle 71"/>
          <p:cNvSpPr>
            <a:spLocks noChangeArrowheads="1"/>
          </p:cNvSpPr>
          <p:nvPr/>
        </p:nvSpPr>
        <p:spPr bwMode="auto">
          <a:xfrm>
            <a:off x="2149572" y="3238508"/>
            <a:ext cx="128272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7"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98" name="Rectangle 87"/>
          <p:cNvSpPr>
            <a:spLocks noChangeArrowheads="1"/>
          </p:cNvSpPr>
          <p:nvPr/>
        </p:nvSpPr>
        <p:spPr bwMode="auto">
          <a:xfrm>
            <a:off x="2226202" y="1117541"/>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99" name="Rectangle 88"/>
          <p:cNvSpPr>
            <a:spLocks noChangeArrowheads="1"/>
          </p:cNvSpPr>
          <p:nvPr/>
        </p:nvSpPr>
        <p:spPr bwMode="auto">
          <a:xfrm>
            <a:off x="2287114" y="1727641"/>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100" name="Rectangle 99"/>
          <p:cNvSpPr/>
          <p:nvPr/>
        </p:nvSpPr>
        <p:spPr>
          <a:xfrm>
            <a:off x="585617" y="3635376"/>
            <a:ext cx="848309" cy="276999"/>
          </a:xfrm>
          <a:prstGeom prst="rect">
            <a:avLst/>
          </a:prstGeom>
        </p:spPr>
        <p:txBody>
          <a:bodyPr wrap="none">
            <a:spAutoFit/>
          </a:bodyPr>
          <a:lstStyle/>
          <a:p>
            <a:pPr algn="ctr">
              <a:spcBef>
                <a:spcPct val="50000"/>
              </a:spcBef>
            </a:pPr>
            <a:r>
              <a:rPr lang="ar-JO" b="1" dirty="0">
                <a:latin typeface="Arial" panose="020B0604020202020204" pitchFamily="34" charset="0"/>
                <a:cs typeface="Arial" panose="020B0604020202020204" pitchFamily="34" charset="0"/>
              </a:rPr>
              <a:t>التاريخ (١٢)</a:t>
            </a:r>
            <a:endParaRPr lang="en-US" sz="1050" dirty="0">
              <a:latin typeface="Arial" panose="020B0604020202020204" pitchFamily="34" charset="0"/>
              <a:cs typeface="Arial" panose="020B0604020202020204" pitchFamily="34" charset="0"/>
            </a:endParaRPr>
          </a:p>
        </p:txBody>
      </p:sp>
      <p:pic>
        <p:nvPicPr>
          <p:cNvPr id="101" name="Picture 100">
            <a:extLst>
              <a:ext uri="{FF2B5EF4-FFF2-40B4-BE49-F238E27FC236}">
                <a16:creationId xmlns:a16="http://schemas.microsoft.com/office/drawing/2014/main" id="{4C3AE8F7-76E0-E4E0-7883-DE25CB4DF654}"/>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5" name="Text Box 94">
            <a:extLst>
              <a:ext uri="{FF2B5EF4-FFF2-40B4-BE49-F238E27FC236}">
                <a16:creationId xmlns:a16="http://schemas.microsoft.com/office/drawing/2014/main" id="{94650458-F208-393F-54EA-C7E8604E54B6}"/>
              </a:ext>
            </a:extLst>
          </p:cNvPr>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16" name="Text Box 95">
            <a:extLst>
              <a:ext uri="{FF2B5EF4-FFF2-40B4-BE49-F238E27FC236}">
                <a16:creationId xmlns:a16="http://schemas.microsoft.com/office/drawing/2014/main" id="{5CBF3031-388E-2AAB-4CA2-44F37243E168}"/>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7" name="Rectangle 230">
            <a:extLst>
              <a:ext uri="{FF2B5EF4-FFF2-40B4-BE49-F238E27FC236}">
                <a16:creationId xmlns:a16="http://schemas.microsoft.com/office/drawing/2014/main" id="{85B0620D-2788-B4B4-D7A8-5CE1B2997DA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5" name="Group 66">
            <a:extLst>
              <a:ext uri="{FF2B5EF4-FFF2-40B4-BE49-F238E27FC236}">
                <a16:creationId xmlns:a16="http://schemas.microsoft.com/office/drawing/2014/main" id="{6EC1D77E-B0B8-3D0B-95AE-4013E988E3BF}"/>
              </a:ext>
            </a:extLst>
          </p:cNvPr>
          <p:cNvGrpSpPr>
            <a:grpSpLocks/>
          </p:cNvGrpSpPr>
          <p:nvPr/>
        </p:nvGrpSpPr>
        <p:grpSpPr bwMode="auto">
          <a:xfrm>
            <a:off x="3989056" y="3009900"/>
            <a:ext cx="759220" cy="1497013"/>
            <a:chOff x="6105521" y="2946399"/>
            <a:chExt cx="960438" cy="1682750"/>
          </a:xfrm>
        </p:grpSpPr>
        <p:grpSp>
          <p:nvGrpSpPr>
            <p:cNvPr id="86" name="Group 85">
              <a:extLst>
                <a:ext uri="{FF2B5EF4-FFF2-40B4-BE49-F238E27FC236}">
                  <a16:creationId xmlns:a16="http://schemas.microsoft.com/office/drawing/2014/main" id="{1B4474EA-589B-1339-73A1-0D2CDD8B0EA2}"/>
                </a:ext>
              </a:extLst>
            </p:cNvPr>
            <p:cNvGrpSpPr>
              <a:grpSpLocks/>
            </p:cNvGrpSpPr>
            <p:nvPr/>
          </p:nvGrpSpPr>
          <p:grpSpPr bwMode="auto">
            <a:xfrm>
              <a:off x="6153150" y="3681413"/>
              <a:ext cx="901700" cy="947736"/>
              <a:chOff x="1557" y="1007"/>
              <a:chExt cx="2105" cy="1949"/>
            </a:xfrm>
          </p:grpSpPr>
          <p:grpSp>
            <p:nvGrpSpPr>
              <p:cNvPr id="120" name="Group 87">
                <a:extLst>
                  <a:ext uri="{FF2B5EF4-FFF2-40B4-BE49-F238E27FC236}">
                    <a16:creationId xmlns:a16="http://schemas.microsoft.com/office/drawing/2014/main" id="{02FDCEB0-8CEC-D9B9-AC67-7CE58F2EC9E9}"/>
                  </a:ext>
                </a:extLst>
              </p:cNvPr>
              <p:cNvGrpSpPr>
                <a:grpSpLocks/>
              </p:cNvGrpSpPr>
              <p:nvPr/>
            </p:nvGrpSpPr>
            <p:grpSpPr bwMode="auto">
              <a:xfrm>
                <a:off x="1557" y="1209"/>
                <a:ext cx="2105" cy="1421"/>
                <a:chOff x="578" y="2316"/>
                <a:chExt cx="2105" cy="1421"/>
              </a:xfrm>
            </p:grpSpPr>
            <p:sp>
              <p:nvSpPr>
                <p:cNvPr id="126" name="Freeform 88" descr="Cork">
                  <a:extLst>
                    <a:ext uri="{FF2B5EF4-FFF2-40B4-BE49-F238E27FC236}">
                      <a16:creationId xmlns:a16="http://schemas.microsoft.com/office/drawing/2014/main" id="{7F01E3DB-C751-D408-6BFC-B435E94EAB4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 name="Freeform 89" descr="Cork">
                  <a:extLst>
                    <a:ext uri="{FF2B5EF4-FFF2-40B4-BE49-F238E27FC236}">
                      <a16:creationId xmlns:a16="http://schemas.microsoft.com/office/drawing/2014/main" id="{649FD4DC-DFD6-628E-515E-CCCA6F09B92F}"/>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21" name="Freeform 91">
                <a:extLst>
                  <a:ext uri="{FF2B5EF4-FFF2-40B4-BE49-F238E27FC236}">
                    <a16:creationId xmlns:a16="http://schemas.microsoft.com/office/drawing/2014/main" id="{746633FF-4251-7A6B-8E8D-C2479BDEFB5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2" name="Freeform 92">
                <a:extLst>
                  <a:ext uri="{FF2B5EF4-FFF2-40B4-BE49-F238E27FC236}">
                    <a16:creationId xmlns:a16="http://schemas.microsoft.com/office/drawing/2014/main" id="{3FD58A77-9EA2-6E12-958C-9484CC2B77D1}"/>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3" name="Freeform 93">
                <a:extLst>
                  <a:ext uri="{FF2B5EF4-FFF2-40B4-BE49-F238E27FC236}">
                    <a16:creationId xmlns:a16="http://schemas.microsoft.com/office/drawing/2014/main" id="{D2E1AB12-105A-5D94-86D7-1E76B8BD5EEA}"/>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4" name="Freeform 94">
                <a:extLst>
                  <a:ext uri="{FF2B5EF4-FFF2-40B4-BE49-F238E27FC236}">
                    <a16:creationId xmlns:a16="http://schemas.microsoft.com/office/drawing/2014/main" id="{F3C4EE7C-9365-F072-E55F-91E9856F2120}"/>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 name="Freeform 95">
                <a:extLst>
                  <a:ext uri="{FF2B5EF4-FFF2-40B4-BE49-F238E27FC236}">
                    <a16:creationId xmlns:a16="http://schemas.microsoft.com/office/drawing/2014/main" id="{E33E480A-4DAA-5081-71D5-6E4E501457E8}"/>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87" name="Group 98">
              <a:extLst>
                <a:ext uri="{FF2B5EF4-FFF2-40B4-BE49-F238E27FC236}">
                  <a16:creationId xmlns:a16="http://schemas.microsoft.com/office/drawing/2014/main" id="{7EED0896-E030-7E69-4177-7260E073AC91}"/>
                </a:ext>
              </a:extLst>
            </p:cNvPr>
            <p:cNvGrpSpPr>
              <a:grpSpLocks/>
            </p:cNvGrpSpPr>
            <p:nvPr/>
          </p:nvGrpSpPr>
          <p:grpSpPr bwMode="auto">
            <a:xfrm>
              <a:off x="6105521" y="2946399"/>
              <a:ext cx="960438" cy="1381125"/>
              <a:chOff x="3870" y="1840"/>
              <a:chExt cx="605" cy="870"/>
            </a:xfrm>
          </p:grpSpPr>
          <p:sp>
            <p:nvSpPr>
              <p:cNvPr id="118" name="Rectangle 117">
                <a:extLst>
                  <a:ext uri="{FF2B5EF4-FFF2-40B4-BE49-F238E27FC236}">
                    <a16:creationId xmlns:a16="http://schemas.microsoft.com/office/drawing/2014/main" id="{E440F7AB-E0D8-DE25-F514-DC6CF68C2990}"/>
                  </a:ext>
                </a:extLst>
              </p:cNvPr>
              <p:cNvSpPr>
                <a:spLocks noChangeArrowheads="1"/>
              </p:cNvSpPr>
              <p:nvPr/>
            </p:nvSpPr>
            <p:spPr bwMode="auto">
              <a:xfrm>
                <a:off x="3870" y="2341"/>
                <a:ext cx="60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119" name="Rectangle 96">
                <a:extLst>
                  <a:ext uri="{FF2B5EF4-FFF2-40B4-BE49-F238E27FC236}">
                    <a16:creationId xmlns:a16="http://schemas.microsoft.com/office/drawing/2014/main" id="{58E99F87-B0DD-7090-721A-21481FD8BE1A}"/>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grpSp>
        <p:nvGrpSpPr>
          <p:cNvPr id="128" name="Group 152">
            <a:extLst>
              <a:ext uri="{FF2B5EF4-FFF2-40B4-BE49-F238E27FC236}">
                <a16:creationId xmlns:a16="http://schemas.microsoft.com/office/drawing/2014/main" id="{419E179C-BDE8-A6B4-4D91-D251C76A5E07}"/>
              </a:ext>
            </a:extLst>
          </p:cNvPr>
          <p:cNvGrpSpPr>
            <a:grpSpLocks/>
          </p:cNvGrpSpPr>
          <p:nvPr/>
        </p:nvGrpSpPr>
        <p:grpSpPr bwMode="auto">
          <a:xfrm>
            <a:off x="1743075" y="5137162"/>
            <a:ext cx="2514598" cy="852490"/>
            <a:chOff x="1098" y="3236"/>
            <a:chExt cx="1584" cy="537"/>
          </a:xfrm>
        </p:grpSpPr>
        <p:sp>
          <p:nvSpPr>
            <p:cNvPr id="129" name="Rectangle 41">
              <a:extLst>
                <a:ext uri="{FF2B5EF4-FFF2-40B4-BE49-F238E27FC236}">
                  <a16:creationId xmlns:a16="http://schemas.microsoft.com/office/drawing/2014/main" id="{6B38356B-29C2-4CAF-409D-ED68659038D2}"/>
                </a:ext>
              </a:extLst>
            </p:cNvPr>
            <p:cNvSpPr>
              <a:spLocks noChangeArrowheads="1"/>
            </p:cNvSpPr>
            <p:nvPr/>
          </p:nvSpPr>
          <p:spPr bwMode="auto">
            <a:xfrm>
              <a:off x="1235" y="3236"/>
              <a:ext cx="1447" cy="271"/>
            </a:xfrm>
            <a:prstGeom prst="rect">
              <a:avLst/>
            </a:prstGeom>
            <a:noFill/>
            <a:ln>
              <a:noFill/>
            </a:ln>
          </p:spPr>
          <p:txBody>
            <a:bodyPr wrap="none">
              <a:spAutoFit/>
            </a:bodyPr>
            <a:lstStyle/>
            <a:p>
              <a:r>
                <a:rPr lang="ar-JO" sz="2800" b="1" dirty="0">
                  <a:latin typeface="Arial" panose="020B0604020202020204" pitchFamily="34" charset="0"/>
                  <a:cs typeface="Arial" panose="020B0604020202020204" pitchFamily="34" charset="0"/>
                </a:rPr>
                <a:t>أخبار الأيام الأول</a:t>
              </a:r>
              <a:endParaRPr lang="en-US" sz="2800" b="1" dirty="0">
                <a:latin typeface="Arial" panose="020B0604020202020204" pitchFamily="34" charset="0"/>
                <a:cs typeface="Arial" panose="020B0604020202020204" pitchFamily="34" charset="0"/>
              </a:endParaRPr>
            </a:p>
          </p:txBody>
        </p:sp>
        <p:sp>
          <p:nvSpPr>
            <p:cNvPr id="130" name="Rectangle 42">
              <a:extLst>
                <a:ext uri="{FF2B5EF4-FFF2-40B4-BE49-F238E27FC236}">
                  <a16:creationId xmlns:a16="http://schemas.microsoft.com/office/drawing/2014/main" id="{7184C1FE-BEFC-C85F-4115-EB7CC7545639}"/>
                </a:ext>
              </a:extLst>
            </p:cNvPr>
            <p:cNvSpPr>
              <a:spLocks noChangeArrowheads="1"/>
            </p:cNvSpPr>
            <p:nvPr/>
          </p:nvSpPr>
          <p:spPr bwMode="auto">
            <a:xfrm>
              <a:off x="1212" y="3443"/>
              <a:ext cx="1272" cy="271"/>
            </a:xfrm>
            <a:prstGeom prst="rect">
              <a:avLst/>
            </a:prstGeom>
            <a:noFill/>
            <a:ln>
              <a:noFill/>
            </a:ln>
          </p:spPr>
          <p:txBody>
            <a:bodyPr wrap="none">
              <a:spAutoFit/>
            </a:bodyPr>
            <a:lstStyle/>
            <a:p>
              <a:r>
                <a:rPr lang="ar-JO" sz="2800" b="1" dirty="0">
                  <a:latin typeface="Arial" panose="020B0604020202020204" pitchFamily="34" charset="0"/>
                  <a:cs typeface="Arial" panose="020B0604020202020204" pitchFamily="34" charset="0"/>
                </a:rPr>
                <a:t>اخبار الأيام الثاني</a:t>
              </a:r>
              <a:endParaRPr lang="en-US" sz="2800" b="1" dirty="0">
                <a:latin typeface="Arial" panose="020B0604020202020204" pitchFamily="34" charset="0"/>
                <a:cs typeface="Arial" panose="020B0604020202020204" pitchFamily="34" charset="0"/>
              </a:endParaRPr>
            </a:p>
          </p:txBody>
        </p:sp>
      </p:grpSp>
      <p:sp>
        <p:nvSpPr>
          <p:cNvPr id="131" name="Rectangle 70">
            <a:extLst>
              <a:ext uri="{FF2B5EF4-FFF2-40B4-BE49-F238E27FC236}">
                <a16:creationId xmlns:a16="http://schemas.microsoft.com/office/drawing/2014/main" id="{D5CD28A7-5214-1D94-E180-BC27C7F996C2}"/>
              </a:ext>
            </a:extLst>
          </p:cNvPr>
          <p:cNvSpPr>
            <a:spLocks noChangeArrowheads="1"/>
          </p:cNvSpPr>
          <p:nvPr/>
        </p:nvSpPr>
        <p:spPr bwMode="auto">
          <a:xfrm>
            <a:off x="1826383" y="4573588"/>
            <a:ext cx="13660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132" name="Rectangle 71">
            <a:extLst>
              <a:ext uri="{FF2B5EF4-FFF2-40B4-BE49-F238E27FC236}">
                <a16:creationId xmlns:a16="http://schemas.microsoft.com/office/drawing/2014/main" id="{2D652AA0-D3C9-E98D-F197-D32B73FCDA14}"/>
              </a:ext>
            </a:extLst>
          </p:cNvPr>
          <p:cNvSpPr>
            <a:spLocks noChangeArrowheads="1"/>
          </p:cNvSpPr>
          <p:nvPr/>
        </p:nvSpPr>
        <p:spPr bwMode="auto">
          <a:xfrm>
            <a:off x="2198665" y="4103688"/>
            <a:ext cx="128272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133" name="Text Box 112">
            <a:extLst>
              <a:ext uri="{FF2B5EF4-FFF2-40B4-BE49-F238E27FC236}">
                <a16:creationId xmlns:a16="http://schemas.microsoft.com/office/drawing/2014/main" id="{F9453CA7-6B91-AB29-5137-6B82257A3F7B}"/>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88904"/>
                                        </p:tgtEl>
                                        <p:attrNameLst>
                                          <p:attrName>style.visibility</p:attrName>
                                        </p:attrNameLst>
                                      </p:cBhvr>
                                      <p:to>
                                        <p:strVal val="visible"/>
                                      </p:to>
                                    </p:set>
                                    <p:anim calcmode="lin" valueType="num">
                                      <p:cBhvr additive="base">
                                        <p:cTn id="7" dur="500" fill="hold"/>
                                        <p:tgtEl>
                                          <p:spTgt spid="888904"/>
                                        </p:tgtEl>
                                        <p:attrNameLst>
                                          <p:attrName>ppt_x</p:attrName>
                                        </p:attrNameLst>
                                      </p:cBhvr>
                                      <p:tavLst>
                                        <p:tav tm="0">
                                          <p:val>
                                            <p:strVal val="0-#ppt_w/2"/>
                                          </p:val>
                                        </p:tav>
                                        <p:tav tm="100000">
                                          <p:val>
                                            <p:strVal val="#ppt_x"/>
                                          </p:val>
                                        </p:tav>
                                      </p:tavLst>
                                    </p:anim>
                                    <p:anim calcmode="lin" valueType="num">
                                      <p:cBhvr additive="base">
                                        <p:cTn id="8" dur="500" fill="hold"/>
                                        <p:tgtEl>
                                          <p:spTgt spid="8889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904"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10242" name="Rectangle 69"/>
          <p:cNvSpPr>
            <a:spLocks noChangeArrowheads="1"/>
          </p:cNvSpPr>
          <p:nvPr/>
        </p:nvSpPr>
        <p:spPr bwMode="auto">
          <a:xfrm>
            <a:off x="8588375" y="0"/>
            <a:ext cx="1470025" cy="7772400"/>
          </a:xfrm>
          <a:prstGeom prst="rect">
            <a:avLst/>
          </a:prstGeom>
          <a:gradFill rotWithShape="0">
            <a:gsLst>
              <a:gs pos="0">
                <a:srgbClr val="FFFFFF"/>
              </a:gs>
              <a:gs pos="100000">
                <a:srgbClr val="3399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pic>
        <p:nvPicPr>
          <p:cNvPr id="10243" name="Picture 2"/>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43050" y="1085850"/>
            <a:ext cx="7186613" cy="5037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0244" name="Oval 3"/>
          <p:cNvSpPr>
            <a:spLocks noChangeArrowheads="1"/>
          </p:cNvSpPr>
          <p:nvPr/>
        </p:nvSpPr>
        <p:spPr bwMode="auto">
          <a:xfrm>
            <a:off x="5614988" y="1149350"/>
            <a:ext cx="433387" cy="714375"/>
          </a:xfrm>
          <a:prstGeom prst="ellipse">
            <a:avLst/>
          </a:prstGeom>
          <a:solidFill>
            <a:schemeClr val="bg1"/>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245" name="Line 13"/>
          <p:cNvSpPr>
            <a:spLocks noChangeShapeType="1"/>
          </p:cNvSpPr>
          <p:nvPr/>
        </p:nvSpPr>
        <p:spPr bwMode="auto">
          <a:xfrm>
            <a:off x="2624138" y="4725988"/>
            <a:ext cx="1489075" cy="620712"/>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46" name="Line 14"/>
          <p:cNvSpPr>
            <a:spLocks noChangeShapeType="1"/>
          </p:cNvSpPr>
          <p:nvPr/>
        </p:nvSpPr>
        <p:spPr bwMode="auto">
          <a:xfrm>
            <a:off x="3398838" y="3848100"/>
            <a:ext cx="1114425" cy="1322388"/>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47" name="Line 15"/>
          <p:cNvSpPr>
            <a:spLocks noChangeShapeType="1"/>
          </p:cNvSpPr>
          <p:nvPr/>
        </p:nvSpPr>
        <p:spPr bwMode="auto">
          <a:xfrm>
            <a:off x="4554538" y="3427413"/>
            <a:ext cx="433387" cy="1831975"/>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10248" name="Line 16"/>
          <p:cNvSpPr>
            <a:spLocks noChangeShapeType="1"/>
          </p:cNvSpPr>
          <p:nvPr/>
        </p:nvSpPr>
        <p:spPr bwMode="auto">
          <a:xfrm flipH="1">
            <a:off x="5370513" y="3813175"/>
            <a:ext cx="919162" cy="1198563"/>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49" name="Line 17"/>
          <p:cNvSpPr>
            <a:spLocks noChangeShapeType="1"/>
          </p:cNvSpPr>
          <p:nvPr/>
        </p:nvSpPr>
        <p:spPr bwMode="auto">
          <a:xfrm flipH="1">
            <a:off x="5641975" y="4268788"/>
            <a:ext cx="1243013" cy="90170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50" name="Line 18"/>
          <p:cNvSpPr>
            <a:spLocks noChangeShapeType="1"/>
          </p:cNvSpPr>
          <p:nvPr/>
        </p:nvSpPr>
        <p:spPr bwMode="auto">
          <a:xfrm flipV="1">
            <a:off x="5741988" y="5114925"/>
            <a:ext cx="1760537" cy="403225"/>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51" name="Line 19"/>
          <p:cNvSpPr>
            <a:spLocks noChangeShapeType="1"/>
          </p:cNvSpPr>
          <p:nvPr/>
        </p:nvSpPr>
        <p:spPr bwMode="auto">
          <a:xfrm flipV="1">
            <a:off x="5929313" y="5789613"/>
            <a:ext cx="1568450" cy="23812"/>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52" name="Rectangle 21"/>
          <p:cNvSpPr>
            <a:spLocks noChangeArrowheads="1"/>
          </p:cNvSpPr>
          <p:nvPr/>
        </p:nvSpPr>
        <p:spPr bwMode="auto">
          <a:xfrm>
            <a:off x="5741988" y="1281113"/>
            <a:ext cx="236537" cy="360362"/>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53" name="Freeform 22"/>
          <p:cNvSpPr>
            <a:spLocks/>
          </p:cNvSpPr>
          <p:nvPr/>
        </p:nvSpPr>
        <p:spPr bwMode="auto">
          <a:xfrm>
            <a:off x="5834032" y="1477086"/>
            <a:ext cx="650875" cy="1544637"/>
          </a:xfrm>
          <a:custGeom>
            <a:avLst/>
            <a:gdLst>
              <a:gd name="T0" fmla="*/ 2147483647 w 373"/>
              <a:gd name="T1" fmla="*/ 2147483647 h 859"/>
              <a:gd name="T2" fmla="*/ 2147483647 w 373"/>
              <a:gd name="T3" fmla="*/ 2147483647 h 859"/>
              <a:gd name="T4" fmla="*/ 2147483647 w 373"/>
              <a:gd name="T5" fmla="*/ 2147483647 h 859"/>
              <a:gd name="T6" fmla="*/ 2147483647 w 373"/>
              <a:gd name="T7" fmla="*/ 2147483647 h 859"/>
              <a:gd name="T8" fmla="*/ 2147483647 w 373"/>
              <a:gd name="T9" fmla="*/ 2147483647 h 859"/>
              <a:gd name="T10" fmla="*/ 2147483647 w 373"/>
              <a:gd name="T11" fmla="*/ 2147483647 h 859"/>
              <a:gd name="T12" fmla="*/ 2147483647 w 373"/>
              <a:gd name="T13" fmla="*/ 2147483647 h 859"/>
              <a:gd name="T14" fmla="*/ 2147483647 w 373"/>
              <a:gd name="T15" fmla="*/ 2147483647 h 859"/>
              <a:gd name="T16" fmla="*/ 2147483647 w 373"/>
              <a:gd name="T17" fmla="*/ 2147483647 h 859"/>
              <a:gd name="T18" fmla="*/ 2147483647 w 373"/>
              <a:gd name="T19" fmla="*/ 2147483647 h 859"/>
              <a:gd name="T20" fmla="*/ 2147483647 w 373"/>
              <a:gd name="T21" fmla="*/ 2147483647 h 859"/>
              <a:gd name="T22" fmla="*/ 2147483647 w 373"/>
              <a:gd name="T23" fmla="*/ 2147483647 h 859"/>
              <a:gd name="T24" fmla="*/ 2147483647 w 373"/>
              <a:gd name="T25" fmla="*/ 2147483647 h 859"/>
              <a:gd name="T26" fmla="*/ 2147483647 w 373"/>
              <a:gd name="T27" fmla="*/ 2147483647 h 859"/>
              <a:gd name="T28" fmla="*/ 0 w 373"/>
              <a:gd name="T29" fmla="*/ 2147483647 h 859"/>
              <a:gd name="T30" fmla="*/ 2147483647 w 373"/>
              <a:gd name="T31" fmla="*/ 2147483647 h 859"/>
              <a:gd name="T32" fmla="*/ 2147483647 w 373"/>
              <a:gd name="T33" fmla="*/ 2147483647 h 859"/>
              <a:gd name="T34" fmla="*/ 2147483647 w 373"/>
              <a:gd name="T35" fmla="*/ 2147483647 h 859"/>
              <a:gd name="T36" fmla="*/ 2147483647 w 373"/>
              <a:gd name="T37" fmla="*/ 2147483647 h 859"/>
              <a:gd name="T38" fmla="*/ 2147483647 w 373"/>
              <a:gd name="T39" fmla="*/ 2147483647 h 859"/>
              <a:gd name="T40" fmla="*/ 2147483647 w 373"/>
              <a:gd name="T41" fmla="*/ 2147483647 h 859"/>
              <a:gd name="T42" fmla="*/ 2147483647 w 373"/>
              <a:gd name="T43" fmla="*/ 2147483647 h 859"/>
              <a:gd name="T44" fmla="*/ 2147483647 w 373"/>
              <a:gd name="T45" fmla="*/ 2147483647 h 859"/>
              <a:gd name="T46" fmla="*/ 2147483647 w 373"/>
              <a:gd name="T47" fmla="*/ 2147483647 h 859"/>
              <a:gd name="T48" fmla="*/ 2147483647 w 373"/>
              <a:gd name="T49" fmla="*/ 2147483647 h 859"/>
              <a:gd name="T50" fmla="*/ 2147483647 w 373"/>
              <a:gd name="T51" fmla="*/ 2147483647 h 859"/>
              <a:gd name="T52" fmla="*/ 2147483647 w 373"/>
              <a:gd name="T53" fmla="*/ 2147483647 h 859"/>
              <a:gd name="T54" fmla="*/ 2147483647 w 373"/>
              <a:gd name="T55" fmla="*/ 2147483647 h 859"/>
              <a:gd name="T56" fmla="*/ 2147483647 w 373"/>
              <a:gd name="T57" fmla="*/ 2147483647 h 859"/>
              <a:gd name="T58" fmla="*/ 2147483647 w 373"/>
              <a:gd name="T59" fmla="*/ 2147483647 h 859"/>
              <a:gd name="T60" fmla="*/ 2147483647 w 373"/>
              <a:gd name="T61" fmla="*/ 2147483647 h 859"/>
              <a:gd name="T62" fmla="*/ 2147483647 w 373"/>
              <a:gd name="T63" fmla="*/ 2147483647 h 859"/>
              <a:gd name="T64" fmla="*/ 2147483647 w 373"/>
              <a:gd name="T65" fmla="*/ 2147483647 h 859"/>
              <a:gd name="T66" fmla="*/ 2147483647 w 373"/>
              <a:gd name="T67" fmla="*/ 2147483647 h 859"/>
              <a:gd name="T68" fmla="*/ 2147483647 w 373"/>
              <a:gd name="T69" fmla="*/ 2147483647 h 859"/>
              <a:gd name="T70" fmla="*/ 2147483647 w 373"/>
              <a:gd name="T71" fmla="*/ 2147483647 h 859"/>
              <a:gd name="T72" fmla="*/ 2147483647 w 373"/>
              <a:gd name="T73" fmla="*/ 2147483647 h 859"/>
              <a:gd name="T74" fmla="*/ 2147483647 w 373"/>
              <a:gd name="T75" fmla="*/ 2147483647 h 859"/>
              <a:gd name="T76" fmla="*/ 2147483647 w 373"/>
              <a:gd name="T77" fmla="*/ 2147483647 h 859"/>
              <a:gd name="T78" fmla="*/ 2147483647 w 373"/>
              <a:gd name="T79" fmla="*/ 2147483647 h 859"/>
              <a:gd name="T80" fmla="*/ 2147483647 w 373"/>
              <a:gd name="T81" fmla="*/ 2147483647 h 859"/>
              <a:gd name="T82" fmla="*/ 2147483647 w 373"/>
              <a:gd name="T83" fmla="*/ 2147483647 h 859"/>
              <a:gd name="T84" fmla="*/ 2147483647 w 373"/>
              <a:gd name="T85" fmla="*/ 2147483647 h 859"/>
              <a:gd name="T86" fmla="*/ 2147483647 w 373"/>
              <a:gd name="T87" fmla="*/ 2147483647 h 859"/>
              <a:gd name="T88" fmla="*/ 2147483647 w 373"/>
              <a:gd name="T89" fmla="*/ 2147483647 h 859"/>
              <a:gd name="T90" fmla="*/ 2147483647 w 373"/>
              <a:gd name="T91" fmla="*/ 2147483647 h 859"/>
              <a:gd name="T92" fmla="*/ 2147483647 w 373"/>
              <a:gd name="T93" fmla="*/ 2147483647 h 859"/>
              <a:gd name="T94" fmla="*/ 2147483647 w 373"/>
              <a:gd name="T95" fmla="*/ 2147483647 h 859"/>
              <a:gd name="T96" fmla="*/ 2147483647 w 373"/>
              <a:gd name="T97" fmla="*/ 2147483647 h 859"/>
              <a:gd name="T98" fmla="*/ 2147483647 w 373"/>
              <a:gd name="T99" fmla="*/ 2147483647 h 859"/>
              <a:gd name="T100" fmla="*/ 2147483647 w 373"/>
              <a:gd name="T101" fmla="*/ 2147483647 h 859"/>
              <a:gd name="T102" fmla="*/ 2147483647 w 373"/>
              <a:gd name="T103" fmla="*/ 2147483647 h 859"/>
              <a:gd name="T104" fmla="*/ 2147483647 w 373"/>
              <a:gd name="T105" fmla="*/ 2147483647 h 859"/>
              <a:gd name="T106" fmla="*/ 2147483647 w 373"/>
              <a:gd name="T107" fmla="*/ 2147483647 h 859"/>
              <a:gd name="T108" fmla="*/ 2147483647 w 373"/>
              <a:gd name="T109" fmla="*/ 2147483647 h 859"/>
              <a:gd name="T110" fmla="*/ 2147483647 w 373"/>
              <a:gd name="T111" fmla="*/ 2147483647 h 859"/>
              <a:gd name="T112" fmla="*/ 2147483647 w 373"/>
              <a:gd name="T113" fmla="*/ 2147483647 h 8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3"/>
              <a:gd name="T172" fmla="*/ 0 h 859"/>
              <a:gd name="T173" fmla="*/ 373 w 373"/>
              <a:gd name="T174" fmla="*/ 859 h 8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3" h="859">
                <a:moveTo>
                  <a:pt x="202" y="0"/>
                </a:moveTo>
                <a:lnTo>
                  <a:pt x="200" y="4"/>
                </a:lnTo>
                <a:lnTo>
                  <a:pt x="196" y="8"/>
                </a:lnTo>
                <a:lnTo>
                  <a:pt x="194" y="12"/>
                </a:lnTo>
                <a:lnTo>
                  <a:pt x="192" y="16"/>
                </a:lnTo>
                <a:lnTo>
                  <a:pt x="190" y="20"/>
                </a:lnTo>
                <a:lnTo>
                  <a:pt x="186" y="22"/>
                </a:lnTo>
                <a:lnTo>
                  <a:pt x="186" y="26"/>
                </a:lnTo>
                <a:lnTo>
                  <a:pt x="184" y="30"/>
                </a:lnTo>
                <a:lnTo>
                  <a:pt x="182" y="34"/>
                </a:lnTo>
                <a:lnTo>
                  <a:pt x="180" y="38"/>
                </a:lnTo>
                <a:lnTo>
                  <a:pt x="180" y="42"/>
                </a:lnTo>
                <a:lnTo>
                  <a:pt x="178" y="46"/>
                </a:lnTo>
                <a:lnTo>
                  <a:pt x="178" y="50"/>
                </a:lnTo>
                <a:lnTo>
                  <a:pt x="174" y="52"/>
                </a:lnTo>
                <a:lnTo>
                  <a:pt x="174" y="56"/>
                </a:lnTo>
                <a:lnTo>
                  <a:pt x="172" y="60"/>
                </a:lnTo>
                <a:lnTo>
                  <a:pt x="172" y="64"/>
                </a:lnTo>
                <a:lnTo>
                  <a:pt x="170" y="68"/>
                </a:lnTo>
                <a:lnTo>
                  <a:pt x="168" y="72"/>
                </a:lnTo>
                <a:lnTo>
                  <a:pt x="166" y="76"/>
                </a:lnTo>
                <a:lnTo>
                  <a:pt x="162" y="78"/>
                </a:lnTo>
                <a:lnTo>
                  <a:pt x="160" y="82"/>
                </a:lnTo>
                <a:lnTo>
                  <a:pt x="160" y="86"/>
                </a:lnTo>
                <a:lnTo>
                  <a:pt x="158" y="90"/>
                </a:lnTo>
                <a:lnTo>
                  <a:pt x="156" y="94"/>
                </a:lnTo>
                <a:lnTo>
                  <a:pt x="156" y="98"/>
                </a:lnTo>
                <a:lnTo>
                  <a:pt x="152" y="102"/>
                </a:lnTo>
                <a:lnTo>
                  <a:pt x="150" y="106"/>
                </a:lnTo>
                <a:lnTo>
                  <a:pt x="148" y="110"/>
                </a:lnTo>
                <a:lnTo>
                  <a:pt x="148" y="114"/>
                </a:lnTo>
                <a:lnTo>
                  <a:pt x="146" y="118"/>
                </a:lnTo>
                <a:lnTo>
                  <a:pt x="144" y="122"/>
                </a:lnTo>
                <a:lnTo>
                  <a:pt x="142" y="126"/>
                </a:lnTo>
                <a:lnTo>
                  <a:pt x="140" y="130"/>
                </a:lnTo>
                <a:lnTo>
                  <a:pt x="138" y="134"/>
                </a:lnTo>
                <a:lnTo>
                  <a:pt x="138" y="138"/>
                </a:lnTo>
                <a:lnTo>
                  <a:pt x="136" y="142"/>
                </a:lnTo>
                <a:lnTo>
                  <a:pt x="134" y="146"/>
                </a:lnTo>
                <a:lnTo>
                  <a:pt x="134" y="150"/>
                </a:lnTo>
                <a:lnTo>
                  <a:pt x="132" y="154"/>
                </a:lnTo>
                <a:lnTo>
                  <a:pt x="130" y="158"/>
                </a:lnTo>
                <a:lnTo>
                  <a:pt x="128" y="162"/>
                </a:lnTo>
                <a:lnTo>
                  <a:pt x="128" y="166"/>
                </a:lnTo>
                <a:lnTo>
                  <a:pt x="126" y="170"/>
                </a:lnTo>
                <a:lnTo>
                  <a:pt x="124" y="174"/>
                </a:lnTo>
                <a:lnTo>
                  <a:pt x="122" y="178"/>
                </a:lnTo>
                <a:lnTo>
                  <a:pt x="122" y="182"/>
                </a:lnTo>
                <a:lnTo>
                  <a:pt x="120" y="186"/>
                </a:lnTo>
                <a:lnTo>
                  <a:pt x="118" y="190"/>
                </a:lnTo>
                <a:lnTo>
                  <a:pt x="116" y="194"/>
                </a:lnTo>
                <a:lnTo>
                  <a:pt x="114" y="198"/>
                </a:lnTo>
                <a:lnTo>
                  <a:pt x="112" y="202"/>
                </a:lnTo>
                <a:lnTo>
                  <a:pt x="112" y="206"/>
                </a:lnTo>
                <a:lnTo>
                  <a:pt x="110" y="210"/>
                </a:lnTo>
                <a:lnTo>
                  <a:pt x="108" y="214"/>
                </a:lnTo>
                <a:lnTo>
                  <a:pt x="108" y="218"/>
                </a:lnTo>
                <a:lnTo>
                  <a:pt x="106" y="222"/>
                </a:lnTo>
                <a:lnTo>
                  <a:pt x="104" y="226"/>
                </a:lnTo>
                <a:lnTo>
                  <a:pt x="102" y="230"/>
                </a:lnTo>
                <a:lnTo>
                  <a:pt x="100" y="234"/>
                </a:lnTo>
                <a:lnTo>
                  <a:pt x="98" y="238"/>
                </a:lnTo>
                <a:lnTo>
                  <a:pt x="96" y="242"/>
                </a:lnTo>
                <a:lnTo>
                  <a:pt x="94" y="246"/>
                </a:lnTo>
                <a:lnTo>
                  <a:pt x="92" y="250"/>
                </a:lnTo>
                <a:lnTo>
                  <a:pt x="90" y="254"/>
                </a:lnTo>
                <a:lnTo>
                  <a:pt x="88" y="258"/>
                </a:lnTo>
                <a:lnTo>
                  <a:pt x="86" y="262"/>
                </a:lnTo>
                <a:lnTo>
                  <a:pt x="84" y="266"/>
                </a:lnTo>
                <a:lnTo>
                  <a:pt x="82" y="270"/>
                </a:lnTo>
                <a:lnTo>
                  <a:pt x="80" y="274"/>
                </a:lnTo>
                <a:lnTo>
                  <a:pt x="78" y="278"/>
                </a:lnTo>
                <a:lnTo>
                  <a:pt x="76" y="282"/>
                </a:lnTo>
                <a:lnTo>
                  <a:pt x="76" y="286"/>
                </a:lnTo>
                <a:lnTo>
                  <a:pt x="74" y="290"/>
                </a:lnTo>
                <a:lnTo>
                  <a:pt x="72" y="294"/>
                </a:lnTo>
                <a:lnTo>
                  <a:pt x="70" y="298"/>
                </a:lnTo>
                <a:lnTo>
                  <a:pt x="70" y="302"/>
                </a:lnTo>
                <a:lnTo>
                  <a:pt x="68" y="306"/>
                </a:lnTo>
                <a:lnTo>
                  <a:pt x="66" y="310"/>
                </a:lnTo>
                <a:lnTo>
                  <a:pt x="64" y="314"/>
                </a:lnTo>
                <a:lnTo>
                  <a:pt x="62" y="318"/>
                </a:lnTo>
                <a:lnTo>
                  <a:pt x="62" y="322"/>
                </a:lnTo>
                <a:lnTo>
                  <a:pt x="60" y="326"/>
                </a:lnTo>
                <a:lnTo>
                  <a:pt x="58" y="330"/>
                </a:lnTo>
                <a:lnTo>
                  <a:pt x="56" y="334"/>
                </a:lnTo>
                <a:lnTo>
                  <a:pt x="54" y="338"/>
                </a:lnTo>
                <a:lnTo>
                  <a:pt x="54" y="342"/>
                </a:lnTo>
                <a:lnTo>
                  <a:pt x="52" y="346"/>
                </a:lnTo>
                <a:lnTo>
                  <a:pt x="50" y="350"/>
                </a:lnTo>
                <a:lnTo>
                  <a:pt x="50" y="354"/>
                </a:lnTo>
                <a:lnTo>
                  <a:pt x="48" y="358"/>
                </a:lnTo>
                <a:lnTo>
                  <a:pt x="46" y="362"/>
                </a:lnTo>
                <a:lnTo>
                  <a:pt x="44" y="366"/>
                </a:lnTo>
                <a:lnTo>
                  <a:pt x="42" y="370"/>
                </a:lnTo>
                <a:lnTo>
                  <a:pt x="40" y="374"/>
                </a:lnTo>
                <a:lnTo>
                  <a:pt x="38" y="378"/>
                </a:lnTo>
                <a:lnTo>
                  <a:pt x="36" y="382"/>
                </a:lnTo>
                <a:lnTo>
                  <a:pt x="34" y="386"/>
                </a:lnTo>
                <a:lnTo>
                  <a:pt x="32" y="390"/>
                </a:lnTo>
                <a:lnTo>
                  <a:pt x="30" y="394"/>
                </a:lnTo>
                <a:lnTo>
                  <a:pt x="30" y="398"/>
                </a:lnTo>
                <a:lnTo>
                  <a:pt x="28" y="402"/>
                </a:lnTo>
                <a:lnTo>
                  <a:pt x="26" y="406"/>
                </a:lnTo>
                <a:lnTo>
                  <a:pt x="24" y="410"/>
                </a:lnTo>
                <a:lnTo>
                  <a:pt x="22" y="414"/>
                </a:lnTo>
                <a:lnTo>
                  <a:pt x="22" y="418"/>
                </a:lnTo>
                <a:lnTo>
                  <a:pt x="20" y="422"/>
                </a:lnTo>
                <a:lnTo>
                  <a:pt x="20" y="426"/>
                </a:lnTo>
                <a:lnTo>
                  <a:pt x="16" y="430"/>
                </a:lnTo>
                <a:lnTo>
                  <a:pt x="14" y="434"/>
                </a:lnTo>
                <a:lnTo>
                  <a:pt x="14" y="438"/>
                </a:lnTo>
                <a:lnTo>
                  <a:pt x="12" y="442"/>
                </a:lnTo>
                <a:lnTo>
                  <a:pt x="10" y="446"/>
                </a:lnTo>
                <a:lnTo>
                  <a:pt x="10" y="450"/>
                </a:lnTo>
                <a:lnTo>
                  <a:pt x="8" y="454"/>
                </a:lnTo>
                <a:lnTo>
                  <a:pt x="6" y="458"/>
                </a:lnTo>
                <a:lnTo>
                  <a:pt x="4" y="462"/>
                </a:lnTo>
                <a:lnTo>
                  <a:pt x="2" y="466"/>
                </a:lnTo>
                <a:lnTo>
                  <a:pt x="0" y="470"/>
                </a:lnTo>
                <a:lnTo>
                  <a:pt x="2" y="474"/>
                </a:lnTo>
                <a:lnTo>
                  <a:pt x="2" y="478"/>
                </a:lnTo>
                <a:lnTo>
                  <a:pt x="2" y="482"/>
                </a:lnTo>
                <a:lnTo>
                  <a:pt x="4" y="486"/>
                </a:lnTo>
                <a:lnTo>
                  <a:pt x="6" y="492"/>
                </a:lnTo>
                <a:lnTo>
                  <a:pt x="6" y="496"/>
                </a:lnTo>
                <a:lnTo>
                  <a:pt x="10" y="498"/>
                </a:lnTo>
                <a:lnTo>
                  <a:pt x="10" y="502"/>
                </a:lnTo>
                <a:lnTo>
                  <a:pt x="12" y="506"/>
                </a:lnTo>
                <a:lnTo>
                  <a:pt x="12" y="510"/>
                </a:lnTo>
                <a:lnTo>
                  <a:pt x="14" y="514"/>
                </a:lnTo>
                <a:lnTo>
                  <a:pt x="16" y="518"/>
                </a:lnTo>
                <a:lnTo>
                  <a:pt x="16" y="522"/>
                </a:lnTo>
                <a:lnTo>
                  <a:pt x="18" y="526"/>
                </a:lnTo>
                <a:lnTo>
                  <a:pt x="20" y="530"/>
                </a:lnTo>
                <a:lnTo>
                  <a:pt x="20" y="534"/>
                </a:lnTo>
                <a:lnTo>
                  <a:pt x="20" y="538"/>
                </a:lnTo>
                <a:lnTo>
                  <a:pt x="22" y="542"/>
                </a:lnTo>
                <a:lnTo>
                  <a:pt x="22" y="546"/>
                </a:lnTo>
                <a:lnTo>
                  <a:pt x="24" y="550"/>
                </a:lnTo>
                <a:lnTo>
                  <a:pt x="24" y="554"/>
                </a:lnTo>
                <a:lnTo>
                  <a:pt x="26" y="558"/>
                </a:lnTo>
                <a:lnTo>
                  <a:pt x="26" y="562"/>
                </a:lnTo>
                <a:lnTo>
                  <a:pt x="26" y="566"/>
                </a:lnTo>
                <a:lnTo>
                  <a:pt x="28" y="570"/>
                </a:lnTo>
                <a:lnTo>
                  <a:pt x="28" y="574"/>
                </a:lnTo>
                <a:lnTo>
                  <a:pt x="30" y="578"/>
                </a:lnTo>
                <a:lnTo>
                  <a:pt x="30" y="582"/>
                </a:lnTo>
                <a:lnTo>
                  <a:pt x="32" y="586"/>
                </a:lnTo>
                <a:lnTo>
                  <a:pt x="32" y="590"/>
                </a:lnTo>
                <a:lnTo>
                  <a:pt x="34" y="594"/>
                </a:lnTo>
                <a:lnTo>
                  <a:pt x="36" y="598"/>
                </a:lnTo>
                <a:lnTo>
                  <a:pt x="36" y="602"/>
                </a:lnTo>
                <a:lnTo>
                  <a:pt x="38" y="606"/>
                </a:lnTo>
                <a:lnTo>
                  <a:pt x="38" y="610"/>
                </a:lnTo>
                <a:lnTo>
                  <a:pt x="40" y="614"/>
                </a:lnTo>
                <a:lnTo>
                  <a:pt x="42" y="618"/>
                </a:lnTo>
                <a:lnTo>
                  <a:pt x="44" y="622"/>
                </a:lnTo>
                <a:lnTo>
                  <a:pt x="46" y="626"/>
                </a:lnTo>
                <a:lnTo>
                  <a:pt x="46" y="630"/>
                </a:lnTo>
                <a:lnTo>
                  <a:pt x="48" y="634"/>
                </a:lnTo>
                <a:lnTo>
                  <a:pt x="48" y="638"/>
                </a:lnTo>
                <a:lnTo>
                  <a:pt x="50" y="642"/>
                </a:lnTo>
                <a:lnTo>
                  <a:pt x="52" y="646"/>
                </a:lnTo>
                <a:lnTo>
                  <a:pt x="52" y="650"/>
                </a:lnTo>
                <a:lnTo>
                  <a:pt x="54" y="656"/>
                </a:lnTo>
                <a:lnTo>
                  <a:pt x="54" y="660"/>
                </a:lnTo>
                <a:lnTo>
                  <a:pt x="54" y="664"/>
                </a:lnTo>
                <a:lnTo>
                  <a:pt x="56" y="668"/>
                </a:lnTo>
                <a:lnTo>
                  <a:pt x="56" y="672"/>
                </a:lnTo>
                <a:lnTo>
                  <a:pt x="58" y="676"/>
                </a:lnTo>
                <a:lnTo>
                  <a:pt x="58" y="680"/>
                </a:lnTo>
                <a:lnTo>
                  <a:pt x="58" y="684"/>
                </a:lnTo>
                <a:lnTo>
                  <a:pt x="60" y="688"/>
                </a:lnTo>
                <a:lnTo>
                  <a:pt x="60" y="692"/>
                </a:lnTo>
                <a:lnTo>
                  <a:pt x="62" y="696"/>
                </a:lnTo>
                <a:lnTo>
                  <a:pt x="62" y="700"/>
                </a:lnTo>
                <a:lnTo>
                  <a:pt x="64" y="704"/>
                </a:lnTo>
                <a:lnTo>
                  <a:pt x="64" y="708"/>
                </a:lnTo>
                <a:lnTo>
                  <a:pt x="64" y="712"/>
                </a:lnTo>
                <a:lnTo>
                  <a:pt x="66" y="716"/>
                </a:lnTo>
                <a:lnTo>
                  <a:pt x="66" y="720"/>
                </a:lnTo>
                <a:lnTo>
                  <a:pt x="68" y="724"/>
                </a:lnTo>
                <a:lnTo>
                  <a:pt x="68" y="728"/>
                </a:lnTo>
                <a:lnTo>
                  <a:pt x="70" y="732"/>
                </a:lnTo>
                <a:lnTo>
                  <a:pt x="70" y="736"/>
                </a:lnTo>
                <a:lnTo>
                  <a:pt x="72" y="740"/>
                </a:lnTo>
                <a:lnTo>
                  <a:pt x="72" y="744"/>
                </a:lnTo>
                <a:lnTo>
                  <a:pt x="74" y="748"/>
                </a:lnTo>
                <a:lnTo>
                  <a:pt x="74" y="752"/>
                </a:lnTo>
                <a:lnTo>
                  <a:pt x="76" y="756"/>
                </a:lnTo>
                <a:lnTo>
                  <a:pt x="78" y="760"/>
                </a:lnTo>
                <a:lnTo>
                  <a:pt x="78" y="764"/>
                </a:lnTo>
                <a:lnTo>
                  <a:pt x="80" y="768"/>
                </a:lnTo>
                <a:lnTo>
                  <a:pt x="82" y="772"/>
                </a:lnTo>
                <a:lnTo>
                  <a:pt x="82" y="776"/>
                </a:lnTo>
                <a:lnTo>
                  <a:pt x="84" y="780"/>
                </a:lnTo>
                <a:lnTo>
                  <a:pt x="84" y="784"/>
                </a:lnTo>
                <a:lnTo>
                  <a:pt x="86" y="788"/>
                </a:lnTo>
                <a:lnTo>
                  <a:pt x="88" y="792"/>
                </a:lnTo>
                <a:lnTo>
                  <a:pt x="90" y="796"/>
                </a:lnTo>
                <a:lnTo>
                  <a:pt x="92" y="800"/>
                </a:lnTo>
                <a:lnTo>
                  <a:pt x="92" y="804"/>
                </a:lnTo>
                <a:lnTo>
                  <a:pt x="94" y="808"/>
                </a:lnTo>
                <a:lnTo>
                  <a:pt x="96" y="812"/>
                </a:lnTo>
                <a:lnTo>
                  <a:pt x="98" y="816"/>
                </a:lnTo>
                <a:lnTo>
                  <a:pt x="98" y="820"/>
                </a:lnTo>
                <a:lnTo>
                  <a:pt x="100" y="824"/>
                </a:lnTo>
                <a:lnTo>
                  <a:pt x="102" y="830"/>
                </a:lnTo>
                <a:lnTo>
                  <a:pt x="104" y="834"/>
                </a:lnTo>
                <a:lnTo>
                  <a:pt x="106" y="838"/>
                </a:lnTo>
                <a:lnTo>
                  <a:pt x="108" y="842"/>
                </a:lnTo>
                <a:lnTo>
                  <a:pt x="110" y="846"/>
                </a:lnTo>
                <a:lnTo>
                  <a:pt x="112" y="850"/>
                </a:lnTo>
                <a:lnTo>
                  <a:pt x="114" y="854"/>
                </a:lnTo>
                <a:lnTo>
                  <a:pt x="118" y="856"/>
                </a:lnTo>
                <a:lnTo>
                  <a:pt x="122" y="858"/>
                </a:lnTo>
                <a:lnTo>
                  <a:pt x="122" y="854"/>
                </a:lnTo>
                <a:lnTo>
                  <a:pt x="122" y="850"/>
                </a:lnTo>
                <a:lnTo>
                  <a:pt x="126" y="846"/>
                </a:lnTo>
                <a:lnTo>
                  <a:pt x="128" y="842"/>
                </a:lnTo>
                <a:lnTo>
                  <a:pt x="132" y="840"/>
                </a:lnTo>
                <a:lnTo>
                  <a:pt x="134" y="836"/>
                </a:lnTo>
                <a:lnTo>
                  <a:pt x="134" y="832"/>
                </a:lnTo>
                <a:lnTo>
                  <a:pt x="136" y="828"/>
                </a:lnTo>
                <a:lnTo>
                  <a:pt x="138" y="824"/>
                </a:lnTo>
                <a:lnTo>
                  <a:pt x="140" y="820"/>
                </a:lnTo>
                <a:lnTo>
                  <a:pt x="140" y="816"/>
                </a:lnTo>
                <a:lnTo>
                  <a:pt x="142" y="812"/>
                </a:lnTo>
                <a:lnTo>
                  <a:pt x="144" y="808"/>
                </a:lnTo>
                <a:lnTo>
                  <a:pt x="146" y="804"/>
                </a:lnTo>
                <a:lnTo>
                  <a:pt x="148" y="800"/>
                </a:lnTo>
                <a:lnTo>
                  <a:pt x="150" y="796"/>
                </a:lnTo>
                <a:lnTo>
                  <a:pt x="152" y="792"/>
                </a:lnTo>
                <a:lnTo>
                  <a:pt x="154" y="788"/>
                </a:lnTo>
                <a:lnTo>
                  <a:pt x="156" y="784"/>
                </a:lnTo>
                <a:lnTo>
                  <a:pt x="158" y="780"/>
                </a:lnTo>
                <a:lnTo>
                  <a:pt x="158" y="776"/>
                </a:lnTo>
                <a:lnTo>
                  <a:pt x="160" y="772"/>
                </a:lnTo>
                <a:lnTo>
                  <a:pt x="164" y="768"/>
                </a:lnTo>
                <a:lnTo>
                  <a:pt x="164" y="764"/>
                </a:lnTo>
                <a:lnTo>
                  <a:pt x="166" y="760"/>
                </a:lnTo>
                <a:lnTo>
                  <a:pt x="168" y="756"/>
                </a:lnTo>
                <a:lnTo>
                  <a:pt x="170" y="752"/>
                </a:lnTo>
                <a:lnTo>
                  <a:pt x="172" y="748"/>
                </a:lnTo>
                <a:lnTo>
                  <a:pt x="174" y="744"/>
                </a:lnTo>
                <a:lnTo>
                  <a:pt x="176" y="740"/>
                </a:lnTo>
                <a:lnTo>
                  <a:pt x="178" y="736"/>
                </a:lnTo>
                <a:lnTo>
                  <a:pt x="180" y="732"/>
                </a:lnTo>
                <a:lnTo>
                  <a:pt x="182" y="728"/>
                </a:lnTo>
                <a:lnTo>
                  <a:pt x="182" y="724"/>
                </a:lnTo>
                <a:lnTo>
                  <a:pt x="186" y="720"/>
                </a:lnTo>
                <a:lnTo>
                  <a:pt x="188" y="716"/>
                </a:lnTo>
                <a:lnTo>
                  <a:pt x="190" y="712"/>
                </a:lnTo>
                <a:lnTo>
                  <a:pt x="192" y="708"/>
                </a:lnTo>
                <a:lnTo>
                  <a:pt x="192" y="704"/>
                </a:lnTo>
                <a:lnTo>
                  <a:pt x="194" y="700"/>
                </a:lnTo>
                <a:lnTo>
                  <a:pt x="196" y="696"/>
                </a:lnTo>
                <a:lnTo>
                  <a:pt x="198" y="692"/>
                </a:lnTo>
                <a:lnTo>
                  <a:pt x="200" y="688"/>
                </a:lnTo>
                <a:lnTo>
                  <a:pt x="202" y="684"/>
                </a:lnTo>
                <a:lnTo>
                  <a:pt x="204" y="680"/>
                </a:lnTo>
                <a:lnTo>
                  <a:pt x="206" y="676"/>
                </a:lnTo>
                <a:lnTo>
                  <a:pt x="206" y="672"/>
                </a:lnTo>
                <a:lnTo>
                  <a:pt x="208" y="668"/>
                </a:lnTo>
                <a:lnTo>
                  <a:pt x="210" y="664"/>
                </a:lnTo>
                <a:lnTo>
                  <a:pt x="212" y="660"/>
                </a:lnTo>
                <a:lnTo>
                  <a:pt x="214" y="656"/>
                </a:lnTo>
                <a:lnTo>
                  <a:pt x="214" y="652"/>
                </a:lnTo>
                <a:lnTo>
                  <a:pt x="216" y="648"/>
                </a:lnTo>
                <a:lnTo>
                  <a:pt x="218" y="644"/>
                </a:lnTo>
                <a:lnTo>
                  <a:pt x="220" y="640"/>
                </a:lnTo>
                <a:lnTo>
                  <a:pt x="220" y="636"/>
                </a:lnTo>
                <a:lnTo>
                  <a:pt x="224" y="632"/>
                </a:lnTo>
                <a:lnTo>
                  <a:pt x="224" y="628"/>
                </a:lnTo>
                <a:lnTo>
                  <a:pt x="226" y="624"/>
                </a:lnTo>
                <a:lnTo>
                  <a:pt x="228" y="620"/>
                </a:lnTo>
                <a:lnTo>
                  <a:pt x="230" y="616"/>
                </a:lnTo>
                <a:lnTo>
                  <a:pt x="232" y="612"/>
                </a:lnTo>
                <a:lnTo>
                  <a:pt x="234" y="608"/>
                </a:lnTo>
                <a:lnTo>
                  <a:pt x="236" y="604"/>
                </a:lnTo>
                <a:lnTo>
                  <a:pt x="236" y="600"/>
                </a:lnTo>
                <a:lnTo>
                  <a:pt x="238" y="596"/>
                </a:lnTo>
                <a:lnTo>
                  <a:pt x="240" y="592"/>
                </a:lnTo>
                <a:lnTo>
                  <a:pt x="242" y="588"/>
                </a:lnTo>
                <a:lnTo>
                  <a:pt x="244" y="584"/>
                </a:lnTo>
                <a:lnTo>
                  <a:pt x="244" y="580"/>
                </a:lnTo>
                <a:lnTo>
                  <a:pt x="248" y="576"/>
                </a:lnTo>
                <a:lnTo>
                  <a:pt x="250" y="572"/>
                </a:lnTo>
                <a:lnTo>
                  <a:pt x="250" y="568"/>
                </a:lnTo>
                <a:lnTo>
                  <a:pt x="254" y="564"/>
                </a:lnTo>
                <a:lnTo>
                  <a:pt x="254" y="560"/>
                </a:lnTo>
                <a:lnTo>
                  <a:pt x="256" y="556"/>
                </a:lnTo>
                <a:lnTo>
                  <a:pt x="258" y="552"/>
                </a:lnTo>
                <a:lnTo>
                  <a:pt x="260" y="548"/>
                </a:lnTo>
                <a:lnTo>
                  <a:pt x="262" y="544"/>
                </a:lnTo>
                <a:lnTo>
                  <a:pt x="264" y="540"/>
                </a:lnTo>
                <a:lnTo>
                  <a:pt x="266" y="536"/>
                </a:lnTo>
                <a:lnTo>
                  <a:pt x="268" y="532"/>
                </a:lnTo>
                <a:lnTo>
                  <a:pt x="270" y="528"/>
                </a:lnTo>
                <a:lnTo>
                  <a:pt x="272" y="524"/>
                </a:lnTo>
                <a:lnTo>
                  <a:pt x="274" y="520"/>
                </a:lnTo>
                <a:lnTo>
                  <a:pt x="276" y="516"/>
                </a:lnTo>
                <a:lnTo>
                  <a:pt x="278" y="512"/>
                </a:lnTo>
                <a:lnTo>
                  <a:pt x="280" y="508"/>
                </a:lnTo>
                <a:lnTo>
                  <a:pt x="280" y="504"/>
                </a:lnTo>
                <a:lnTo>
                  <a:pt x="284" y="500"/>
                </a:lnTo>
                <a:lnTo>
                  <a:pt x="284" y="496"/>
                </a:lnTo>
                <a:lnTo>
                  <a:pt x="286" y="492"/>
                </a:lnTo>
                <a:lnTo>
                  <a:pt x="288" y="488"/>
                </a:lnTo>
                <a:lnTo>
                  <a:pt x="290" y="484"/>
                </a:lnTo>
                <a:lnTo>
                  <a:pt x="290" y="480"/>
                </a:lnTo>
                <a:lnTo>
                  <a:pt x="292" y="476"/>
                </a:lnTo>
                <a:lnTo>
                  <a:pt x="294" y="472"/>
                </a:lnTo>
                <a:lnTo>
                  <a:pt x="296" y="468"/>
                </a:lnTo>
                <a:lnTo>
                  <a:pt x="298" y="464"/>
                </a:lnTo>
                <a:lnTo>
                  <a:pt x="298" y="460"/>
                </a:lnTo>
                <a:lnTo>
                  <a:pt x="300" y="456"/>
                </a:lnTo>
                <a:lnTo>
                  <a:pt x="302" y="452"/>
                </a:lnTo>
                <a:lnTo>
                  <a:pt x="304" y="448"/>
                </a:lnTo>
                <a:lnTo>
                  <a:pt x="306" y="444"/>
                </a:lnTo>
                <a:lnTo>
                  <a:pt x="308" y="440"/>
                </a:lnTo>
                <a:lnTo>
                  <a:pt x="312" y="436"/>
                </a:lnTo>
                <a:lnTo>
                  <a:pt x="312" y="432"/>
                </a:lnTo>
                <a:lnTo>
                  <a:pt x="316" y="430"/>
                </a:lnTo>
                <a:lnTo>
                  <a:pt x="318" y="426"/>
                </a:lnTo>
                <a:lnTo>
                  <a:pt x="318" y="422"/>
                </a:lnTo>
                <a:lnTo>
                  <a:pt x="320" y="418"/>
                </a:lnTo>
                <a:lnTo>
                  <a:pt x="322" y="414"/>
                </a:lnTo>
                <a:lnTo>
                  <a:pt x="326" y="412"/>
                </a:lnTo>
                <a:lnTo>
                  <a:pt x="326" y="408"/>
                </a:lnTo>
                <a:lnTo>
                  <a:pt x="328" y="404"/>
                </a:lnTo>
                <a:lnTo>
                  <a:pt x="330" y="400"/>
                </a:lnTo>
                <a:lnTo>
                  <a:pt x="332" y="396"/>
                </a:lnTo>
                <a:lnTo>
                  <a:pt x="334" y="392"/>
                </a:lnTo>
                <a:lnTo>
                  <a:pt x="336" y="388"/>
                </a:lnTo>
                <a:lnTo>
                  <a:pt x="338" y="384"/>
                </a:lnTo>
                <a:lnTo>
                  <a:pt x="340" y="380"/>
                </a:lnTo>
                <a:lnTo>
                  <a:pt x="342" y="376"/>
                </a:lnTo>
                <a:lnTo>
                  <a:pt x="344" y="372"/>
                </a:lnTo>
                <a:lnTo>
                  <a:pt x="346" y="368"/>
                </a:lnTo>
                <a:lnTo>
                  <a:pt x="348" y="364"/>
                </a:lnTo>
                <a:lnTo>
                  <a:pt x="350" y="360"/>
                </a:lnTo>
                <a:lnTo>
                  <a:pt x="352" y="356"/>
                </a:lnTo>
                <a:lnTo>
                  <a:pt x="354" y="352"/>
                </a:lnTo>
                <a:lnTo>
                  <a:pt x="356" y="348"/>
                </a:lnTo>
                <a:lnTo>
                  <a:pt x="358" y="344"/>
                </a:lnTo>
                <a:lnTo>
                  <a:pt x="358" y="340"/>
                </a:lnTo>
                <a:lnTo>
                  <a:pt x="360" y="336"/>
                </a:lnTo>
                <a:lnTo>
                  <a:pt x="360" y="332"/>
                </a:lnTo>
                <a:lnTo>
                  <a:pt x="362" y="328"/>
                </a:lnTo>
                <a:lnTo>
                  <a:pt x="364" y="324"/>
                </a:lnTo>
                <a:lnTo>
                  <a:pt x="366" y="320"/>
                </a:lnTo>
                <a:lnTo>
                  <a:pt x="366" y="316"/>
                </a:lnTo>
                <a:lnTo>
                  <a:pt x="368" y="312"/>
                </a:lnTo>
                <a:lnTo>
                  <a:pt x="368" y="308"/>
                </a:lnTo>
                <a:lnTo>
                  <a:pt x="370" y="304"/>
                </a:lnTo>
                <a:lnTo>
                  <a:pt x="370" y="300"/>
                </a:lnTo>
                <a:lnTo>
                  <a:pt x="372" y="296"/>
                </a:lnTo>
                <a:lnTo>
                  <a:pt x="372" y="292"/>
                </a:lnTo>
                <a:lnTo>
                  <a:pt x="368" y="290"/>
                </a:lnTo>
                <a:lnTo>
                  <a:pt x="366" y="286"/>
                </a:lnTo>
                <a:lnTo>
                  <a:pt x="364" y="282"/>
                </a:lnTo>
                <a:lnTo>
                  <a:pt x="360" y="282"/>
                </a:lnTo>
                <a:lnTo>
                  <a:pt x="358" y="278"/>
                </a:lnTo>
                <a:lnTo>
                  <a:pt x="354" y="276"/>
                </a:lnTo>
                <a:lnTo>
                  <a:pt x="350" y="272"/>
                </a:lnTo>
                <a:lnTo>
                  <a:pt x="346" y="268"/>
                </a:lnTo>
                <a:lnTo>
                  <a:pt x="344" y="264"/>
                </a:lnTo>
                <a:lnTo>
                  <a:pt x="344" y="260"/>
                </a:lnTo>
                <a:lnTo>
                  <a:pt x="344" y="256"/>
                </a:lnTo>
                <a:lnTo>
                  <a:pt x="344" y="260"/>
                </a:lnTo>
                <a:lnTo>
                  <a:pt x="346" y="264"/>
                </a:lnTo>
                <a:lnTo>
                  <a:pt x="348" y="268"/>
                </a:lnTo>
                <a:lnTo>
                  <a:pt x="352" y="272"/>
                </a:lnTo>
                <a:lnTo>
                  <a:pt x="356" y="276"/>
                </a:lnTo>
                <a:lnTo>
                  <a:pt x="360" y="280"/>
                </a:lnTo>
                <a:lnTo>
                  <a:pt x="362" y="284"/>
                </a:lnTo>
                <a:lnTo>
                  <a:pt x="366" y="286"/>
                </a:lnTo>
                <a:lnTo>
                  <a:pt x="366" y="290"/>
                </a:lnTo>
                <a:lnTo>
                  <a:pt x="368" y="294"/>
                </a:lnTo>
                <a:lnTo>
                  <a:pt x="370" y="290"/>
                </a:lnTo>
                <a:lnTo>
                  <a:pt x="368" y="286"/>
                </a:lnTo>
                <a:lnTo>
                  <a:pt x="364" y="282"/>
                </a:lnTo>
                <a:lnTo>
                  <a:pt x="362" y="278"/>
                </a:lnTo>
                <a:lnTo>
                  <a:pt x="360" y="274"/>
                </a:lnTo>
                <a:lnTo>
                  <a:pt x="360" y="270"/>
                </a:lnTo>
                <a:lnTo>
                  <a:pt x="358" y="266"/>
                </a:lnTo>
                <a:lnTo>
                  <a:pt x="356" y="262"/>
                </a:lnTo>
                <a:lnTo>
                  <a:pt x="356" y="258"/>
                </a:lnTo>
                <a:lnTo>
                  <a:pt x="354" y="254"/>
                </a:lnTo>
                <a:lnTo>
                  <a:pt x="350" y="252"/>
                </a:lnTo>
                <a:lnTo>
                  <a:pt x="350" y="248"/>
                </a:lnTo>
                <a:lnTo>
                  <a:pt x="346" y="246"/>
                </a:lnTo>
                <a:lnTo>
                  <a:pt x="346" y="242"/>
                </a:lnTo>
                <a:lnTo>
                  <a:pt x="344" y="238"/>
                </a:lnTo>
                <a:lnTo>
                  <a:pt x="340" y="236"/>
                </a:lnTo>
                <a:lnTo>
                  <a:pt x="340" y="232"/>
                </a:lnTo>
                <a:lnTo>
                  <a:pt x="336" y="230"/>
                </a:lnTo>
                <a:lnTo>
                  <a:pt x="334" y="226"/>
                </a:lnTo>
                <a:lnTo>
                  <a:pt x="332" y="222"/>
                </a:lnTo>
                <a:lnTo>
                  <a:pt x="330" y="218"/>
                </a:lnTo>
                <a:lnTo>
                  <a:pt x="326" y="216"/>
                </a:lnTo>
                <a:lnTo>
                  <a:pt x="324" y="212"/>
                </a:lnTo>
                <a:lnTo>
                  <a:pt x="322" y="208"/>
                </a:lnTo>
                <a:lnTo>
                  <a:pt x="318" y="206"/>
                </a:lnTo>
                <a:lnTo>
                  <a:pt x="316" y="202"/>
                </a:lnTo>
                <a:lnTo>
                  <a:pt x="314" y="198"/>
                </a:lnTo>
                <a:lnTo>
                  <a:pt x="312" y="194"/>
                </a:lnTo>
                <a:lnTo>
                  <a:pt x="312" y="190"/>
                </a:lnTo>
                <a:lnTo>
                  <a:pt x="310" y="186"/>
                </a:lnTo>
                <a:lnTo>
                  <a:pt x="308" y="182"/>
                </a:lnTo>
                <a:lnTo>
                  <a:pt x="306" y="178"/>
                </a:lnTo>
                <a:lnTo>
                  <a:pt x="306" y="174"/>
                </a:lnTo>
                <a:lnTo>
                  <a:pt x="304" y="170"/>
                </a:lnTo>
                <a:lnTo>
                  <a:pt x="302" y="166"/>
                </a:lnTo>
                <a:lnTo>
                  <a:pt x="300" y="162"/>
                </a:lnTo>
                <a:lnTo>
                  <a:pt x="298" y="158"/>
                </a:lnTo>
                <a:lnTo>
                  <a:pt x="296" y="154"/>
                </a:lnTo>
                <a:lnTo>
                  <a:pt x="292" y="150"/>
                </a:lnTo>
                <a:lnTo>
                  <a:pt x="288" y="146"/>
                </a:lnTo>
                <a:lnTo>
                  <a:pt x="286" y="142"/>
                </a:lnTo>
                <a:lnTo>
                  <a:pt x="282" y="140"/>
                </a:lnTo>
                <a:lnTo>
                  <a:pt x="280" y="136"/>
                </a:lnTo>
                <a:lnTo>
                  <a:pt x="278" y="132"/>
                </a:lnTo>
                <a:lnTo>
                  <a:pt x="276" y="128"/>
                </a:lnTo>
                <a:lnTo>
                  <a:pt x="274" y="124"/>
                </a:lnTo>
                <a:lnTo>
                  <a:pt x="272" y="120"/>
                </a:lnTo>
                <a:lnTo>
                  <a:pt x="270" y="116"/>
                </a:lnTo>
                <a:lnTo>
                  <a:pt x="268" y="112"/>
                </a:lnTo>
                <a:lnTo>
                  <a:pt x="264" y="108"/>
                </a:lnTo>
                <a:lnTo>
                  <a:pt x="264" y="104"/>
                </a:lnTo>
                <a:lnTo>
                  <a:pt x="262" y="100"/>
                </a:lnTo>
                <a:lnTo>
                  <a:pt x="260" y="96"/>
                </a:lnTo>
                <a:lnTo>
                  <a:pt x="258" y="92"/>
                </a:lnTo>
                <a:lnTo>
                  <a:pt x="256" y="88"/>
                </a:lnTo>
                <a:lnTo>
                  <a:pt x="254" y="84"/>
                </a:lnTo>
                <a:lnTo>
                  <a:pt x="252" y="80"/>
                </a:lnTo>
                <a:lnTo>
                  <a:pt x="250" y="76"/>
                </a:lnTo>
                <a:lnTo>
                  <a:pt x="248" y="72"/>
                </a:lnTo>
                <a:lnTo>
                  <a:pt x="246" y="68"/>
                </a:lnTo>
                <a:lnTo>
                  <a:pt x="244" y="64"/>
                </a:lnTo>
                <a:lnTo>
                  <a:pt x="240" y="62"/>
                </a:lnTo>
                <a:lnTo>
                  <a:pt x="238" y="58"/>
                </a:lnTo>
                <a:lnTo>
                  <a:pt x="236" y="54"/>
                </a:lnTo>
                <a:lnTo>
                  <a:pt x="234" y="50"/>
                </a:lnTo>
                <a:lnTo>
                  <a:pt x="230" y="48"/>
                </a:lnTo>
                <a:lnTo>
                  <a:pt x="230" y="44"/>
                </a:lnTo>
                <a:lnTo>
                  <a:pt x="228" y="40"/>
                </a:lnTo>
                <a:lnTo>
                  <a:pt x="224" y="38"/>
                </a:lnTo>
                <a:lnTo>
                  <a:pt x="222" y="34"/>
                </a:lnTo>
                <a:lnTo>
                  <a:pt x="220" y="30"/>
                </a:lnTo>
                <a:lnTo>
                  <a:pt x="218" y="26"/>
                </a:lnTo>
                <a:lnTo>
                  <a:pt x="216" y="22"/>
                </a:lnTo>
                <a:lnTo>
                  <a:pt x="214" y="18"/>
                </a:lnTo>
                <a:lnTo>
                  <a:pt x="210" y="16"/>
                </a:lnTo>
                <a:lnTo>
                  <a:pt x="208" y="12"/>
                </a:lnTo>
                <a:lnTo>
                  <a:pt x="204" y="10"/>
                </a:lnTo>
                <a:lnTo>
                  <a:pt x="202" y="6"/>
                </a:lnTo>
                <a:lnTo>
                  <a:pt x="200" y="2"/>
                </a:lnTo>
                <a:lnTo>
                  <a:pt x="202" y="0"/>
                </a:lnTo>
              </a:path>
            </a:pathLst>
          </a:custGeom>
          <a:solidFill>
            <a:schemeClr val="tx1"/>
          </a:solidFill>
          <a:ln w="12700" cap="rnd">
            <a:solidFill>
              <a:schemeClr val="tx1"/>
            </a:solidFill>
            <a:round/>
            <a:headEnd/>
            <a:tailEnd/>
          </a:ln>
        </p:spPr>
        <p:txBody>
          <a:bodyPr/>
          <a:lstStyle/>
          <a:p>
            <a:endParaRPr lang="en-US"/>
          </a:p>
        </p:txBody>
      </p:sp>
      <p:sp>
        <p:nvSpPr>
          <p:cNvPr id="10254" name="Freeform 24"/>
          <p:cNvSpPr>
            <a:spLocks/>
          </p:cNvSpPr>
          <p:nvPr/>
        </p:nvSpPr>
        <p:spPr bwMode="auto">
          <a:xfrm>
            <a:off x="7602538" y="5497513"/>
            <a:ext cx="114300" cy="20637"/>
          </a:xfrm>
          <a:custGeom>
            <a:avLst/>
            <a:gdLst>
              <a:gd name="T0" fmla="*/ 0 w 65"/>
              <a:gd name="T1" fmla="*/ 2147483647 h 11"/>
              <a:gd name="T2" fmla="*/ 2147483647 w 65"/>
              <a:gd name="T3" fmla="*/ 2147483647 h 11"/>
              <a:gd name="T4" fmla="*/ 2147483647 w 65"/>
              <a:gd name="T5" fmla="*/ 2147483647 h 11"/>
              <a:gd name="T6" fmla="*/ 2147483647 w 65"/>
              <a:gd name="T7" fmla="*/ 2147483647 h 11"/>
              <a:gd name="T8" fmla="*/ 2147483647 w 65"/>
              <a:gd name="T9" fmla="*/ 2147483647 h 11"/>
              <a:gd name="T10" fmla="*/ 2147483647 w 65"/>
              <a:gd name="T11" fmla="*/ 2147483647 h 11"/>
              <a:gd name="T12" fmla="*/ 2147483647 w 65"/>
              <a:gd name="T13" fmla="*/ 2147483647 h 11"/>
              <a:gd name="T14" fmla="*/ 2147483647 w 65"/>
              <a:gd name="T15" fmla="*/ 2147483647 h 11"/>
              <a:gd name="T16" fmla="*/ 2147483647 w 65"/>
              <a:gd name="T17" fmla="*/ 2147483647 h 11"/>
              <a:gd name="T18" fmla="*/ 2147483647 w 65"/>
              <a:gd name="T19" fmla="*/ 2147483647 h 11"/>
              <a:gd name="T20" fmla="*/ 2147483647 w 65"/>
              <a:gd name="T21" fmla="*/ 2147483647 h 11"/>
              <a:gd name="T22" fmla="*/ 2147483647 w 65"/>
              <a:gd name="T23" fmla="*/ 2147483647 h 11"/>
              <a:gd name="T24" fmla="*/ 2147483647 w 65"/>
              <a:gd name="T25" fmla="*/ 2147483647 h 11"/>
              <a:gd name="T26" fmla="*/ 2147483647 w 65"/>
              <a:gd name="T27" fmla="*/ 2147483647 h 11"/>
              <a:gd name="T28" fmla="*/ 2147483647 w 65"/>
              <a:gd name="T29" fmla="*/ 2147483647 h 11"/>
              <a:gd name="T30" fmla="*/ 2147483647 w 65"/>
              <a:gd name="T31" fmla="*/ 2147483647 h 11"/>
              <a:gd name="T32" fmla="*/ 2147483647 w 65"/>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1"/>
              <a:gd name="T53" fmla="*/ 65 w 65"/>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1">
                <a:moveTo>
                  <a:pt x="0" y="10"/>
                </a:moveTo>
                <a:lnTo>
                  <a:pt x="4" y="10"/>
                </a:lnTo>
                <a:lnTo>
                  <a:pt x="8" y="10"/>
                </a:lnTo>
                <a:lnTo>
                  <a:pt x="12" y="8"/>
                </a:lnTo>
                <a:lnTo>
                  <a:pt x="16" y="6"/>
                </a:lnTo>
                <a:lnTo>
                  <a:pt x="20" y="6"/>
                </a:lnTo>
                <a:lnTo>
                  <a:pt x="24" y="6"/>
                </a:lnTo>
                <a:lnTo>
                  <a:pt x="28" y="4"/>
                </a:lnTo>
                <a:lnTo>
                  <a:pt x="32" y="4"/>
                </a:lnTo>
                <a:lnTo>
                  <a:pt x="36" y="4"/>
                </a:lnTo>
                <a:lnTo>
                  <a:pt x="40" y="4"/>
                </a:lnTo>
                <a:lnTo>
                  <a:pt x="44" y="4"/>
                </a:lnTo>
                <a:lnTo>
                  <a:pt x="48" y="2"/>
                </a:lnTo>
                <a:lnTo>
                  <a:pt x="52" y="2"/>
                </a:lnTo>
                <a:lnTo>
                  <a:pt x="56" y="2"/>
                </a:lnTo>
                <a:lnTo>
                  <a:pt x="60" y="2"/>
                </a:lnTo>
                <a:lnTo>
                  <a:pt x="64" y="0"/>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 name="Freeform 25"/>
          <p:cNvSpPr>
            <a:spLocks/>
          </p:cNvSpPr>
          <p:nvPr/>
        </p:nvSpPr>
        <p:spPr bwMode="auto">
          <a:xfrm>
            <a:off x="7680325" y="5365750"/>
            <a:ext cx="82550" cy="263525"/>
          </a:xfrm>
          <a:custGeom>
            <a:avLst/>
            <a:gdLst>
              <a:gd name="T0" fmla="*/ 2147483647 w 47"/>
              <a:gd name="T1" fmla="*/ 2147483647 h 147"/>
              <a:gd name="T2" fmla="*/ 2147483647 w 47"/>
              <a:gd name="T3" fmla="*/ 2147483647 h 147"/>
              <a:gd name="T4" fmla="*/ 2147483647 w 47"/>
              <a:gd name="T5" fmla="*/ 2147483647 h 147"/>
              <a:gd name="T6" fmla="*/ 2147483647 w 47"/>
              <a:gd name="T7" fmla="*/ 2147483647 h 147"/>
              <a:gd name="T8" fmla="*/ 2147483647 w 47"/>
              <a:gd name="T9" fmla="*/ 2147483647 h 147"/>
              <a:gd name="T10" fmla="*/ 2147483647 w 47"/>
              <a:gd name="T11" fmla="*/ 2147483647 h 147"/>
              <a:gd name="T12" fmla="*/ 2147483647 w 47"/>
              <a:gd name="T13" fmla="*/ 2147483647 h 147"/>
              <a:gd name="T14" fmla="*/ 2147483647 w 47"/>
              <a:gd name="T15" fmla="*/ 2147483647 h 147"/>
              <a:gd name="T16" fmla="*/ 2147483647 w 47"/>
              <a:gd name="T17" fmla="*/ 2147483647 h 147"/>
              <a:gd name="T18" fmla="*/ 2147483647 w 47"/>
              <a:gd name="T19" fmla="*/ 2147483647 h 147"/>
              <a:gd name="T20" fmla="*/ 2147483647 w 47"/>
              <a:gd name="T21" fmla="*/ 0 h 147"/>
              <a:gd name="T22" fmla="*/ 2147483647 w 47"/>
              <a:gd name="T23" fmla="*/ 2147483647 h 147"/>
              <a:gd name="T24" fmla="*/ 2147483647 w 47"/>
              <a:gd name="T25" fmla="*/ 2147483647 h 147"/>
              <a:gd name="T26" fmla="*/ 2147483647 w 47"/>
              <a:gd name="T27" fmla="*/ 2147483647 h 147"/>
              <a:gd name="T28" fmla="*/ 2147483647 w 47"/>
              <a:gd name="T29" fmla="*/ 2147483647 h 147"/>
              <a:gd name="T30" fmla="*/ 2147483647 w 47"/>
              <a:gd name="T31" fmla="*/ 2147483647 h 147"/>
              <a:gd name="T32" fmla="*/ 2147483647 w 47"/>
              <a:gd name="T33" fmla="*/ 2147483647 h 147"/>
              <a:gd name="T34" fmla="*/ 2147483647 w 47"/>
              <a:gd name="T35" fmla="*/ 2147483647 h 147"/>
              <a:gd name="T36" fmla="*/ 2147483647 w 47"/>
              <a:gd name="T37" fmla="*/ 2147483647 h 147"/>
              <a:gd name="T38" fmla="*/ 2147483647 w 47"/>
              <a:gd name="T39" fmla="*/ 2147483647 h 147"/>
              <a:gd name="T40" fmla="*/ 2147483647 w 47"/>
              <a:gd name="T41" fmla="*/ 2147483647 h 147"/>
              <a:gd name="T42" fmla="*/ 2147483647 w 47"/>
              <a:gd name="T43" fmla="*/ 2147483647 h 147"/>
              <a:gd name="T44" fmla="*/ 2147483647 w 47"/>
              <a:gd name="T45" fmla="*/ 2147483647 h 147"/>
              <a:gd name="T46" fmla="*/ 2147483647 w 47"/>
              <a:gd name="T47" fmla="*/ 2147483647 h 147"/>
              <a:gd name="T48" fmla="*/ 2147483647 w 47"/>
              <a:gd name="T49" fmla="*/ 2147483647 h 147"/>
              <a:gd name="T50" fmla="*/ 2147483647 w 47"/>
              <a:gd name="T51" fmla="*/ 2147483647 h 147"/>
              <a:gd name="T52" fmla="*/ 2147483647 w 47"/>
              <a:gd name="T53" fmla="*/ 2147483647 h 147"/>
              <a:gd name="T54" fmla="*/ 2147483647 w 47"/>
              <a:gd name="T55" fmla="*/ 2147483647 h 147"/>
              <a:gd name="T56" fmla="*/ 2147483647 w 47"/>
              <a:gd name="T57" fmla="*/ 2147483647 h 147"/>
              <a:gd name="T58" fmla="*/ 2147483647 w 47"/>
              <a:gd name="T59" fmla="*/ 2147483647 h 147"/>
              <a:gd name="T60" fmla="*/ 2147483647 w 47"/>
              <a:gd name="T61" fmla="*/ 2147483647 h 147"/>
              <a:gd name="T62" fmla="*/ 2147483647 w 47"/>
              <a:gd name="T63" fmla="*/ 2147483647 h 147"/>
              <a:gd name="T64" fmla="*/ 2147483647 w 47"/>
              <a:gd name="T65" fmla="*/ 2147483647 h 147"/>
              <a:gd name="T66" fmla="*/ 2147483647 w 47"/>
              <a:gd name="T67" fmla="*/ 2147483647 h 147"/>
              <a:gd name="T68" fmla="*/ 2147483647 w 47"/>
              <a:gd name="T69" fmla="*/ 2147483647 h 147"/>
              <a:gd name="T70" fmla="*/ 2147483647 w 47"/>
              <a:gd name="T71" fmla="*/ 2147483647 h 147"/>
              <a:gd name="T72" fmla="*/ 2147483647 w 47"/>
              <a:gd name="T73" fmla="*/ 2147483647 h 147"/>
              <a:gd name="T74" fmla="*/ 2147483647 w 47"/>
              <a:gd name="T75" fmla="*/ 2147483647 h 147"/>
              <a:gd name="T76" fmla="*/ 2147483647 w 47"/>
              <a:gd name="T77" fmla="*/ 2147483647 h 147"/>
              <a:gd name="T78" fmla="*/ 2147483647 w 47"/>
              <a:gd name="T79" fmla="*/ 2147483647 h 147"/>
              <a:gd name="T80" fmla="*/ 2147483647 w 47"/>
              <a:gd name="T81" fmla="*/ 2147483647 h 147"/>
              <a:gd name="T82" fmla="*/ 2147483647 w 47"/>
              <a:gd name="T83" fmla="*/ 2147483647 h 147"/>
              <a:gd name="T84" fmla="*/ 2147483647 w 47"/>
              <a:gd name="T85" fmla="*/ 2147483647 h 147"/>
              <a:gd name="T86" fmla="*/ 2147483647 w 47"/>
              <a:gd name="T87" fmla="*/ 2147483647 h 147"/>
              <a:gd name="T88" fmla="*/ 2147483647 w 47"/>
              <a:gd name="T89" fmla="*/ 2147483647 h 147"/>
              <a:gd name="T90" fmla="*/ 2147483647 w 47"/>
              <a:gd name="T91" fmla="*/ 2147483647 h 147"/>
              <a:gd name="T92" fmla="*/ 2147483647 w 47"/>
              <a:gd name="T93" fmla="*/ 2147483647 h 147"/>
              <a:gd name="T94" fmla="*/ 2147483647 w 47"/>
              <a:gd name="T95" fmla="*/ 2147483647 h 147"/>
              <a:gd name="T96" fmla="*/ 2147483647 w 47"/>
              <a:gd name="T97" fmla="*/ 2147483647 h 147"/>
              <a:gd name="T98" fmla="*/ 2147483647 w 47"/>
              <a:gd name="T99" fmla="*/ 2147483647 h 147"/>
              <a:gd name="T100" fmla="*/ 2147483647 w 47"/>
              <a:gd name="T101" fmla="*/ 2147483647 h 147"/>
              <a:gd name="T102" fmla="*/ 2147483647 w 47"/>
              <a:gd name="T103" fmla="*/ 2147483647 h 147"/>
              <a:gd name="T104" fmla="*/ 2147483647 w 47"/>
              <a:gd name="T105" fmla="*/ 2147483647 h 147"/>
              <a:gd name="T106" fmla="*/ 2147483647 w 47"/>
              <a:gd name="T107" fmla="*/ 2147483647 h 147"/>
              <a:gd name="T108" fmla="*/ 2147483647 w 47"/>
              <a:gd name="T109" fmla="*/ 2147483647 h 147"/>
              <a:gd name="T110" fmla="*/ 2147483647 w 47"/>
              <a:gd name="T111" fmla="*/ 2147483647 h 147"/>
              <a:gd name="T112" fmla="*/ 2147483647 w 47"/>
              <a:gd name="T113" fmla="*/ 2147483647 h 147"/>
              <a:gd name="T114" fmla="*/ 2147483647 w 47"/>
              <a:gd name="T115" fmla="*/ 2147483647 h 147"/>
              <a:gd name="T116" fmla="*/ 2147483647 w 47"/>
              <a:gd name="T117" fmla="*/ 2147483647 h 147"/>
              <a:gd name="T118" fmla="*/ 2147483647 w 47"/>
              <a:gd name="T119" fmla="*/ 2147483647 h 147"/>
              <a:gd name="T120" fmla="*/ 2147483647 w 47"/>
              <a:gd name="T121" fmla="*/ 2147483647 h 147"/>
              <a:gd name="T122" fmla="*/ 2147483647 w 47"/>
              <a:gd name="T123" fmla="*/ 2147483647 h 1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
              <a:gd name="T187" fmla="*/ 0 h 147"/>
              <a:gd name="T188" fmla="*/ 47 w 47"/>
              <a:gd name="T189" fmla="*/ 147 h 1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 h="147">
                <a:moveTo>
                  <a:pt x="12" y="10"/>
                </a:moveTo>
                <a:lnTo>
                  <a:pt x="16" y="14"/>
                </a:lnTo>
                <a:lnTo>
                  <a:pt x="20" y="16"/>
                </a:lnTo>
                <a:lnTo>
                  <a:pt x="20" y="20"/>
                </a:lnTo>
                <a:lnTo>
                  <a:pt x="24" y="24"/>
                </a:lnTo>
                <a:lnTo>
                  <a:pt x="24" y="28"/>
                </a:lnTo>
                <a:lnTo>
                  <a:pt x="28" y="28"/>
                </a:lnTo>
                <a:lnTo>
                  <a:pt x="28" y="32"/>
                </a:lnTo>
                <a:lnTo>
                  <a:pt x="32" y="32"/>
                </a:lnTo>
                <a:lnTo>
                  <a:pt x="36" y="36"/>
                </a:lnTo>
                <a:lnTo>
                  <a:pt x="36" y="40"/>
                </a:lnTo>
                <a:lnTo>
                  <a:pt x="40" y="40"/>
                </a:lnTo>
                <a:lnTo>
                  <a:pt x="40" y="48"/>
                </a:lnTo>
                <a:lnTo>
                  <a:pt x="44" y="52"/>
                </a:lnTo>
                <a:lnTo>
                  <a:pt x="40" y="56"/>
                </a:lnTo>
                <a:lnTo>
                  <a:pt x="36" y="60"/>
                </a:lnTo>
                <a:lnTo>
                  <a:pt x="36" y="64"/>
                </a:lnTo>
                <a:lnTo>
                  <a:pt x="32" y="64"/>
                </a:lnTo>
                <a:lnTo>
                  <a:pt x="32" y="60"/>
                </a:lnTo>
                <a:lnTo>
                  <a:pt x="32" y="56"/>
                </a:lnTo>
                <a:lnTo>
                  <a:pt x="32" y="50"/>
                </a:lnTo>
                <a:lnTo>
                  <a:pt x="28" y="50"/>
                </a:lnTo>
                <a:lnTo>
                  <a:pt x="28" y="46"/>
                </a:lnTo>
                <a:lnTo>
                  <a:pt x="28" y="42"/>
                </a:lnTo>
                <a:lnTo>
                  <a:pt x="28" y="46"/>
                </a:lnTo>
                <a:lnTo>
                  <a:pt x="32" y="54"/>
                </a:lnTo>
                <a:lnTo>
                  <a:pt x="32" y="58"/>
                </a:lnTo>
                <a:lnTo>
                  <a:pt x="32" y="62"/>
                </a:lnTo>
                <a:lnTo>
                  <a:pt x="36" y="66"/>
                </a:lnTo>
                <a:lnTo>
                  <a:pt x="34" y="62"/>
                </a:lnTo>
                <a:lnTo>
                  <a:pt x="30" y="54"/>
                </a:lnTo>
                <a:lnTo>
                  <a:pt x="30" y="46"/>
                </a:lnTo>
                <a:lnTo>
                  <a:pt x="26" y="46"/>
                </a:lnTo>
                <a:lnTo>
                  <a:pt x="20" y="32"/>
                </a:lnTo>
                <a:lnTo>
                  <a:pt x="20" y="28"/>
                </a:lnTo>
                <a:lnTo>
                  <a:pt x="18" y="32"/>
                </a:lnTo>
                <a:lnTo>
                  <a:pt x="22" y="36"/>
                </a:lnTo>
                <a:lnTo>
                  <a:pt x="22" y="44"/>
                </a:lnTo>
                <a:lnTo>
                  <a:pt x="26" y="50"/>
                </a:lnTo>
                <a:lnTo>
                  <a:pt x="28" y="56"/>
                </a:lnTo>
                <a:lnTo>
                  <a:pt x="28" y="60"/>
                </a:lnTo>
                <a:lnTo>
                  <a:pt x="32" y="60"/>
                </a:lnTo>
                <a:lnTo>
                  <a:pt x="32" y="56"/>
                </a:lnTo>
                <a:lnTo>
                  <a:pt x="28" y="48"/>
                </a:lnTo>
                <a:lnTo>
                  <a:pt x="28" y="38"/>
                </a:lnTo>
                <a:lnTo>
                  <a:pt x="24" y="34"/>
                </a:lnTo>
                <a:lnTo>
                  <a:pt x="24" y="26"/>
                </a:lnTo>
                <a:lnTo>
                  <a:pt x="20" y="22"/>
                </a:lnTo>
                <a:lnTo>
                  <a:pt x="20" y="18"/>
                </a:lnTo>
                <a:lnTo>
                  <a:pt x="20" y="14"/>
                </a:lnTo>
                <a:lnTo>
                  <a:pt x="20" y="10"/>
                </a:lnTo>
                <a:lnTo>
                  <a:pt x="16" y="10"/>
                </a:lnTo>
                <a:lnTo>
                  <a:pt x="16" y="6"/>
                </a:lnTo>
                <a:lnTo>
                  <a:pt x="16" y="10"/>
                </a:lnTo>
                <a:lnTo>
                  <a:pt x="20" y="14"/>
                </a:lnTo>
                <a:lnTo>
                  <a:pt x="20" y="18"/>
                </a:lnTo>
                <a:lnTo>
                  <a:pt x="24" y="22"/>
                </a:lnTo>
                <a:lnTo>
                  <a:pt x="24" y="26"/>
                </a:lnTo>
                <a:lnTo>
                  <a:pt x="24" y="34"/>
                </a:lnTo>
                <a:lnTo>
                  <a:pt x="24" y="38"/>
                </a:lnTo>
                <a:lnTo>
                  <a:pt x="24" y="34"/>
                </a:lnTo>
                <a:lnTo>
                  <a:pt x="24" y="20"/>
                </a:lnTo>
                <a:lnTo>
                  <a:pt x="20" y="12"/>
                </a:lnTo>
                <a:lnTo>
                  <a:pt x="20" y="8"/>
                </a:lnTo>
                <a:lnTo>
                  <a:pt x="16" y="4"/>
                </a:lnTo>
                <a:lnTo>
                  <a:pt x="16" y="0"/>
                </a:lnTo>
                <a:lnTo>
                  <a:pt x="16" y="4"/>
                </a:lnTo>
                <a:lnTo>
                  <a:pt x="16" y="8"/>
                </a:lnTo>
                <a:lnTo>
                  <a:pt x="16" y="12"/>
                </a:lnTo>
                <a:lnTo>
                  <a:pt x="20" y="20"/>
                </a:lnTo>
                <a:lnTo>
                  <a:pt x="20" y="24"/>
                </a:lnTo>
                <a:lnTo>
                  <a:pt x="24" y="24"/>
                </a:lnTo>
                <a:lnTo>
                  <a:pt x="24" y="28"/>
                </a:lnTo>
                <a:lnTo>
                  <a:pt x="24" y="24"/>
                </a:lnTo>
                <a:lnTo>
                  <a:pt x="20" y="24"/>
                </a:lnTo>
                <a:lnTo>
                  <a:pt x="20" y="20"/>
                </a:lnTo>
                <a:lnTo>
                  <a:pt x="20" y="16"/>
                </a:lnTo>
                <a:lnTo>
                  <a:pt x="18" y="10"/>
                </a:lnTo>
                <a:lnTo>
                  <a:pt x="16" y="6"/>
                </a:lnTo>
                <a:lnTo>
                  <a:pt x="16" y="12"/>
                </a:lnTo>
                <a:lnTo>
                  <a:pt x="16" y="16"/>
                </a:lnTo>
                <a:lnTo>
                  <a:pt x="22" y="26"/>
                </a:lnTo>
                <a:lnTo>
                  <a:pt x="16" y="20"/>
                </a:lnTo>
                <a:lnTo>
                  <a:pt x="12" y="8"/>
                </a:lnTo>
                <a:lnTo>
                  <a:pt x="12" y="4"/>
                </a:lnTo>
                <a:lnTo>
                  <a:pt x="12" y="8"/>
                </a:lnTo>
                <a:lnTo>
                  <a:pt x="12" y="12"/>
                </a:lnTo>
                <a:lnTo>
                  <a:pt x="12" y="26"/>
                </a:lnTo>
                <a:lnTo>
                  <a:pt x="16" y="30"/>
                </a:lnTo>
                <a:lnTo>
                  <a:pt x="16" y="34"/>
                </a:lnTo>
                <a:lnTo>
                  <a:pt x="12" y="30"/>
                </a:lnTo>
                <a:lnTo>
                  <a:pt x="12" y="26"/>
                </a:lnTo>
                <a:lnTo>
                  <a:pt x="12" y="22"/>
                </a:lnTo>
                <a:lnTo>
                  <a:pt x="8" y="22"/>
                </a:lnTo>
                <a:lnTo>
                  <a:pt x="8" y="14"/>
                </a:lnTo>
                <a:lnTo>
                  <a:pt x="10" y="18"/>
                </a:lnTo>
                <a:lnTo>
                  <a:pt x="10" y="22"/>
                </a:lnTo>
                <a:lnTo>
                  <a:pt x="14" y="26"/>
                </a:lnTo>
                <a:lnTo>
                  <a:pt x="18" y="28"/>
                </a:lnTo>
                <a:lnTo>
                  <a:pt x="14" y="26"/>
                </a:lnTo>
                <a:lnTo>
                  <a:pt x="14" y="22"/>
                </a:lnTo>
                <a:lnTo>
                  <a:pt x="14" y="18"/>
                </a:lnTo>
                <a:lnTo>
                  <a:pt x="14" y="14"/>
                </a:lnTo>
                <a:lnTo>
                  <a:pt x="10" y="14"/>
                </a:lnTo>
                <a:lnTo>
                  <a:pt x="10" y="10"/>
                </a:lnTo>
                <a:lnTo>
                  <a:pt x="6" y="8"/>
                </a:lnTo>
                <a:lnTo>
                  <a:pt x="6" y="4"/>
                </a:lnTo>
                <a:lnTo>
                  <a:pt x="6" y="8"/>
                </a:lnTo>
                <a:lnTo>
                  <a:pt x="10" y="12"/>
                </a:lnTo>
                <a:lnTo>
                  <a:pt x="10" y="16"/>
                </a:lnTo>
                <a:lnTo>
                  <a:pt x="14" y="20"/>
                </a:lnTo>
                <a:lnTo>
                  <a:pt x="18" y="26"/>
                </a:lnTo>
                <a:lnTo>
                  <a:pt x="18" y="30"/>
                </a:lnTo>
                <a:lnTo>
                  <a:pt x="18" y="26"/>
                </a:lnTo>
                <a:lnTo>
                  <a:pt x="14" y="20"/>
                </a:lnTo>
                <a:lnTo>
                  <a:pt x="14" y="10"/>
                </a:lnTo>
                <a:lnTo>
                  <a:pt x="14" y="6"/>
                </a:lnTo>
                <a:lnTo>
                  <a:pt x="10" y="2"/>
                </a:lnTo>
                <a:lnTo>
                  <a:pt x="10" y="12"/>
                </a:lnTo>
                <a:lnTo>
                  <a:pt x="14" y="16"/>
                </a:lnTo>
                <a:lnTo>
                  <a:pt x="14" y="20"/>
                </a:lnTo>
                <a:lnTo>
                  <a:pt x="18" y="26"/>
                </a:lnTo>
                <a:lnTo>
                  <a:pt x="18" y="30"/>
                </a:lnTo>
                <a:lnTo>
                  <a:pt x="18" y="34"/>
                </a:lnTo>
                <a:lnTo>
                  <a:pt x="18" y="38"/>
                </a:lnTo>
                <a:lnTo>
                  <a:pt x="18" y="42"/>
                </a:lnTo>
                <a:lnTo>
                  <a:pt x="22" y="42"/>
                </a:lnTo>
                <a:lnTo>
                  <a:pt x="26" y="48"/>
                </a:lnTo>
                <a:lnTo>
                  <a:pt x="26" y="52"/>
                </a:lnTo>
                <a:lnTo>
                  <a:pt x="30" y="56"/>
                </a:lnTo>
                <a:lnTo>
                  <a:pt x="30" y="60"/>
                </a:lnTo>
                <a:lnTo>
                  <a:pt x="30" y="64"/>
                </a:lnTo>
                <a:lnTo>
                  <a:pt x="34" y="64"/>
                </a:lnTo>
                <a:lnTo>
                  <a:pt x="34" y="68"/>
                </a:lnTo>
                <a:lnTo>
                  <a:pt x="34" y="74"/>
                </a:lnTo>
                <a:lnTo>
                  <a:pt x="30" y="78"/>
                </a:lnTo>
                <a:lnTo>
                  <a:pt x="26" y="82"/>
                </a:lnTo>
                <a:lnTo>
                  <a:pt x="26" y="78"/>
                </a:lnTo>
                <a:lnTo>
                  <a:pt x="22" y="72"/>
                </a:lnTo>
                <a:lnTo>
                  <a:pt x="22" y="68"/>
                </a:lnTo>
                <a:lnTo>
                  <a:pt x="22" y="64"/>
                </a:lnTo>
                <a:lnTo>
                  <a:pt x="22" y="60"/>
                </a:lnTo>
                <a:lnTo>
                  <a:pt x="18" y="60"/>
                </a:lnTo>
                <a:lnTo>
                  <a:pt x="18" y="54"/>
                </a:lnTo>
                <a:lnTo>
                  <a:pt x="18" y="50"/>
                </a:lnTo>
                <a:lnTo>
                  <a:pt x="18" y="46"/>
                </a:lnTo>
                <a:lnTo>
                  <a:pt x="18" y="42"/>
                </a:lnTo>
                <a:lnTo>
                  <a:pt x="18" y="36"/>
                </a:lnTo>
                <a:lnTo>
                  <a:pt x="18" y="32"/>
                </a:lnTo>
                <a:lnTo>
                  <a:pt x="18" y="28"/>
                </a:lnTo>
                <a:lnTo>
                  <a:pt x="14" y="28"/>
                </a:lnTo>
                <a:lnTo>
                  <a:pt x="14" y="24"/>
                </a:lnTo>
                <a:lnTo>
                  <a:pt x="12" y="18"/>
                </a:lnTo>
                <a:lnTo>
                  <a:pt x="8" y="18"/>
                </a:lnTo>
                <a:lnTo>
                  <a:pt x="8" y="14"/>
                </a:lnTo>
                <a:lnTo>
                  <a:pt x="8" y="10"/>
                </a:lnTo>
                <a:lnTo>
                  <a:pt x="8" y="6"/>
                </a:lnTo>
                <a:lnTo>
                  <a:pt x="4" y="2"/>
                </a:lnTo>
                <a:lnTo>
                  <a:pt x="0" y="2"/>
                </a:lnTo>
                <a:lnTo>
                  <a:pt x="4" y="2"/>
                </a:lnTo>
                <a:lnTo>
                  <a:pt x="4" y="6"/>
                </a:lnTo>
                <a:lnTo>
                  <a:pt x="8" y="10"/>
                </a:lnTo>
                <a:lnTo>
                  <a:pt x="8" y="14"/>
                </a:lnTo>
                <a:lnTo>
                  <a:pt x="12" y="18"/>
                </a:lnTo>
                <a:lnTo>
                  <a:pt x="16" y="22"/>
                </a:lnTo>
                <a:lnTo>
                  <a:pt x="16" y="26"/>
                </a:lnTo>
                <a:lnTo>
                  <a:pt x="16" y="30"/>
                </a:lnTo>
                <a:lnTo>
                  <a:pt x="20" y="34"/>
                </a:lnTo>
                <a:lnTo>
                  <a:pt x="20" y="38"/>
                </a:lnTo>
                <a:lnTo>
                  <a:pt x="20" y="44"/>
                </a:lnTo>
                <a:lnTo>
                  <a:pt x="20" y="48"/>
                </a:lnTo>
                <a:lnTo>
                  <a:pt x="24" y="52"/>
                </a:lnTo>
                <a:lnTo>
                  <a:pt x="24" y="56"/>
                </a:lnTo>
                <a:lnTo>
                  <a:pt x="24" y="60"/>
                </a:lnTo>
                <a:lnTo>
                  <a:pt x="24" y="66"/>
                </a:lnTo>
                <a:lnTo>
                  <a:pt x="28" y="70"/>
                </a:lnTo>
                <a:lnTo>
                  <a:pt x="28" y="74"/>
                </a:lnTo>
                <a:lnTo>
                  <a:pt x="28" y="78"/>
                </a:lnTo>
                <a:lnTo>
                  <a:pt x="32" y="82"/>
                </a:lnTo>
                <a:lnTo>
                  <a:pt x="32" y="86"/>
                </a:lnTo>
                <a:lnTo>
                  <a:pt x="32" y="92"/>
                </a:lnTo>
                <a:lnTo>
                  <a:pt x="32" y="96"/>
                </a:lnTo>
                <a:lnTo>
                  <a:pt x="36" y="96"/>
                </a:lnTo>
                <a:lnTo>
                  <a:pt x="36" y="100"/>
                </a:lnTo>
                <a:lnTo>
                  <a:pt x="36" y="104"/>
                </a:lnTo>
                <a:lnTo>
                  <a:pt x="36" y="110"/>
                </a:lnTo>
                <a:lnTo>
                  <a:pt x="36" y="114"/>
                </a:lnTo>
                <a:lnTo>
                  <a:pt x="36" y="118"/>
                </a:lnTo>
                <a:lnTo>
                  <a:pt x="36" y="122"/>
                </a:lnTo>
                <a:lnTo>
                  <a:pt x="32" y="122"/>
                </a:lnTo>
                <a:lnTo>
                  <a:pt x="32" y="128"/>
                </a:lnTo>
                <a:lnTo>
                  <a:pt x="32" y="132"/>
                </a:lnTo>
                <a:lnTo>
                  <a:pt x="32" y="136"/>
                </a:lnTo>
                <a:lnTo>
                  <a:pt x="36" y="140"/>
                </a:lnTo>
                <a:lnTo>
                  <a:pt x="40" y="144"/>
                </a:lnTo>
                <a:lnTo>
                  <a:pt x="40" y="140"/>
                </a:lnTo>
                <a:lnTo>
                  <a:pt x="40" y="136"/>
                </a:lnTo>
                <a:lnTo>
                  <a:pt x="40" y="132"/>
                </a:lnTo>
                <a:lnTo>
                  <a:pt x="40" y="126"/>
                </a:lnTo>
                <a:lnTo>
                  <a:pt x="40" y="122"/>
                </a:lnTo>
                <a:lnTo>
                  <a:pt x="40" y="118"/>
                </a:lnTo>
                <a:lnTo>
                  <a:pt x="40" y="114"/>
                </a:lnTo>
                <a:lnTo>
                  <a:pt x="40" y="108"/>
                </a:lnTo>
                <a:lnTo>
                  <a:pt x="36" y="108"/>
                </a:lnTo>
                <a:lnTo>
                  <a:pt x="36" y="104"/>
                </a:lnTo>
                <a:lnTo>
                  <a:pt x="36" y="100"/>
                </a:lnTo>
                <a:lnTo>
                  <a:pt x="32" y="96"/>
                </a:lnTo>
                <a:lnTo>
                  <a:pt x="30" y="92"/>
                </a:lnTo>
                <a:lnTo>
                  <a:pt x="26" y="90"/>
                </a:lnTo>
                <a:lnTo>
                  <a:pt x="26" y="86"/>
                </a:lnTo>
                <a:lnTo>
                  <a:pt x="22" y="86"/>
                </a:lnTo>
                <a:lnTo>
                  <a:pt x="22" y="82"/>
                </a:lnTo>
                <a:lnTo>
                  <a:pt x="22" y="78"/>
                </a:lnTo>
                <a:lnTo>
                  <a:pt x="18" y="78"/>
                </a:lnTo>
                <a:lnTo>
                  <a:pt x="18" y="74"/>
                </a:lnTo>
                <a:lnTo>
                  <a:pt x="18" y="68"/>
                </a:lnTo>
                <a:lnTo>
                  <a:pt x="18" y="64"/>
                </a:lnTo>
                <a:lnTo>
                  <a:pt x="22" y="64"/>
                </a:lnTo>
                <a:lnTo>
                  <a:pt x="22" y="68"/>
                </a:lnTo>
                <a:lnTo>
                  <a:pt x="26" y="72"/>
                </a:lnTo>
                <a:lnTo>
                  <a:pt x="26" y="76"/>
                </a:lnTo>
                <a:lnTo>
                  <a:pt x="26" y="84"/>
                </a:lnTo>
                <a:lnTo>
                  <a:pt x="30" y="88"/>
                </a:lnTo>
                <a:lnTo>
                  <a:pt x="30" y="92"/>
                </a:lnTo>
                <a:lnTo>
                  <a:pt x="30" y="96"/>
                </a:lnTo>
                <a:lnTo>
                  <a:pt x="34" y="100"/>
                </a:lnTo>
                <a:lnTo>
                  <a:pt x="34" y="104"/>
                </a:lnTo>
                <a:lnTo>
                  <a:pt x="34" y="110"/>
                </a:lnTo>
                <a:lnTo>
                  <a:pt x="38" y="114"/>
                </a:lnTo>
                <a:lnTo>
                  <a:pt x="38" y="118"/>
                </a:lnTo>
                <a:lnTo>
                  <a:pt x="38" y="122"/>
                </a:lnTo>
                <a:lnTo>
                  <a:pt x="42" y="126"/>
                </a:lnTo>
                <a:lnTo>
                  <a:pt x="42" y="130"/>
                </a:lnTo>
                <a:lnTo>
                  <a:pt x="42" y="134"/>
                </a:lnTo>
                <a:lnTo>
                  <a:pt x="38" y="128"/>
                </a:lnTo>
                <a:lnTo>
                  <a:pt x="38" y="122"/>
                </a:lnTo>
                <a:lnTo>
                  <a:pt x="38" y="118"/>
                </a:lnTo>
                <a:lnTo>
                  <a:pt x="38" y="114"/>
                </a:lnTo>
                <a:lnTo>
                  <a:pt x="34" y="110"/>
                </a:lnTo>
                <a:lnTo>
                  <a:pt x="34" y="106"/>
                </a:lnTo>
                <a:lnTo>
                  <a:pt x="34" y="98"/>
                </a:lnTo>
                <a:lnTo>
                  <a:pt x="34" y="94"/>
                </a:lnTo>
                <a:lnTo>
                  <a:pt x="30" y="90"/>
                </a:lnTo>
                <a:lnTo>
                  <a:pt x="30" y="86"/>
                </a:lnTo>
                <a:lnTo>
                  <a:pt x="30" y="90"/>
                </a:lnTo>
                <a:lnTo>
                  <a:pt x="30" y="94"/>
                </a:lnTo>
                <a:lnTo>
                  <a:pt x="30" y="102"/>
                </a:lnTo>
                <a:lnTo>
                  <a:pt x="30" y="106"/>
                </a:lnTo>
                <a:lnTo>
                  <a:pt x="34" y="106"/>
                </a:lnTo>
                <a:lnTo>
                  <a:pt x="34" y="110"/>
                </a:lnTo>
                <a:lnTo>
                  <a:pt x="34" y="114"/>
                </a:lnTo>
                <a:lnTo>
                  <a:pt x="34" y="118"/>
                </a:lnTo>
                <a:lnTo>
                  <a:pt x="38" y="118"/>
                </a:lnTo>
                <a:lnTo>
                  <a:pt x="38" y="108"/>
                </a:lnTo>
                <a:lnTo>
                  <a:pt x="38" y="104"/>
                </a:lnTo>
                <a:lnTo>
                  <a:pt x="38" y="98"/>
                </a:lnTo>
                <a:lnTo>
                  <a:pt x="38" y="94"/>
                </a:lnTo>
                <a:lnTo>
                  <a:pt x="38" y="90"/>
                </a:lnTo>
                <a:lnTo>
                  <a:pt x="38" y="86"/>
                </a:lnTo>
                <a:lnTo>
                  <a:pt x="34" y="86"/>
                </a:lnTo>
                <a:lnTo>
                  <a:pt x="34" y="80"/>
                </a:lnTo>
                <a:lnTo>
                  <a:pt x="34" y="76"/>
                </a:lnTo>
                <a:lnTo>
                  <a:pt x="34" y="72"/>
                </a:lnTo>
                <a:lnTo>
                  <a:pt x="34" y="68"/>
                </a:lnTo>
                <a:lnTo>
                  <a:pt x="30" y="62"/>
                </a:lnTo>
                <a:lnTo>
                  <a:pt x="30" y="58"/>
                </a:lnTo>
                <a:lnTo>
                  <a:pt x="30" y="54"/>
                </a:lnTo>
                <a:lnTo>
                  <a:pt x="30" y="50"/>
                </a:lnTo>
                <a:lnTo>
                  <a:pt x="30" y="46"/>
                </a:lnTo>
                <a:lnTo>
                  <a:pt x="26" y="46"/>
                </a:lnTo>
                <a:lnTo>
                  <a:pt x="26" y="38"/>
                </a:lnTo>
                <a:lnTo>
                  <a:pt x="26" y="34"/>
                </a:lnTo>
                <a:lnTo>
                  <a:pt x="22" y="30"/>
                </a:lnTo>
                <a:lnTo>
                  <a:pt x="22" y="26"/>
                </a:lnTo>
                <a:lnTo>
                  <a:pt x="18" y="20"/>
                </a:lnTo>
                <a:lnTo>
                  <a:pt x="18" y="16"/>
                </a:lnTo>
                <a:lnTo>
                  <a:pt x="18" y="12"/>
                </a:lnTo>
                <a:lnTo>
                  <a:pt x="18" y="16"/>
                </a:lnTo>
                <a:lnTo>
                  <a:pt x="18" y="20"/>
                </a:lnTo>
                <a:lnTo>
                  <a:pt x="26" y="24"/>
                </a:lnTo>
                <a:lnTo>
                  <a:pt x="26" y="28"/>
                </a:lnTo>
                <a:lnTo>
                  <a:pt x="30" y="34"/>
                </a:lnTo>
                <a:lnTo>
                  <a:pt x="30" y="44"/>
                </a:lnTo>
                <a:lnTo>
                  <a:pt x="30" y="48"/>
                </a:lnTo>
                <a:lnTo>
                  <a:pt x="34" y="52"/>
                </a:lnTo>
                <a:lnTo>
                  <a:pt x="38" y="58"/>
                </a:lnTo>
                <a:lnTo>
                  <a:pt x="38" y="68"/>
                </a:lnTo>
                <a:lnTo>
                  <a:pt x="42" y="68"/>
                </a:lnTo>
                <a:lnTo>
                  <a:pt x="42" y="72"/>
                </a:lnTo>
                <a:lnTo>
                  <a:pt x="42" y="66"/>
                </a:lnTo>
                <a:lnTo>
                  <a:pt x="42" y="62"/>
                </a:lnTo>
                <a:lnTo>
                  <a:pt x="42" y="58"/>
                </a:lnTo>
                <a:lnTo>
                  <a:pt x="36" y="50"/>
                </a:lnTo>
                <a:lnTo>
                  <a:pt x="36" y="46"/>
                </a:lnTo>
                <a:lnTo>
                  <a:pt x="36" y="42"/>
                </a:lnTo>
                <a:lnTo>
                  <a:pt x="32" y="38"/>
                </a:lnTo>
                <a:lnTo>
                  <a:pt x="32" y="32"/>
                </a:lnTo>
                <a:lnTo>
                  <a:pt x="32" y="28"/>
                </a:lnTo>
                <a:lnTo>
                  <a:pt x="28" y="28"/>
                </a:lnTo>
                <a:lnTo>
                  <a:pt x="28" y="24"/>
                </a:lnTo>
                <a:lnTo>
                  <a:pt x="28" y="20"/>
                </a:lnTo>
                <a:lnTo>
                  <a:pt x="26" y="14"/>
                </a:lnTo>
                <a:lnTo>
                  <a:pt x="26" y="18"/>
                </a:lnTo>
                <a:lnTo>
                  <a:pt x="26" y="26"/>
                </a:lnTo>
                <a:lnTo>
                  <a:pt x="26" y="30"/>
                </a:lnTo>
                <a:lnTo>
                  <a:pt x="26" y="34"/>
                </a:lnTo>
                <a:lnTo>
                  <a:pt x="26" y="40"/>
                </a:lnTo>
                <a:lnTo>
                  <a:pt x="30" y="44"/>
                </a:lnTo>
                <a:lnTo>
                  <a:pt x="30" y="48"/>
                </a:lnTo>
                <a:lnTo>
                  <a:pt x="34" y="52"/>
                </a:lnTo>
                <a:lnTo>
                  <a:pt x="34" y="56"/>
                </a:lnTo>
                <a:lnTo>
                  <a:pt x="38" y="64"/>
                </a:lnTo>
                <a:lnTo>
                  <a:pt x="38" y="68"/>
                </a:lnTo>
                <a:lnTo>
                  <a:pt x="38" y="72"/>
                </a:lnTo>
                <a:lnTo>
                  <a:pt x="38" y="76"/>
                </a:lnTo>
                <a:lnTo>
                  <a:pt x="38" y="80"/>
                </a:lnTo>
                <a:lnTo>
                  <a:pt x="38" y="88"/>
                </a:lnTo>
                <a:lnTo>
                  <a:pt x="42" y="92"/>
                </a:lnTo>
                <a:lnTo>
                  <a:pt x="42" y="96"/>
                </a:lnTo>
                <a:lnTo>
                  <a:pt x="42" y="90"/>
                </a:lnTo>
                <a:lnTo>
                  <a:pt x="42" y="80"/>
                </a:lnTo>
                <a:lnTo>
                  <a:pt x="42" y="74"/>
                </a:lnTo>
                <a:lnTo>
                  <a:pt x="42" y="68"/>
                </a:lnTo>
                <a:lnTo>
                  <a:pt x="42" y="62"/>
                </a:lnTo>
                <a:lnTo>
                  <a:pt x="42" y="58"/>
                </a:lnTo>
                <a:lnTo>
                  <a:pt x="42" y="62"/>
                </a:lnTo>
                <a:lnTo>
                  <a:pt x="42" y="66"/>
                </a:lnTo>
                <a:lnTo>
                  <a:pt x="42" y="74"/>
                </a:lnTo>
                <a:lnTo>
                  <a:pt x="42" y="78"/>
                </a:lnTo>
                <a:lnTo>
                  <a:pt x="42" y="82"/>
                </a:lnTo>
                <a:lnTo>
                  <a:pt x="42" y="86"/>
                </a:lnTo>
                <a:lnTo>
                  <a:pt x="42" y="92"/>
                </a:lnTo>
                <a:lnTo>
                  <a:pt x="42" y="96"/>
                </a:lnTo>
                <a:lnTo>
                  <a:pt x="42" y="100"/>
                </a:lnTo>
                <a:lnTo>
                  <a:pt x="42" y="104"/>
                </a:lnTo>
                <a:lnTo>
                  <a:pt x="42" y="110"/>
                </a:lnTo>
                <a:lnTo>
                  <a:pt x="42" y="114"/>
                </a:lnTo>
                <a:lnTo>
                  <a:pt x="42" y="118"/>
                </a:lnTo>
                <a:lnTo>
                  <a:pt x="42" y="122"/>
                </a:lnTo>
                <a:lnTo>
                  <a:pt x="46" y="122"/>
                </a:lnTo>
                <a:lnTo>
                  <a:pt x="46" y="128"/>
                </a:lnTo>
                <a:lnTo>
                  <a:pt x="46" y="132"/>
                </a:lnTo>
                <a:lnTo>
                  <a:pt x="46" y="136"/>
                </a:lnTo>
                <a:lnTo>
                  <a:pt x="46" y="140"/>
                </a:lnTo>
                <a:lnTo>
                  <a:pt x="46" y="146"/>
                </a:lnTo>
                <a:lnTo>
                  <a:pt x="42" y="146"/>
                </a:lnTo>
                <a:lnTo>
                  <a:pt x="42" y="142"/>
                </a:lnTo>
                <a:lnTo>
                  <a:pt x="42" y="136"/>
                </a:lnTo>
                <a:lnTo>
                  <a:pt x="38" y="136"/>
                </a:lnTo>
                <a:lnTo>
                  <a:pt x="38" y="132"/>
                </a:lnTo>
                <a:lnTo>
                  <a:pt x="38" y="128"/>
                </a:lnTo>
                <a:lnTo>
                  <a:pt x="34" y="124"/>
                </a:lnTo>
                <a:lnTo>
                  <a:pt x="34" y="120"/>
                </a:lnTo>
                <a:lnTo>
                  <a:pt x="34" y="116"/>
                </a:lnTo>
                <a:lnTo>
                  <a:pt x="30" y="114"/>
                </a:lnTo>
                <a:lnTo>
                  <a:pt x="30" y="110"/>
                </a:lnTo>
                <a:lnTo>
                  <a:pt x="30" y="106"/>
                </a:lnTo>
                <a:lnTo>
                  <a:pt x="30" y="102"/>
                </a:lnTo>
                <a:lnTo>
                  <a:pt x="30" y="94"/>
                </a:lnTo>
                <a:lnTo>
                  <a:pt x="30" y="90"/>
                </a:lnTo>
                <a:lnTo>
                  <a:pt x="26" y="86"/>
                </a:lnTo>
                <a:lnTo>
                  <a:pt x="26" y="82"/>
                </a:lnTo>
                <a:lnTo>
                  <a:pt x="26" y="76"/>
                </a:lnTo>
                <a:lnTo>
                  <a:pt x="26" y="72"/>
                </a:lnTo>
                <a:lnTo>
                  <a:pt x="26" y="68"/>
                </a:lnTo>
                <a:lnTo>
                  <a:pt x="26" y="64"/>
                </a:lnTo>
                <a:lnTo>
                  <a:pt x="22" y="60"/>
                </a:lnTo>
                <a:lnTo>
                  <a:pt x="22" y="56"/>
                </a:lnTo>
                <a:lnTo>
                  <a:pt x="22" y="50"/>
                </a:lnTo>
                <a:lnTo>
                  <a:pt x="22" y="40"/>
                </a:lnTo>
                <a:lnTo>
                  <a:pt x="22" y="44"/>
                </a:lnTo>
                <a:lnTo>
                  <a:pt x="26" y="44"/>
                </a:lnTo>
                <a:lnTo>
                  <a:pt x="26" y="48"/>
                </a:lnTo>
                <a:lnTo>
                  <a:pt x="46" y="64"/>
                </a:lnTo>
                <a:lnTo>
                  <a:pt x="36" y="64"/>
                </a:lnTo>
                <a:lnTo>
                  <a:pt x="30" y="62"/>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6" name="Freeform 26"/>
          <p:cNvSpPr>
            <a:spLocks/>
          </p:cNvSpPr>
          <p:nvPr/>
        </p:nvSpPr>
        <p:spPr bwMode="auto">
          <a:xfrm>
            <a:off x="7572375" y="5408613"/>
            <a:ext cx="130175" cy="115887"/>
          </a:xfrm>
          <a:custGeom>
            <a:avLst/>
            <a:gdLst>
              <a:gd name="T0" fmla="*/ 2147483647 w 75"/>
              <a:gd name="T1" fmla="*/ 2147483647 h 65"/>
              <a:gd name="T2" fmla="*/ 2147483647 w 75"/>
              <a:gd name="T3" fmla="*/ 2147483647 h 65"/>
              <a:gd name="T4" fmla="*/ 2147483647 w 75"/>
              <a:gd name="T5" fmla="*/ 2147483647 h 65"/>
              <a:gd name="T6" fmla="*/ 2147483647 w 75"/>
              <a:gd name="T7" fmla="*/ 2147483647 h 65"/>
              <a:gd name="T8" fmla="*/ 2147483647 w 75"/>
              <a:gd name="T9" fmla="*/ 2147483647 h 65"/>
              <a:gd name="T10" fmla="*/ 2147483647 w 75"/>
              <a:gd name="T11" fmla="*/ 2147483647 h 65"/>
              <a:gd name="T12" fmla="*/ 2147483647 w 75"/>
              <a:gd name="T13" fmla="*/ 2147483647 h 65"/>
              <a:gd name="T14" fmla="*/ 2147483647 w 75"/>
              <a:gd name="T15" fmla="*/ 2147483647 h 65"/>
              <a:gd name="T16" fmla="*/ 2147483647 w 75"/>
              <a:gd name="T17" fmla="*/ 2147483647 h 65"/>
              <a:gd name="T18" fmla="*/ 2147483647 w 75"/>
              <a:gd name="T19" fmla="*/ 2147483647 h 65"/>
              <a:gd name="T20" fmla="*/ 2147483647 w 75"/>
              <a:gd name="T21" fmla="*/ 2147483647 h 65"/>
              <a:gd name="T22" fmla="*/ 2147483647 w 75"/>
              <a:gd name="T23" fmla="*/ 2147483647 h 65"/>
              <a:gd name="T24" fmla="*/ 2147483647 w 75"/>
              <a:gd name="T25" fmla="*/ 2147483647 h 65"/>
              <a:gd name="T26" fmla="*/ 2147483647 w 75"/>
              <a:gd name="T27" fmla="*/ 2147483647 h 65"/>
              <a:gd name="T28" fmla="*/ 2147483647 w 75"/>
              <a:gd name="T29" fmla="*/ 2147483647 h 65"/>
              <a:gd name="T30" fmla="*/ 2147483647 w 75"/>
              <a:gd name="T31" fmla="*/ 2147483647 h 65"/>
              <a:gd name="T32" fmla="*/ 2147483647 w 75"/>
              <a:gd name="T33" fmla="*/ 2147483647 h 65"/>
              <a:gd name="T34" fmla="*/ 2147483647 w 75"/>
              <a:gd name="T35" fmla="*/ 2147483647 h 65"/>
              <a:gd name="T36" fmla="*/ 2147483647 w 75"/>
              <a:gd name="T37" fmla="*/ 2147483647 h 65"/>
              <a:gd name="T38" fmla="*/ 2147483647 w 75"/>
              <a:gd name="T39" fmla="*/ 2147483647 h 65"/>
              <a:gd name="T40" fmla="*/ 2147483647 w 75"/>
              <a:gd name="T41" fmla="*/ 2147483647 h 65"/>
              <a:gd name="T42" fmla="*/ 2147483647 w 75"/>
              <a:gd name="T43" fmla="*/ 2147483647 h 65"/>
              <a:gd name="T44" fmla="*/ 2147483647 w 75"/>
              <a:gd name="T45" fmla="*/ 2147483647 h 65"/>
              <a:gd name="T46" fmla="*/ 2147483647 w 75"/>
              <a:gd name="T47" fmla="*/ 2147483647 h 65"/>
              <a:gd name="T48" fmla="*/ 2147483647 w 75"/>
              <a:gd name="T49" fmla="*/ 2147483647 h 65"/>
              <a:gd name="T50" fmla="*/ 2147483647 w 75"/>
              <a:gd name="T51" fmla="*/ 2147483647 h 65"/>
              <a:gd name="T52" fmla="*/ 2147483647 w 75"/>
              <a:gd name="T53" fmla="*/ 2147483647 h 65"/>
              <a:gd name="T54" fmla="*/ 2147483647 w 75"/>
              <a:gd name="T55" fmla="*/ 2147483647 h 65"/>
              <a:gd name="T56" fmla="*/ 2147483647 w 75"/>
              <a:gd name="T57" fmla="*/ 2147483647 h 65"/>
              <a:gd name="T58" fmla="*/ 2147483647 w 75"/>
              <a:gd name="T59" fmla="*/ 2147483647 h 65"/>
              <a:gd name="T60" fmla="*/ 2147483647 w 75"/>
              <a:gd name="T61" fmla="*/ 2147483647 h 65"/>
              <a:gd name="T62" fmla="*/ 2147483647 w 75"/>
              <a:gd name="T63" fmla="*/ 2147483647 h 65"/>
              <a:gd name="T64" fmla="*/ 2147483647 w 75"/>
              <a:gd name="T65" fmla="*/ 2147483647 h 65"/>
              <a:gd name="T66" fmla="*/ 2147483647 w 75"/>
              <a:gd name="T67" fmla="*/ 2147483647 h 65"/>
              <a:gd name="T68" fmla="*/ 2147483647 w 75"/>
              <a:gd name="T69" fmla="*/ 2147483647 h 65"/>
              <a:gd name="T70" fmla="*/ 2147483647 w 75"/>
              <a:gd name="T71" fmla="*/ 2147483647 h 65"/>
              <a:gd name="T72" fmla="*/ 2147483647 w 75"/>
              <a:gd name="T73" fmla="*/ 2147483647 h 65"/>
              <a:gd name="T74" fmla="*/ 2147483647 w 75"/>
              <a:gd name="T75" fmla="*/ 2147483647 h 65"/>
              <a:gd name="T76" fmla="*/ 2147483647 w 75"/>
              <a:gd name="T77" fmla="*/ 2147483647 h 65"/>
              <a:gd name="T78" fmla="*/ 2147483647 w 75"/>
              <a:gd name="T79" fmla="*/ 2147483647 h 65"/>
              <a:gd name="T80" fmla="*/ 2147483647 w 75"/>
              <a:gd name="T81" fmla="*/ 2147483647 h 65"/>
              <a:gd name="T82" fmla="*/ 2147483647 w 75"/>
              <a:gd name="T83" fmla="*/ 2147483647 h 65"/>
              <a:gd name="T84" fmla="*/ 2147483647 w 75"/>
              <a:gd name="T85" fmla="*/ 2147483647 h 65"/>
              <a:gd name="T86" fmla="*/ 2147483647 w 75"/>
              <a:gd name="T87" fmla="*/ 2147483647 h 65"/>
              <a:gd name="T88" fmla="*/ 2147483647 w 75"/>
              <a:gd name="T89" fmla="*/ 2147483647 h 65"/>
              <a:gd name="T90" fmla="*/ 2147483647 w 75"/>
              <a:gd name="T91" fmla="*/ 2147483647 h 65"/>
              <a:gd name="T92" fmla="*/ 2147483647 w 75"/>
              <a:gd name="T93" fmla="*/ 2147483647 h 65"/>
              <a:gd name="T94" fmla="*/ 2147483647 w 75"/>
              <a:gd name="T95" fmla="*/ 2147483647 h 65"/>
              <a:gd name="T96" fmla="*/ 2147483647 w 75"/>
              <a:gd name="T97" fmla="*/ 2147483647 h 65"/>
              <a:gd name="T98" fmla="*/ 2147483647 w 75"/>
              <a:gd name="T99" fmla="*/ 2147483647 h 65"/>
              <a:gd name="T100" fmla="*/ 2147483647 w 75"/>
              <a:gd name="T101" fmla="*/ 2147483647 h 65"/>
              <a:gd name="T102" fmla="*/ 2147483647 w 75"/>
              <a:gd name="T103" fmla="*/ 2147483647 h 65"/>
              <a:gd name="T104" fmla="*/ 2147483647 w 75"/>
              <a:gd name="T105" fmla="*/ 2147483647 h 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5"/>
              <a:gd name="T160" fmla="*/ 0 h 65"/>
              <a:gd name="T161" fmla="*/ 75 w 75"/>
              <a:gd name="T162" fmla="*/ 65 h 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5" h="65">
                <a:moveTo>
                  <a:pt x="58" y="32"/>
                </a:moveTo>
                <a:lnTo>
                  <a:pt x="52" y="32"/>
                </a:lnTo>
                <a:lnTo>
                  <a:pt x="48" y="32"/>
                </a:lnTo>
                <a:lnTo>
                  <a:pt x="42" y="36"/>
                </a:lnTo>
                <a:lnTo>
                  <a:pt x="36" y="36"/>
                </a:lnTo>
                <a:lnTo>
                  <a:pt x="32" y="36"/>
                </a:lnTo>
                <a:lnTo>
                  <a:pt x="32" y="40"/>
                </a:lnTo>
                <a:lnTo>
                  <a:pt x="28" y="40"/>
                </a:lnTo>
                <a:lnTo>
                  <a:pt x="24" y="40"/>
                </a:lnTo>
                <a:lnTo>
                  <a:pt x="34" y="40"/>
                </a:lnTo>
                <a:lnTo>
                  <a:pt x="42" y="40"/>
                </a:lnTo>
                <a:lnTo>
                  <a:pt x="52" y="36"/>
                </a:lnTo>
                <a:lnTo>
                  <a:pt x="58" y="36"/>
                </a:lnTo>
                <a:lnTo>
                  <a:pt x="58" y="32"/>
                </a:lnTo>
                <a:lnTo>
                  <a:pt x="62" y="32"/>
                </a:lnTo>
                <a:lnTo>
                  <a:pt x="58" y="32"/>
                </a:lnTo>
                <a:lnTo>
                  <a:pt x="54" y="36"/>
                </a:lnTo>
                <a:lnTo>
                  <a:pt x="50" y="36"/>
                </a:lnTo>
                <a:lnTo>
                  <a:pt x="50" y="40"/>
                </a:lnTo>
                <a:lnTo>
                  <a:pt x="44" y="40"/>
                </a:lnTo>
                <a:lnTo>
                  <a:pt x="40" y="40"/>
                </a:lnTo>
                <a:lnTo>
                  <a:pt x="36" y="40"/>
                </a:lnTo>
                <a:lnTo>
                  <a:pt x="28" y="44"/>
                </a:lnTo>
                <a:lnTo>
                  <a:pt x="28" y="48"/>
                </a:lnTo>
                <a:lnTo>
                  <a:pt x="24" y="48"/>
                </a:lnTo>
                <a:lnTo>
                  <a:pt x="24" y="52"/>
                </a:lnTo>
                <a:lnTo>
                  <a:pt x="28" y="48"/>
                </a:lnTo>
                <a:lnTo>
                  <a:pt x="32" y="48"/>
                </a:lnTo>
                <a:lnTo>
                  <a:pt x="40" y="48"/>
                </a:lnTo>
                <a:lnTo>
                  <a:pt x="44" y="44"/>
                </a:lnTo>
                <a:lnTo>
                  <a:pt x="48" y="44"/>
                </a:lnTo>
                <a:lnTo>
                  <a:pt x="52" y="44"/>
                </a:lnTo>
                <a:lnTo>
                  <a:pt x="56" y="40"/>
                </a:lnTo>
                <a:lnTo>
                  <a:pt x="64" y="34"/>
                </a:lnTo>
                <a:lnTo>
                  <a:pt x="68" y="34"/>
                </a:lnTo>
                <a:lnTo>
                  <a:pt x="64" y="32"/>
                </a:lnTo>
                <a:lnTo>
                  <a:pt x="62" y="38"/>
                </a:lnTo>
                <a:lnTo>
                  <a:pt x="58" y="38"/>
                </a:lnTo>
                <a:lnTo>
                  <a:pt x="54" y="38"/>
                </a:lnTo>
                <a:lnTo>
                  <a:pt x="50" y="38"/>
                </a:lnTo>
                <a:lnTo>
                  <a:pt x="42" y="42"/>
                </a:lnTo>
                <a:lnTo>
                  <a:pt x="32" y="42"/>
                </a:lnTo>
                <a:lnTo>
                  <a:pt x="28" y="42"/>
                </a:lnTo>
                <a:lnTo>
                  <a:pt x="22" y="48"/>
                </a:lnTo>
                <a:lnTo>
                  <a:pt x="18" y="48"/>
                </a:lnTo>
                <a:lnTo>
                  <a:pt x="22" y="48"/>
                </a:lnTo>
                <a:lnTo>
                  <a:pt x="34" y="46"/>
                </a:lnTo>
                <a:lnTo>
                  <a:pt x="40" y="46"/>
                </a:lnTo>
                <a:lnTo>
                  <a:pt x="46" y="42"/>
                </a:lnTo>
                <a:lnTo>
                  <a:pt x="50" y="38"/>
                </a:lnTo>
                <a:lnTo>
                  <a:pt x="54" y="38"/>
                </a:lnTo>
                <a:lnTo>
                  <a:pt x="58" y="38"/>
                </a:lnTo>
                <a:lnTo>
                  <a:pt x="62" y="38"/>
                </a:lnTo>
                <a:lnTo>
                  <a:pt x="66" y="34"/>
                </a:lnTo>
                <a:lnTo>
                  <a:pt x="72" y="34"/>
                </a:lnTo>
                <a:lnTo>
                  <a:pt x="68" y="34"/>
                </a:lnTo>
                <a:lnTo>
                  <a:pt x="68" y="38"/>
                </a:lnTo>
                <a:lnTo>
                  <a:pt x="62" y="42"/>
                </a:lnTo>
                <a:lnTo>
                  <a:pt x="56" y="46"/>
                </a:lnTo>
                <a:lnTo>
                  <a:pt x="44" y="46"/>
                </a:lnTo>
                <a:lnTo>
                  <a:pt x="36" y="46"/>
                </a:lnTo>
                <a:lnTo>
                  <a:pt x="32" y="50"/>
                </a:lnTo>
                <a:lnTo>
                  <a:pt x="28" y="50"/>
                </a:lnTo>
                <a:lnTo>
                  <a:pt x="24" y="50"/>
                </a:lnTo>
                <a:lnTo>
                  <a:pt x="20" y="50"/>
                </a:lnTo>
                <a:lnTo>
                  <a:pt x="18" y="54"/>
                </a:lnTo>
                <a:lnTo>
                  <a:pt x="24" y="54"/>
                </a:lnTo>
                <a:lnTo>
                  <a:pt x="34" y="54"/>
                </a:lnTo>
                <a:lnTo>
                  <a:pt x="42" y="50"/>
                </a:lnTo>
                <a:lnTo>
                  <a:pt x="46" y="50"/>
                </a:lnTo>
                <a:lnTo>
                  <a:pt x="50" y="50"/>
                </a:lnTo>
                <a:lnTo>
                  <a:pt x="58" y="44"/>
                </a:lnTo>
                <a:lnTo>
                  <a:pt x="62" y="40"/>
                </a:lnTo>
                <a:lnTo>
                  <a:pt x="66" y="40"/>
                </a:lnTo>
                <a:lnTo>
                  <a:pt x="70" y="40"/>
                </a:lnTo>
                <a:lnTo>
                  <a:pt x="74" y="40"/>
                </a:lnTo>
                <a:lnTo>
                  <a:pt x="70" y="40"/>
                </a:lnTo>
                <a:lnTo>
                  <a:pt x="66" y="40"/>
                </a:lnTo>
                <a:lnTo>
                  <a:pt x="66" y="44"/>
                </a:lnTo>
                <a:lnTo>
                  <a:pt x="58" y="44"/>
                </a:lnTo>
                <a:lnTo>
                  <a:pt x="54" y="48"/>
                </a:lnTo>
                <a:lnTo>
                  <a:pt x="50" y="48"/>
                </a:lnTo>
                <a:lnTo>
                  <a:pt x="46" y="48"/>
                </a:lnTo>
                <a:lnTo>
                  <a:pt x="42" y="48"/>
                </a:lnTo>
                <a:lnTo>
                  <a:pt x="52" y="48"/>
                </a:lnTo>
                <a:lnTo>
                  <a:pt x="56" y="48"/>
                </a:lnTo>
                <a:lnTo>
                  <a:pt x="62" y="44"/>
                </a:lnTo>
                <a:lnTo>
                  <a:pt x="66" y="44"/>
                </a:lnTo>
                <a:lnTo>
                  <a:pt x="70" y="44"/>
                </a:lnTo>
                <a:lnTo>
                  <a:pt x="74" y="44"/>
                </a:lnTo>
                <a:lnTo>
                  <a:pt x="64" y="48"/>
                </a:lnTo>
                <a:lnTo>
                  <a:pt x="60" y="54"/>
                </a:lnTo>
                <a:lnTo>
                  <a:pt x="56" y="54"/>
                </a:lnTo>
                <a:lnTo>
                  <a:pt x="52" y="54"/>
                </a:lnTo>
                <a:lnTo>
                  <a:pt x="44" y="54"/>
                </a:lnTo>
                <a:lnTo>
                  <a:pt x="38" y="58"/>
                </a:lnTo>
                <a:lnTo>
                  <a:pt x="34" y="58"/>
                </a:lnTo>
                <a:lnTo>
                  <a:pt x="30" y="58"/>
                </a:lnTo>
                <a:lnTo>
                  <a:pt x="26" y="58"/>
                </a:lnTo>
                <a:lnTo>
                  <a:pt x="20" y="58"/>
                </a:lnTo>
                <a:lnTo>
                  <a:pt x="16" y="60"/>
                </a:lnTo>
                <a:lnTo>
                  <a:pt x="12" y="60"/>
                </a:lnTo>
                <a:lnTo>
                  <a:pt x="8" y="60"/>
                </a:lnTo>
                <a:lnTo>
                  <a:pt x="8" y="64"/>
                </a:lnTo>
                <a:lnTo>
                  <a:pt x="4" y="64"/>
                </a:lnTo>
                <a:lnTo>
                  <a:pt x="0" y="64"/>
                </a:lnTo>
                <a:lnTo>
                  <a:pt x="8" y="56"/>
                </a:lnTo>
                <a:lnTo>
                  <a:pt x="12" y="56"/>
                </a:lnTo>
                <a:lnTo>
                  <a:pt x="16" y="52"/>
                </a:lnTo>
                <a:lnTo>
                  <a:pt x="20" y="52"/>
                </a:lnTo>
                <a:lnTo>
                  <a:pt x="24" y="48"/>
                </a:lnTo>
                <a:lnTo>
                  <a:pt x="28" y="48"/>
                </a:lnTo>
                <a:lnTo>
                  <a:pt x="36" y="44"/>
                </a:lnTo>
                <a:lnTo>
                  <a:pt x="40" y="44"/>
                </a:lnTo>
                <a:lnTo>
                  <a:pt x="44" y="44"/>
                </a:lnTo>
                <a:lnTo>
                  <a:pt x="50" y="44"/>
                </a:lnTo>
                <a:lnTo>
                  <a:pt x="50" y="40"/>
                </a:lnTo>
                <a:lnTo>
                  <a:pt x="46" y="40"/>
                </a:lnTo>
                <a:lnTo>
                  <a:pt x="42" y="44"/>
                </a:lnTo>
                <a:lnTo>
                  <a:pt x="34" y="44"/>
                </a:lnTo>
                <a:lnTo>
                  <a:pt x="28" y="48"/>
                </a:lnTo>
                <a:lnTo>
                  <a:pt x="32" y="48"/>
                </a:lnTo>
                <a:lnTo>
                  <a:pt x="42" y="48"/>
                </a:lnTo>
                <a:lnTo>
                  <a:pt x="38" y="54"/>
                </a:lnTo>
                <a:lnTo>
                  <a:pt x="34" y="54"/>
                </a:lnTo>
                <a:lnTo>
                  <a:pt x="40" y="54"/>
                </a:lnTo>
                <a:lnTo>
                  <a:pt x="44" y="12"/>
                </a:lnTo>
                <a:lnTo>
                  <a:pt x="38" y="12"/>
                </a:lnTo>
                <a:lnTo>
                  <a:pt x="34" y="12"/>
                </a:lnTo>
                <a:lnTo>
                  <a:pt x="28" y="12"/>
                </a:lnTo>
                <a:lnTo>
                  <a:pt x="24" y="12"/>
                </a:lnTo>
                <a:lnTo>
                  <a:pt x="28" y="18"/>
                </a:lnTo>
                <a:lnTo>
                  <a:pt x="32" y="18"/>
                </a:lnTo>
                <a:lnTo>
                  <a:pt x="40" y="18"/>
                </a:lnTo>
                <a:lnTo>
                  <a:pt x="44" y="18"/>
                </a:lnTo>
                <a:lnTo>
                  <a:pt x="48" y="18"/>
                </a:lnTo>
                <a:lnTo>
                  <a:pt x="52" y="18"/>
                </a:lnTo>
                <a:lnTo>
                  <a:pt x="46" y="24"/>
                </a:lnTo>
                <a:lnTo>
                  <a:pt x="38" y="34"/>
                </a:lnTo>
                <a:lnTo>
                  <a:pt x="38" y="38"/>
                </a:lnTo>
                <a:lnTo>
                  <a:pt x="38" y="42"/>
                </a:lnTo>
                <a:lnTo>
                  <a:pt x="42" y="44"/>
                </a:lnTo>
                <a:lnTo>
                  <a:pt x="46" y="50"/>
                </a:lnTo>
                <a:lnTo>
                  <a:pt x="50" y="50"/>
                </a:lnTo>
                <a:lnTo>
                  <a:pt x="52" y="46"/>
                </a:lnTo>
                <a:lnTo>
                  <a:pt x="48" y="42"/>
                </a:lnTo>
                <a:lnTo>
                  <a:pt x="50" y="46"/>
                </a:lnTo>
                <a:lnTo>
                  <a:pt x="52" y="42"/>
                </a:lnTo>
                <a:lnTo>
                  <a:pt x="48" y="46"/>
                </a:lnTo>
                <a:lnTo>
                  <a:pt x="36" y="46"/>
                </a:lnTo>
                <a:lnTo>
                  <a:pt x="36" y="42"/>
                </a:lnTo>
                <a:lnTo>
                  <a:pt x="40" y="42"/>
                </a:lnTo>
                <a:lnTo>
                  <a:pt x="40" y="38"/>
                </a:lnTo>
                <a:lnTo>
                  <a:pt x="44" y="38"/>
                </a:lnTo>
                <a:lnTo>
                  <a:pt x="44" y="34"/>
                </a:lnTo>
                <a:lnTo>
                  <a:pt x="44" y="28"/>
                </a:lnTo>
                <a:lnTo>
                  <a:pt x="40" y="28"/>
                </a:lnTo>
                <a:lnTo>
                  <a:pt x="36" y="24"/>
                </a:lnTo>
                <a:lnTo>
                  <a:pt x="32" y="24"/>
                </a:lnTo>
                <a:lnTo>
                  <a:pt x="28" y="24"/>
                </a:lnTo>
                <a:lnTo>
                  <a:pt x="28" y="20"/>
                </a:lnTo>
                <a:lnTo>
                  <a:pt x="24" y="20"/>
                </a:lnTo>
                <a:lnTo>
                  <a:pt x="26" y="16"/>
                </a:lnTo>
                <a:lnTo>
                  <a:pt x="34" y="16"/>
                </a:lnTo>
                <a:lnTo>
                  <a:pt x="38" y="16"/>
                </a:lnTo>
                <a:lnTo>
                  <a:pt x="38" y="12"/>
                </a:lnTo>
                <a:lnTo>
                  <a:pt x="52" y="8"/>
                </a:lnTo>
                <a:lnTo>
                  <a:pt x="56" y="8"/>
                </a:lnTo>
                <a:lnTo>
                  <a:pt x="60" y="8"/>
                </a:lnTo>
                <a:lnTo>
                  <a:pt x="64" y="4"/>
                </a:lnTo>
                <a:lnTo>
                  <a:pt x="72" y="0"/>
                </a:lnTo>
                <a:lnTo>
                  <a:pt x="66" y="4"/>
                </a:lnTo>
                <a:lnTo>
                  <a:pt x="58" y="4"/>
                </a:lnTo>
                <a:lnTo>
                  <a:pt x="54" y="4"/>
                </a:lnTo>
                <a:lnTo>
                  <a:pt x="54" y="8"/>
                </a:lnTo>
                <a:lnTo>
                  <a:pt x="50" y="8"/>
                </a:lnTo>
                <a:lnTo>
                  <a:pt x="46" y="8"/>
                </a:lnTo>
                <a:lnTo>
                  <a:pt x="50" y="8"/>
                </a:lnTo>
                <a:lnTo>
                  <a:pt x="54" y="8"/>
                </a:lnTo>
                <a:lnTo>
                  <a:pt x="58" y="8"/>
                </a:lnTo>
                <a:lnTo>
                  <a:pt x="62" y="8"/>
                </a:lnTo>
                <a:lnTo>
                  <a:pt x="66" y="2"/>
                </a:lnTo>
                <a:lnTo>
                  <a:pt x="62" y="2"/>
                </a:lnTo>
                <a:lnTo>
                  <a:pt x="58" y="2"/>
                </a:lnTo>
                <a:lnTo>
                  <a:pt x="54" y="8"/>
                </a:lnTo>
                <a:lnTo>
                  <a:pt x="50" y="8"/>
                </a:lnTo>
                <a:lnTo>
                  <a:pt x="38" y="8"/>
                </a:lnTo>
                <a:lnTo>
                  <a:pt x="34" y="12"/>
                </a:lnTo>
                <a:lnTo>
                  <a:pt x="30" y="12"/>
                </a:lnTo>
                <a:lnTo>
                  <a:pt x="34" y="12"/>
                </a:lnTo>
                <a:lnTo>
                  <a:pt x="38" y="12"/>
                </a:lnTo>
                <a:lnTo>
                  <a:pt x="42" y="12"/>
                </a:lnTo>
                <a:lnTo>
                  <a:pt x="46" y="12"/>
                </a:lnTo>
                <a:lnTo>
                  <a:pt x="54" y="8"/>
                </a:lnTo>
                <a:lnTo>
                  <a:pt x="56" y="10"/>
                </a:lnTo>
                <a:lnTo>
                  <a:pt x="62" y="18"/>
                </a:lnTo>
                <a:lnTo>
                  <a:pt x="58" y="14"/>
                </a:lnTo>
                <a:lnTo>
                  <a:pt x="58" y="18"/>
                </a:lnTo>
                <a:lnTo>
                  <a:pt x="54" y="12"/>
                </a:lnTo>
                <a:lnTo>
                  <a:pt x="50" y="12"/>
                </a:lnTo>
                <a:lnTo>
                  <a:pt x="46" y="12"/>
                </a:lnTo>
                <a:lnTo>
                  <a:pt x="46" y="16"/>
                </a:lnTo>
                <a:lnTo>
                  <a:pt x="46" y="20"/>
                </a:lnTo>
                <a:lnTo>
                  <a:pt x="50" y="20"/>
                </a:lnTo>
                <a:lnTo>
                  <a:pt x="50" y="24"/>
                </a:lnTo>
                <a:lnTo>
                  <a:pt x="46" y="24"/>
                </a:lnTo>
                <a:lnTo>
                  <a:pt x="46" y="20"/>
                </a:lnTo>
                <a:lnTo>
                  <a:pt x="46" y="24"/>
                </a:lnTo>
                <a:lnTo>
                  <a:pt x="50" y="30"/>
                </a:lnTo>
                <a:lnTo>
                  <a:pt x="50" y="34"/>
                </a:lnTo>
                <a:lnTo>
                  <a:pt x="54" y="40"/>
                </a:lnTo>
                <a:lnTo>
                  <a:pt x="50" y="30"/>
                </a:lnTo>
                <a:lnTo>
                  <a:pt x="50" y="26"/>
                </a:lnTo>
                <a:lnTo>
                  <a:pt x="58" y="32"/>
                </a:lnTo>
              </a:path>
            </a:pathLst>
          </a:custGeom>
          <a:solidFill>
            <a:schemeClr val="accent1"/>
          </a:solidFill>
          <a:ln w="12700" cap="rnd">
            <a:solidFill>
              <a:schemeClr val="tx1"/>
            </a:solidFill>
            <a:round/>
            <a:headEnd/>
            <a:tailEnd/>
          </a:ln>
        </p:spPr>
        <p:txBody>
          <a:bodyPr/>
          <a:lstStyle/>
          <a:p>
            <a:endParaRPr lang="en-US"/>
          </a:p>
        </p:txBody>
      </p:sp>
      <p:sp>
        <p:nvSpPr>
          <p:cNvPr id="10257" name="Freeform 27"/>
          <p:cNvSpPr>
            <a:spLocks/>
          </p:cNvSpPr>
          <p:nvPr/>
        </p:nvSpPr>
        <p:spPr bwMode="auto">
          <a:xfrm>
            <a:off x="7753350" y="5375275"/>
            <a:ext cx="134938" cy="268288"/>
          </a:xfrm>
          <a:custGeom>
            <a:avLst/>
            <a:gdLst>
              <a:gd name="T0" fmla="*/ 2147483647 w 77"/>
              <a:gd name="T1" fmla="*/ 0 h 149"/>
              <a:gd name="T2" fmla="*/ 2147483647 w 77"/>
              <a:gd name="T3" fmla="*/ 2147483647 h 149"/>
              <a:gd name="T4" fmla="*/ 2147483647 w 77"/>
              <a:gd name="T5" fmla="*/ 2147483647 h 149"/>
              <a:gd name="T6" fmla="*/ 2147483647 w 77"/>
              <a:gd name="T7" fmla="*/ 2147483647 h 149"/>
              <a:gd name="T8" fmla="*/ 2147483647 w 77"/>
              <a:gd name="T9" fmla="*/ 2147483647 h 149"/>
              <a:gd name="T10" fmla="*/ 2147483647 w 77"/>
              <a:gd name="T11" fmla="*/ 2147483647 h 149"/>
              <a:gd name="T12" fmla="*/ 2147483647 w 77"/>
              <a:gd name="T13" fmla="*/ 2147483647 h 149"/>
              <a:gd name="T14" fmla="*/ 2147483647 w 77"/>
              <a:gd name="T15" fmla="*/ 2147483647 h 149"/>
              <a:gd name="T16" fmla="*/ 2147483647 w 77"/>
              <a:gd name="T17" fmla="*/ 2147483647 h 149"/>
              <a:gd name="T18" fmla="*/ 2147483647 w 77"/>
              <a:gd name="T19" fmla="*/ 2147483647 h 149"/>
              <a:gd name="T20" fmla="*/ 2147483647 w 77"/>
              <a:gd name="T21" fmla="*/ 2147483647 h 149"/>
              <a:gd name="T22" fmla="*/ 2147483647 w 77"/>
              <a:gd name="T23" fmla="*/ 2147483647 h 149"/>
              <a:gd name="T24" fmla="*/ 2147483647 w 77"/>
              <a:gd name="T25" fmla="*/ 2147483647 h 149"/>
              <a:gd name="T26" fmla="*/ 2147483647 w 77"/>
              <a:gd name="T27" fmla="*/ 2147483647 h 149"/>
              <a:gd name="T28" fmla="*/ 2147483647 w 77"/>
              <a:gd name="T29" fmla="*/ 2147483647 h 149"/>
              <a:gd name="T30" fmla="*/ 2147483647 w 77"/>
              <a:gd name="T31" fmla="*/ 2147483647 h 149"/>
              <a:gd name="T32" fmla="*/ 2147483647 w 77"/>
              <a:gd name="T33" fmla="*/ 2147483647 h 149"/>
              <a:gd name="T34" fmla="*/ 2147483647 w 77"/>
              <a:gd name="T35" fmla="*/ 2147483647 h 149"/>
              <a:gd name="T36" fmla="*/ 2147483647 w 77"/>
              <a:gd name="T37" fmla="*/ 2147483647 h 149"/>
              <a:gd name="T38" fmla="*/ 2147483647 w 77"/>
              <a:gd name="T39" fmla="*/ 2147483647 h 149"/>
              <a:gd name="T40" fmla="*/ 2147483647 w 77"/>
              <a:gd name="T41" fmla="*/ 2147483647 h 149"/>
              <a:gd name="T42" fmla="*/ 0 w 77"/>
              <a:gd name="T43" fmla="*/ 2147483647 h 149"/>
              <a:gd name="T44" fmla="*/ 2147483647 w 77"/>
              <a:gd name="T45" fmla="*/ 2147483647 h 149"/>
              <a:gd name="T46" fmla="*/ 2147483647 w 77"/>
              <a:gd name="T47" fmla="*/ 2147483647 h 149"/>
              <a:gd name="T48" fmla="*/ 2147483647 w 77"/>
              <a:gd name="T49" fmla="*/ 2147483647 h 149"/>
              <a:gd name="T50" fmla="*/ 2147483647 w 77"/>
              <a:gd name="T51" fmla="*/ 2147483647 h 149"/>
              <a:gd name="T52" fmla="*/ 2147483647 w 77"/>
              <a:gd name="T53" fmla="*/ 2147483647 h 149"/>
              <a:gd name="T54" fmla="*/ 2147483647 w 77"/>
              <a:gd name="T55" fmla="*/ 2147483647 h 149"/>
              <a:gd name="T56" fmla="*/ 2147483647 w 77"/>
              <a:gd name="T57" fmla="*/ 2147483647 h 149"/>
              <a:gd name="T58" fmla="*/ 2147483647 w 77"/>
              <a:gd name="T59" fmla="*/ 2147483647 h 149"/>
              <a:gd name="T60" fmla="*/ 2147483647 w 77"/>
              <a:gd name="T61" fmla="*/ 2147483647 h 149"/>
              <a:gd name="T62" fmla="*/ 2147483647 w 77"/>
              <a:gd name="T63" fmla="*/ 2147483647 h 149"/>
              <a:gd name="T64" fmla="*/ 2147483647 w 77"/>
              <a:gd name="T65" fmla="*/ 2147483647 h 149"/>
              <a:gd name="T66" fmla="*/ 2147483647 w 77"/>
              <a:gd name="T67" fmla="*/ 2147483647 h 149"/>
              <a:gd name="T68" fmla="*/ 2147483647 w 77"/>
              <a:gd name="T69" fmla="*/ 2147483647 h 149"/>
              <a:gd name="T70" fmla="*/ 2147483647 w 77"/>
              <a:gd name="T71" fmla="*/ 2147483647 h 149"/>
              <a:gd name="T72" fmla="*/ 2147483647 w 77"/>
              <a:gd name="T73" fmla="*/ 2147483647 h 149"/>
              <a:gd name="T74" fmla="*/ 2147483647 w 77"/>
              <a:gd name="T75" fmla="*/ 2147483647 h 149"/>
              <a:gd name="T76" fmla="*/ 2147483647 w 77"/>
              <a:gd name="T77" fmla="*/ 2147483647 h 149"/>
              <a:gd name="T78" fmla="*/ 2147483647 w 77"/>
              <a:gd name="T79" fmla="*/ 2147483647 h 149"/>
              <a:gd name="T80" fmla="*/ 2147483647 w 77"/>
              <a:gd name="T81" fmla="*/ 2147483647 h 149"/>
              <a:gd name="T82" fmla="*/ 2147483647 w 77"/>
              <a:gd name="T83" fmla="*/ 2147483647 h 149"/>
              <a:gd name="T84" fmla="*/ 2147483647 w 77"/>
              <a:gd name="T85" fmla="*/ 2147483647 h 149"/>
              <a:gd name="T86" fmla="*/ 2147483647 w 77"/>
              <a:gd name="T87" fmla="*/ 2147483647 h 149"/>
              <a:gd name="T88" fmla="*/ 2147483647 w 77"/>
              <a:gd name="T89" fmla="*/ 2147483647 h 149"/>
              <a:gd name="T90" fmla="*/ 2147483647 w 77"/>
              <a:gd name="T91" fmla="*/ 2147483647 h 149"/>
              <a:gd name="T92" fmla="*/ 2147483647 w 77"/>
              <a:gd name="T93" fmla="*/ 2147483647 h 149"/>
              <a:gd name="T94" fmla="*/ 2147483647 w 77"/>
              <a:gd name="T95" fmla="*/ 2147483647 h 149"/>
              <a:gd name="T96" fmla="*/ 2147483647 w 77"/>
              <a:gd name="T97" fmla="*/ 2147483647 h 149"/>
              <a:gd name="T98" fmla="*/ 2147483647 w 77"/>
              <a:gd name="T99" fmla="*/ 2147483647 h 149"/>
              <a:gd name="T100" fmla="*/ 2147483647 w 77"/>
              <a:gd name="T101" fmla="*/ 2147483647 h 149"/>
              <a:gd name="T102" fmla="*/ 2147483647 w 77"/>
              <a:gd name="T103" fmla="*/ 2147483647 h 149"/>
              <a:gd name="T104" fmla="*/ 2147483647 w 77"/>
              <a:gd name="T105" fmla="*/ 2147483647 h 149"/>
              <a:gd name="T106" fmla="*/ 2147483647 w 77"/>
              <a:gd name="T107" fmla="*/ 2147483647 h 149"/>
              <a:gd name="T108" fmla="*/ 2147483647 w 77"/>
              <a:gd name="T109" fmla="*/ 2147483647 h 149"/>
              <a:gd name="T110" fmla="*/ 2147483647 w 77"/>
              <a:gd name="T111" fmla="*/ 2147483647 h 149"/>
              <a:gd name="T112" fmla="*/ 2147483647 w 77"/>
              <a:gd name="T113" fmla="*/ 2147483647 h 149"/>
              <a:gd name="T114" fmla="*/ 2147483647 w 77"/>
              <a:gd name="T115" fmla="*/ 2147483647 h 149"/>
              <a:gd name="T116" fmla="*/ 2147483647 w 77"/>
              <a:gd name="T117" fmla="*/ 2147483647 h 149"/>
              <a:gd name="T118" fmla="*/ 2147483647 w 77"/>
              <a:gd name="T119" fmla="*/ 2147483647 h 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
              <a:gd name="T181" fmla="*/ 0 h 149"/>
              <a:gd name="T182" fmla="*/ 77 w 77"/>
              <a:gd name="T183" fmla="*/ 149 h 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 h="149">
                <a:moveTo>
                  <a:pt x="16" y="0"/>
                </a:moveTo>
                <a:lnTo>
                  <a:pt x="12" y="0"/>
                </a:lnTo>
                <a:lnTo>
                  <a:pt x="16" y="0"/>
                </a:lnTo>
                <a:lnTo>
                  <a:pt x="16" y="4"/>
                </a:lnTo>
                <a:lnTo>
                  <a:pt x="16" y="8"/>
                </a:lnTo>
                <a:lnTo>
                  <a:pt x="16" y="14"/>
                </a:lnTo>
                <a:lnTo>
                  <a:pt x="18" y="18"/>
                </a:lnTo>
                <a:lnTo>
                  <a:pt x="22" y="18"/>
                </a:lnTo>
                <a:lnTo>
                  <a:pt x="22" y="22"/>
                </a:lnTo>
                <a:lnTo>
                  <a:pt x="22" y="26"/>
                </a:lnTo>
                <a:lnTo>
                  <a:pt x="26" y="28"/>
                </a:lnTo>
                <a:lnTo>
                  <a:pt x="26" y="32"/>
                </a:lnTo>
                <a:lnTo>
                  <a:pt x="26" y="36"/>
                </a:lnTo>
                <a:lnTo>
                  <a:pt x="26" y="40"/>
                </a:lnTo>
                <a:lnTo>
                  <a:pt x="26" y="44"/>
                </a:lnTo>
                <a:lnTo>
                  <a:pt x="30" y="48"/>
                </a:lnTo>
                <a:lnTo>
                  <a:pt x="30" y="54"/>
                </a:lnTo>
                <a:lnTo>
                  <a:pt x="30" y="58"/>
                </a:lnTo>
                <a:lnTo>
                  <a:pt x="34" y="62"/>
                </a:lnTo>
                <a:lnTo>
                  <a:pt x="34" y="66"/>
                </a:lnTo>
                <a:lnTo>
                  <a:pt x="38" y="66"/>
                </a:lnTo>
                <a:lnTo>
                  <a:pt x="38" y="70"/>
                </a:lnTo>
                <a:lnTo>
                  <a:pt x="42" y="74"/>
                </a:lnTo>
                <a:lnTo>
                  <a:pt x="42" y="78"/>
                </a:lnTo>
                <a:lnTo>
                  <a:pt x="42" y="84"/>
                </a:lnTo>
                <a:lnTo>
                  <a:pt x="42" y="88"/>
                </a:lnTo>
                <a:lnTo>
                  <a:pt x="46" y="92"/>
                </a:lnTo>
                <a:lnTo>
                  <a:pt x="46" y="96"/>
                </a:lnTo>
                <a:lnTo>
                  <a:pt x="50" y="98"/>
                </a:lnTo>
                <a:lnTo>
                  <a:pt x="50" y="102"/>
                </a:lnTo>
                <a:lnTo>
                  <a:pt x="56" y="106"/>
                </a:lnTo>
                <a:lnTo>
                  <a:pt x="56" y="110"/>
                </a:lnTo>
                <a:lnTo>
                  <a:pt x="60" y="110"/>
                </a:lnTo>
                <a:lnTo>
                  <a:pt x="60" y="114"/>
                </a:lnTo>
                <a:lnTo>
                  <a:pt x="56" y="114"/>
                </a:lnTo>
                <a:lnTo>
                  <a:pt x="56" y="110"/>
                </a:lnTo>
                <a:lnTo>
                  <a:pt x="56" y="106"/>
                </a:lnTo>
                <a:lnTo>
                  <a:pt x="56" y="102"/>
                </a:lnTo>
                <a:lnTo>
                  <a:pt x="50" y="100"/>
                </a:lnTo>
                <a:lnTo>
                  <a:pt x="50" y="96"/>
                </a:lnTo>
                <a:lnTo>
                  <a:pt x="50" y="92"/>
                </a:lnTo>
                <a:lnTo>
                  <a:pt x="50" y="88"/>
                </a:lnTo>
                <a:lnTo>
                  <a:pt x="46" y="88"/>
                </a:lnTo>
                <a:lnTo>
                  <a:pt x="46" y="84"/>
                </a:lnTo>
                <a:lnTo>
                  <a:pt x="42" y="78"/>
                </a:lnTo>
                <a:lnTo>
                  <a:pt x="42" y="74"/>
                </a:lnTo>
                <a:lnTo>
                  <a:pt x="42" y="70"/>
                </a:lnTo>
                <a:lnTo>
                  <a:pt x="38" y="70"/>
                </a:lnTo>
                <a:lnTo>
                  <a:pt x="38" y="66"/>
                </a:lnTo>
                <a:lnTo>
                  <a:pt x="38" y="62"/>
                </a:lnTo>
                <a:lnTo>
                  <a:pt x="34" y="62"/>
                </a:lnTo>
                <a:lnTo>
                  <a:pt x="34" y="56"/>
                </a:lnTo>
                <a:lnTo>
                  <a:pt x="32" y="52"/>
                </a:lnTo>
                <a:lnTo>
                  <a:pt x="32" y="48"/>
                </a:lnTo>
                <a:lnTo>
                  <a:pt x="32" y="44"/>
                </a:lnTo>
                <a:lnTo>
                  <a:pt x="28" y="42"/>
                </a:lnTo>
                <a:lnTo>
                  <a:pt x="24" y="36"/>
                </a:lnTo>
                <a:lnTo>
                  <a:pt x="20" y="36"/>
                </a:lnTo>
                <a:lnTo>
                  <a:pt x="16" y="32"/>
                </a:lnTo>
                <a:lnTo>
                  <a:pt x="12" y="26"/>
                </a:lnTo>
                <a:lnTo>
                  <a:pt x="12" y="22"/>
                </a:lnTo>
                <a:lnTo>
                  <a:pt x="8" y="22"/>
                </a:lnTo>
                <a:lnTo>
                  <a:pt x="4" y="22"/>
                </a:lnTo>
                <a:lnTo>
                  <a:pt x="4" y="18"/>
                </a:lnTo>
                <a:lnTo>
                  <a:pt x="4" y="14"/>
                </a:lnTo>
                <a:lnTo>
                  <a:pt x="0" y="14"/>
                </a:lnTo>
                <a:lnTo>
                  <a:pt x="0" y="10"/>
                </a:lnTo>
                <a:lnTo>
                  <a:pt x="4" y="10"/>
                </a:lnTo>
                <a:lnTo>
                  <a:pt x="8" y="10"/>
                </a:lnTo>
                <a:lnTo>
                  <a:pt x="12" y="8"/>
                </a:lnTo>
                <a:lnTo>
                  <a:pt x="16" y="8"/>
                </a:lnTo>
                <a:lnTo>
                  <a:pt x="24" y="36"/>
                </a:lnTo>
                <a:lnTo>
                  <a:pt x="28" y="40"/>
                </a:lnTo>
                <a:lnTo>
                  <a:pt x="28" y="44"/>
                </a:lnTo>
                <a:lnTo>
                  <a:pt x="30" y="48"/>
                </a:lnTo>
                <a:lnTo>
                  <a:pt x="30" y="52"/>
                </a:lnTo>
                <a:lnTo>
                  <a:pt x="34" y="52"/>
                </a:lnTo>
                <a:lnTo>
                  <a:pt x="34" y="56"/>
                </a:lnTo>
                <a:lnTo>
                  <a:pt x="38" y="60"/>
                </a:lnTo>
                <a:lnTo>
                  <a:pt x="38" y="66"/>
                </a:lnTo>
                <a:lnTo>
                  <a:pt x="38" y="70"/>
                </a:lnTo>
                <a:lnTo>
                  <a:pt x="42" y="74"/>
                </a:lnTo>
                <a:lnTo>
                  <a:pt x="42" y="78"/>
                </a:lnTo>
                <a:lnTo>
                  <a:pt x="42" y="82"/>
                </a:lnTo>
                <a:lnTo>
                  <a:pt x="46" y="90"/>
                </a:lnTo>
                <a:lnTo>
                  <a:pt x="46" y="96"/>
                </a:lnTo>
                <a:lnTo>
                  <a:pt x="50" y="100"/>
                </a:lnTo>
                <a:lnTo>
                  <a:pt x="54" y="100"/>
                </a:lnTo>
                <a:lnTo>
                  <a:pt x="54" y="104"/>
                </a:lnTo>
                <a:lnTo>
                  <a:pt x="54" y="108"/>
                </a:lnTo>
                <a:lnTo>
                  <a:pt x="58" y="108"/>
                </a:lnTo>
                <a:lnTo>
                  <a:pt x="58" y="112"/>
                </a:lnTo>
                <a:lnTo>
                  <a:pt x="62" y="114"/>
                </a:lnTo>
                <a:lnTo>
                  <a:pt x="62" y="118"/>
                </a:lnTo>
                <a:lnTo>
                  <a:pt x="62" y="122"/>
                </a:lnTo>
                <a:lnTo>
                  <a:pt x="66" y="122"/>
                </a:lnTo>
                <a:lnTo>
                  <a:pt x="66" y="126"/>
                </a:lnTo>
                <a:lnTo>
                  <a:pt x="68" y="130"/>
                </a:lnTo>
                <a:lnTo>
                  <a:pt x="72" y="134"/>
                </a:lnTo>
                <a:lnTo>
                  <a:pt x="76" y="140"/>
                </a:lnTo>
                <a:lnTo>
                  <a:pt x="76" y="144"/>
                </a:lnTo>
                <a:lnTo>
                  <a:pt x="76" y="148"/>
                </a:lnTo>
                <a:lnTo>
                  <a:pt x="50" y="148"/>
                </a:lnTo>
                <a:lnTo>
                  <a:pt x="50" y="144"/>
                </a:lnTo>
                <a:lnTo>
                  <a:pt x="46" y="140"/>
                </a:lnTo>
                <a:lnTo>
                  <a:pt x="46" y="136"/>
                </a:lnTo>
                <a:lnTo>
                  <a:pt x="38" y="132"/>
                </a:lnTo>
                <a:lnTo>
                  <a:pt x="36" y="126"/>
                </a:lnTo>
                <a:lnTo>
                  <a:pt x="36" y="122"/>
                </a:lnTo>
                <a:lnTo>
                  <a:pt x="36" y="118"/>
                </a:lnTo>
                <a:lnTo>
                  <a:pt x="36" y="114"/>
                </a:lnTo>
                <a:lnTo>
                  <a:pt x="32" y="112"/>
                </a:lnTo>
                <a:lnTo>
                  <a:pt x="28" y="108"/>
                </a:lnTo>
                <a:lnTo>
                  <a:pt x="28" y="104"/>
                </a:lnTo>
                <a:lnTo>
                  <a:pt x="28" y="100"/>
                </a:lnTo>
                <a:lnTo>
                  <a:pt x="28" y="96"/>
                </a:lnTo>
                <a:lnTo>
                  <a:pt x="24" y="96"/>
                </a:lnTo>
                <a:lnTo>
                  <a:pt x="24" y="92"/>
                </a:lnTo>
                <a:lnTo>
                  <a:pt x="24" y="88"/>
                </a:lnTo>
                <a:lnTo>
                  <a:pt x="24" y="82"/>
                </a:lnTo>
                <a:lnTo>
                  <a:pt x="24" y="78"/>
                </a:lnTo>
                <a:lnTo>
                  <a:pt x="24" y="74"/>
                </a:lnTo>
                <a:lnTo>
                  <a:pt x="24" y="70"/>
                </a:lnTo>
                <a:lnTo>
                  <a:pt x="20" y="66"/>
                </a:lnTo>
                <a:lnTo>
                  <a:pt x="20" y="60"/>
                </a:lnTo>
                <a:lnTo>
                  <a:pt x="20" y="56"/>
                </a:lnTo>
                <a:lnTo>
                  <a:pt x="20" y="52"/>
                </a:lnTo>
                <a:lnTo>
                  <a:pt x="20" y="48"/>
                </a:lnTo>
                <a:lnTo>
                  <a:pt x="16" y="48"/>
                </a:lnTo>
                <a:lnTo>
                  <a:pt x="12" y="44"/>
                </a:lnTo>
                <a:lnTo>
                  <a:pt x="8" y="44"/>
                </a:lnTo>
                <a:lnTo>
                  <a:pt x="10" y="54"/>
                </a:lnTo>
                <a:lnTo>
                  <a:pt x="14" y="58"/>
                </a:lnTo>
                <a:lnTo>
                  <a:pt x="18" y="62"/>
                </a:lnTo>
                <a:lnTo>
                  <a:pt x="22" y="62"/>
                </a:lnTo>
                <a:lnTo>
                  <a:pt x="22" y="66"/>
                </a:lnTo>
                <a:lnTo>
                  <a:pt x="22" y="70"/>
                </a:lnTo>
                <a:lnTo>
                  <a:pt x="26" y="72"/>
                </a:lnTo>
                <a:lnTo>
                  <a:pt x="26" y="76"/>
                </a:lnTo>
                <a:lnTo>
                  <a:pt x="30" y="84"/>
                </a:lnTo>
                <a:lnTo>
                  <a:pt x="30" y="88"/>
                </a:lnTo>
                <a:lnTo>
                  <a:pt x="30" y="92"/>
                </a:lnTo>
                <a:lnTo>
                  <a:pt x="32" y="98"/>
                </a:lnTo>
                <a:lnTo>
                  <a:pt x="32" y="102"/>
                </a:lnTo>
                <a:lnTo>
                  <a:pt x="36" y="102"/>
                </a:lnTo>
                <a:lnTo>
                  <a:pt x="36" y="106"/>
                </a:lnTo>
                <a:lnTo>
                  <a:pt x="40" y="106"/>
                </a:lnTo>
                <a:lnTo>
                  <a:pt x="44" y="106"/>
                </a:lnTo>
                <a:lnTo>
                  <a:pt x="44" y="110"/>
                </a:lnTo>
                <a:lnTo>
                  <a:pt x="48" y="110"/>
                </a:lnTo>
                <a:lnTo>
                  <a:pt x="44" y="112"/>
                </a:lnTo>
                <a:lnTo>
                  <a:pt x="40" y="112"/>
                </a:lnTo>
                <a:lnTo>
                  <a:pt x="36" y="106"/>
                </a:lnTo>
                <a:lnTo>
                  <a:pt x="36" y="102"/>
                </a:lnTo>
                <a:lnTo>
                  <a:pt x="36" y="98"/>
                </a:lnTo>
                <a:lnTo>
                  <a:pt x="32" y="94"/>
                </a:lnTo>
                <a:lnTo>
                  <a:pt x="32" y="88"/>
                </a:lnTo>
                <a:lnTo>
                  <a:pt x="32" y="84"/>
                </a:lnTo>
                <a:lnTo>
                  <a:pt x="28" y="84"/>
                </a:lnTo>
                <a:lnTo>
                  <a:pt x="28" y="80"/>
                </a:lnTo>
                <a:lnTo>
                  <a:pt x="28" y="76"/>
                </a:lnTo>
                <a:lnTo>
                  <a:pt x="26" y="70"/>
                </a:lnTo>
                <a:lnTo>
                  <a:pt x="26" y="66"/>
                </a:lnTo>
                <a:lnTo>
                  <a:pt x="26" y="62"/>
                </a:lnTo>
                <a:lnTo>
                  <a:pt x="26" y="58"/>
                </a:lnTo>
                <a:lnTo>
                  <a:pt x="22" y="58"/>
                </a:lnTo>
                <a:lnTo>
                  <a:pt x="22" y="52"/>
                </a:lnTo>
                <a:lnTo>
                  <a:pt x="18" y="52"/>
                </a:lnTo>
                <a:lnTo>
                  <a:pt x="14" y="52"/>
                </a:lnTo>
                <a:lnTo>
                  <a:pt x="14" y="48"/>
                </a:lnTo>
                <a:lnTo>
                  <a:pt x="10" y="48"/>
                </a:lnTo>
                <a:lnTo>
                  <a:pt x="8" y="44"/>
                </a:lnTo>
                <a:lnTo>
                  <a:pt x="4" y="44"/>
                </a:lnTo>
                <a:lnTo>
                  <a:pt x="4" y="40"/>
                </a:lnTo>
                <a:lnTo>
                  <a:pt x="0" y="40"/>
                </a:lnTo>
                <a:lnTo>
                  <a:pt x="4" y="40"/>
                </a:lnTo>
                <a:lnTo>
                  <a:pt x="8" y="40"/>
                </a:lnTo>
                <a:lnTo>
                  <a:pt x="12" y="44"/>
                </a:lnTo>
                <a:lnTo>
                  <a:pt x="42" y="120"/>
                </a:lnTo>
                <a:lnTo>
                  <a:pt x="60" y="142"/>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8" name="Freeform 28"/>
          <p:cNvSpPr>
            <a:spLocks/>
          </p:cNvSpPr>
          <p:nvPr/>
        </p:nvSpPr>
        <p:spPr bwMode="auto">
          <a:xfrm>
            <a:off x="7165975" y="5948363"/>
            <a:ext cx="79375" cy="69850"/>
          </a:xfrm>
          <a:custGeom>
            <a:avLst/>
            <a:gdLst>
              <a:gd name="T0" fmla="*/ 2147483647 w 45"/>
              <a:gd name="T1" fmla="*/ 2147483647 h 39"/>
              <a:gd name="T2" fmla="*/ 2147483647 w 45"/>
              <a:gd name="T3" fmla="*/ 2147483647 h 39"/>
              <a:gd name="T4" fmla="*/ 2147483647 w 45"/>
              <a:gd name="T5" fmla="*/ 2147483647 h 39"/>
              <a:gd name="T6" fmla="*/ 2147483647 w 45"/>
              <a:gd name="T7" fmla="*/ 2147483647 h 39"/>
              <a:gd name="T8" fmla="*/ 0 w 45"/>
              <a:gd name="T9" fmla="*/ 2147483647 h 39"/>
              <a:gd name="T10" fmla="*/ 2147483647 w 45"/>
              <a:gd name="T11" fmla="*/ 2147483647 h 39"/>
              <a:gd name="T12" fmla="*/ 2147483647 w 45"/>
              <a:gd name="T13" fmla="*/ 2147483647 h 39"/>
              <a:gd name="T14" fmla="*/ 2147483647 w 45"/>
              <a:gd name="T15" fmla="*/ 2147483647 h 39"/>
              <a:gd name="T16" fmla="*/ 2147483647 w 45"/>
              <a:gd name="T17" fmla="*/ 2147483647 h 39"/>
              <a:gd name="T18" fmla="*/ 2147483647 w 45"/>
              <a:gd name="T19" fmla="*/ 2147483647 h 39"/>
              <a:gd name="T20" fmla="*/ 2147483647 w 45"/>
              <a:gd name="T21" fmla="*/ 2147483647 h 39"/>
              <a:gd name="T22" fmla="*/ 2147483647 w 45"/>
              <a:gd name="T23" fmla="*/ 2147483647 h 39"/>
              <a:gd name="T24" fmla="*/ 2147483647 w 45"/>
              <a:gd name="T25" fmla="*/ 2147483647 h 39"/>
              <a:gd name="T26" fmla="*/ 2147483647 w 45"/>
              <a:gd name="T27" fmla="*/ 2147483647 h 39"/>
              <a:gd name="T28" fmla="*/ 2147483647 w 45"/>
              <a:gd name="T29" fmla="*/ 0 h 39"/>
              <a:gd name="T30" fmla="*/ 2147483647 w 45"/>
              <a:gd name="T31" fmla="*/ 0 h 39"/>
              <a:gd name="T32" fmla="*/ 2147483647 w 45"/>
              <a:gd name="T33" fmla="*/ 2147483647 h 39"/>
              <a:gd name="T34" fmla="*/ 2147483647 w 45"/>
              <a:gd name="T35" fmla="*/ 2147483647 h 39"/>
              <a:gd name="T36" fmla="*/ 2147483647 w 45"/>
              <a:gd name="T37" fmla="*/ 2147483647 h 39"/>
              <a:gd name="T38" fmla="*/ 2147483647 w 45"/>
              <a:gd name="T39" fmla="*/ 2147483647 h 39"/>
              <a:gd name="T40" fmla="*/ 2147483647 w 45"/>
              <a:gd name="T41" fmla="*/ 2147483647 h 39"/>
              <a:gd name="T42" fmla="*/ 2147483647 w 45"/>
              <a:gd name="T43" fmla="*/ 2147483647 h 39"/>
              <a:gd name="T44" fmla="*/ 2147483647 w 45"/>
              <a:gd name="T45" fmla="*/ 2147483647 h 39"/>
              <a:gd name="T46" fmla="*/ 2147483647 w 45"/>
              <a:gd name="T47" fmla="*/ 2147483647 h 39"/>
              <a:gd name="T48" fmla="*/ 2147483647 w 45"/>
              <a:gd name="T49" fmla="*/ 2147483647 h 39"/>
              <a:gd name="T50" fmla="*/ 2147483647 w 45"/>
              <a:gd name="T51" fmla="*/ 2147483647 h 39"/>
              <a:gd name="T52" fmla="*/ 2147483647 w 45"/>
              <a:gd name="T53" fmla="*/ 2147483647 h 39"/>
              <a:gd name="T54" fmla="*/ 2147483647 w 45"/>
              <a:gd name="T55" fmla="*/ 2147483647 h 39"/>
              <a:gd name="T56" fmla="*/ 2147483647 w 45"/>
              <a:gd name="T57" fmla="*/ 2147483647 h 39"/>
              <a:gd name="T58" fmla="*/ 2147483647 w 45"/>
              <a:gd name="T59" fmla="*/ 2147483647 h 39"/>
              <a:gd name="T60" fmla="*/ 2147483647 w 45"/>
              <a:gd name="T61" fmla="*/ 2147483647 h 39"/>
              <a:gd name="T62" fmla="*/ 2147483647 w 45"/>
              <a:gd name="T63" fmla="*/ 2147483647 h 39"/>
              <a:gd name="T64" fmla="*/ 2147483647 w 45"/>
              <a:gd name="T65" fmla="*/ 2147483647 h 39"/>
              <a:gd name="T66" fmla="*/ 2147483647 w 45"/>
              <a:gd name="T67" fmla="*/ 2147483647 h 39"/>
              <a:gd name="T68" fmla="*/ 2147483647 w 45"/>
              <a:gd name="T69" fmla="*/ 2147483647 h 39"/>
              <a:gd name="T70" fmla="*/ 2147483647 w 45"/>
              <a:gd name="T71" fmla="*/ 2147483647 h 39"/>
              <a:gd name="T72" fmla="*/ 2147483647 w 45"/>
              <a:gd name="T73" fmla="*/ 2147483647 h 39"/>
              <a:gd name="T74" fmla="*/ 2147483647 w 45"/>
              <a:gd name="T75" fmla="*/ 2147483647 h 39"/>
              <a:gd name="T76" fmla="*/ 2147483647 w 45"/>
              <a:gd name="T77" fmla="*/ 2147483647 h 39"/>
              <a:gd name="T78" fmla="*/ 2147483647 w 45"/>
              <a:gd name="T79" fmla="*/ 2147483647 h 39"/>
              <a:gd name="T80" fmla="*/ 2147483647 w 45"/>
              <a:gd name="T81" fmla="*/ 2147483647 h 39"/>
              <a:gd name="T82" fmla="*/ 2147483647 w 45"/>
              <a:gd name="T83" fmla="*/ 2147483647 h 39"/>
              <a:gd name="T84" fmla="*/ 2147483647 w 45"/>
              <a:gd name="T85" fmla="*/ 2147483647 h 39"/>
              <a:gd name="T86" fmla="*/ 2147483647 w 45"/>
              <a:gd name="T87" fmla="*/ 2147483647 h 39"/>
              <a:gd name="T88" fmla="*/ 2147483647 w 45"/>
              <a:gd name="T89" fmla="*/ 2147483647 h 39"/>
              <a:gd name="T90" fmla="*/ 2147483647 w 45"/>
              <a:gd name="T91" fmla="*/ 214748364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
              <a:gd name="T139" fmla="*/ 0 h 39"/>
              <a:gd name="T140" fmla="*/ 45 w 45"/>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 h="39">
                <a:moveTo>
                  <a:pt x="24" y="25"/>
                </a:moveTo>
                <a:lnTo>
                  <a:pt x="12" y="34"/>
                </a:lnTo>
                <a:lnTo>
                  <a:pt x="8" y="34"/>
                </a:lnTo>
                <a:lnTo>
                  <a:pt x="5" y="34"/>
                </a:lnTo>
                <a:lnTo>
                  <a:pt x="0" y="34"/>
                </a:lnTo>
                <a:lnTo>
                  <a:pt x="3" y="34"/>
                </a:lnTo>
                <a:lnTo>
                  <a:pt x="8" y="34"/>
                </a:lnTo>
                <a:lnTo>
                  <a:pt x="8" y="25"/>
                </a:lnTo>
                <a:lnTo>
                  <a:pt x="14" y="25"/>
                </a:lnTo>
                <a:lnTo>
                  <a:pt x="14" y="17"/>
                </a:lnTo>
                <a:lnTo>
                  <a:pt x="19" y="17"/>
                </a:lnTo>
                <a:lnTo>
                  <a:pt x="27" y="4"/>
                </a:lnTo>
                <a:lnTo>
                  <a:pt x="30" y="4"/>
                </a:lnTo>
                <a:lnTo>
                  <a:pt x="36" y="4"/>
                </a:lnTo>
                <a:lnTo>
                  <a:pt x="39" y="0"/>
                </a:lnTo>
                <a:lnTo>
                  <a:pt x="36" y="0"/>
                </a:lnTo>
                <a:lnTo>
                  <a:pt x="24" y="21"/>
                </a:lnTo>
                <a:lnTo>
                  <a:pt x="19" y="25"/>
                </a:lnTo>
                <a:lnTo>
                  <a:pt x="14" y="34"/>
                </a:lnTo>
                <a:lnTo>
                  <a:pt x="7" y="38"/>
                </a:lnTo>
                <a:lnTo>
                  <a:pt x="3" y="38"/>
                </a:lnTo>
                <a:lnTo>
                  <a:pt x="7" y="38"/>
                </a:lnTo>
                <a:lnTo>
                  <a:pt x="10" y="38"/>
                </a:lnTo>
                <a:lnTo>
                  <a:pt x="15" y="38"/>
                </a:lnTo>
                <a:lnTo>
                  <a:pt x="19" y="38"/>
                </a:lnTo>
                <a:lnTo>
                  <a:pt x="22" y="30"/>
                </a:lnTo>
                <a:lnTo>
                  <a:pt x="25" y="30"/>
                </a:lnTo>
                <a:lnTo>
                  <a:pt x="29" y="30"/>
                </a:lnTo>
                <a:lnTo>
                  <a:pt x="32" y="30"/>
                </a:lnTo>
                <a:lnTo>
                  <a:pt x="36" y="25"/>
                </a:lnTo>
                <a:lnTo>
                  <a:pt x="39" y="25"/>
                </a:lnTo>
                <a:lnTo>
                  <a:pt x="42" y="25"/>
                </a:lnTo>
                <a:lnTo>
                  <a:pt x="39" y="25"/>
                </a:lnTo>
                <a:lnTo>
                  <a:pt x="36" y="25"/>
                </a:lnTo>
                <a:lnTo>
                  <a:pt x="32" y="34"/>
                </a:lnTo>
                <a:lnTo>
                  <a:pt x="29" y="34"/>
                </a:lnTo>
                <a:lnTo>
                  <a:pt x="22" y="34"/>
                </a:lnTo>
                <a:lnTo>
                  <a:pt x="14" y="34"/>
                </a:lnTo>
                <a:lnTo>
                  <a:pt x="17" y="34"/>
                </a:lnTo>
                <a:lnTo>
                  <a:pt x="20" y="25"/>
                </a:lnTo>
                <a:lnTo>
                  <a:pt x="24" y="25"/>
                </a:lnTo>
                <a:lnTo>
                  <a:pt x="27" y="25"/>
                </a:lnTo>
                <a:lnTo>
                  <a:pt x="30" y="25"/>
                </a:lnTo>
                <a:lnTo>
                  <a:pt x="34" y="25"/>
                </a:lnTo>
                <a:lnTo>
                  <a:pt x="44" y="13"/>
                </a:lnTo>
                <a:lnTo>
                  <a:pt x="24" y="25"/>
                </a:lnTo>
              </a:path>
            </a:pathLst>
          </a:custGeom>
          <a:solidFill>
            <a:schemeClr val="accent1"/>
          </a:solidFill>
          <a:ln w="12700" cap="rnd">
            <a:solidFill>
              <a:schemeClr val="tx1"/>
            </a:solidFill>
            <a:round/>
            <a:headEnd/>
            <a:tailEnd/>
          </a:ln>
        </p:spPr>
        <p:txBody>
          <a:bodyPr/>
          <a:lstStyle/>
          <a:p>
            <a:endParaRPr lang="en-US"/>
          </a:p>
        </p:txBody>
      </p:sp>
      <p:sp>
        <p:nvSpPr>
          <p:cNvPr id="10259" name="Freeform 29"/>
          <p:cNvSpPr>
            <a:spLocks/>
          </p:cNvSpPr>
          <p:nvPr/>
        </p:nvSpPr>
        <p:spPr bwMode="auto">
          <a:xfrm>
            <a:off x="7389813" y="5468938"/>
            <a:ext cx="61912" cy="46037"/>
          </a:xfrm>
          <a:custGeom>
            <a:avLst/>
            <a:gdLst>
              <a:gd name="T0" fmla="*/ 0 w 35"/>
              <a:gd name="T1" fmla="*/ 2147483647 h 25"/>
              <a:gd name="T2" fmla="*/ 2147483647 w 35"/>
              <a:gd name="T3" fmla="*/ 2147483647 h 25"/>
              <a:gd name="T4" fmla="*/ 2147483647 w 35"/>
              <a:gd name="T5" fmla="*/ 2147483647 h 25"/>
              <a:gd name="T6" fmla="*/ 2147483647 w 35"/>
              <a:gd name="T7" fmla="*/ 2147483647 h 25"/>
              <a:gd name="T8" fmla="*/ 2147483647 w 35"/>
              <a:gd name="T9" fmla="*/ 2147483647 h 25"/>
              <a:gd name="T10" fmla="*/ 2147483647 w 35"/>
              <a:gd name="T11" fmla="*/ 2147483647 h 25"/>
              <a:gd name="T12" fmla="*/ 2147483647 w 35"/>
              <a:gd name="T13" fmla="*/ 2147483647 h 25"/>
              <a:gd name="T14" fmla="*/ 2147483647 w 35"/>
              <a:gd name="T15" fmla="*/ 2147483647 h 25"/>
              <a:gd name="T16" fmla="*/ 2147483647 w 35"/>
              <a:gd name="T17" fmla="*/ 2147483647 h 25"/>
              <a:gd name="T18" fmla="*/ 2147483647 w 35"/>
              <a:gd name="T19" fmla="*/ 2147483647 h 25"/>
              <a:gd name="T20" fmla="*/ 2147483647 w 35"/>
              <a:gd name="T21" fmla="*/ 2147483647 h 25"/>
              <a:gd name="T22" fmla="*/ 2147483647 w 35"/>
              <a:gd name="T23" fmla="*/ 2147483647 h 25"/>
              <a:gd name="T24" fmla="*/ 2147483647 w 35"/>
              <a:gd name="T25" fmla="*/ 2147483647 h 25"/>
              <a:gd name="T26" fmla="*/ 2147483647 w 35"/>
              <a:gd name="T27" fmla="*/ 2147483647 h 25"/>
              <a:gd name="T28" fmla="*/ 2147483647 w 35"/>
              <a:gd name="T29" fmla="*/ 2147483647 h 25"/>
              <a:gd name="T30" fmla="*/ 2147483647 w 35"/>
              <a:gd name="T31" fmla="*/ 2147483647 h 25"/>
              <a:gd name="T32" fmla="*/ 0 w 35"/>
              <a:gd name="T33" fmla="*/ 2147483647 h 25"/>
              <a:gd name="T34" fmla="*/ 0 w 35"/>
              <a:gd name="T35" fmla="*/ 2147483647 h 25"/>
              <a:gd name="T36" fmla="*/ 2147483647 w 35"/>
              <a:gd name="T37" fmla="*/ 2147483647 h 25"/>
              <a:gd name="T38" fmla="*/ 2147483647 w 35"/>
              <a:gd name="T39" fmla="*/ 2147483647 h 25"/>
              <a:gd name="T40" fmla="*/ 2147483647 w 35"/>
              <a:gd name="T41" fmla="*/ 2147483647 h 25"/>
              <a:gd name="T42" fmla="*/ 2147483647 w 35"/>
              <a:gd name="T43" fmla="*/ 2147483647 h 25"/>
              <a:gd name="T44" fmla="*/ 2147483647 w 35"/>
              <a:gd name="T45" fmla="*/ 2147483647 h 25"/>
              <a:gd name="T46" fmla="*/ 2147483647 w 35"/>
              <a:gd name="T47" fmla="*/ 2147483647 h 25"/>
              <a:gd name="T48" fmla="*/ 2147483647 w 35"/>
              <a:gd name="T49" fmla="*/ 2147483647 h 25"/>
              <a:gd name="T50" fmla="*/ 2147483647 w 35"/>
              <a:gd name="T51" fmla="*/ 2147483647 h 25"/>
              <a:gd name="T52" fmla="*/ 2147483647 w 35"/>
              <a:gd name="T53" fmla="*/ 2147483647 h 25"/>
              <a:gd name="T54" fmla="*/ 2147483647 w 35"/>
              <a:gd name="T55" fmla="*/ 2147483647 h 25"/>
              <a:gd name="T56" fmla="*/ 2147483647 w 35"/>
              <a:gd name="T57" fmla="*/ 2147483647 h 25"/>
              <a:gd name="T58" fmla="*/ 2147483647 w 35"/>
              <a:gd name="T59" fmla="*/ 2147483647 h 25"/>
              <a:gd name="T60" fmla="*/ 2147483647 w 35"/>
              <a:gd name="T61" fmla="*/ 2147483647 h 25"/>
              <a:gd name="T62" fmla="*/ 2147483647 w 35"/>
              <a:gd name="T63" fmla="*/ 2147483647 h 25"/>
              <a:gd name="T64" fmla="*/ 2147483647 w 35"/>
              <a:gd name="T65" fmla="*/ 2147483647 h 25"/>
              <a:gd name="T66" fmla="*/ 2147483647 w 35"/>
              <a:gd name="T67" fmla="*/ 2147483647 h 25"/>
              <a:gd name="T68" fmla="*/ 2147483647 w 35"/>
              <a:gd name="T69" fmla="*/ 2147483647 h 25"/>
              <a:gd name="T70" fmla="*/ 2147483647 w 35"/>
              <a:gd name="T71" fmla="*/ 2147483647 h 25"/>
              <a:gd name="T72" fmla="*/ 2147483647 w 35"/>
              <a:gd name="T73" fmla="*/ 2147483647 h 25"/>
              <a:gd name="T74" fmla="*/ 2147483647 w 35"/>
              <a:gd name="T75" fmla="*/ 2147483647 h 25"/>
              <a:gd name="T76" fmla="*/ 2147483647 w 35"/>
              <a:gd name="T77" fmla="*/ 2147483647 h 25"/>
              <a:gd name="T78" fmla="*/ 2147483647 w 35"/>
              <a:gd name="T79" fmla="*/ 2147483647 h 25"/>
              <a:gd name="T80" fmla="*/ 2147483647 w 35"/>
              <a:gd name="T81" fmla="*/ 2147483647 h 25"/>
              <a:gd name="T82" fmla="*/ 2147483647 w 35"/>
              <a:gd name="T83" fmla="*/ 2147483647 h 25"/>
              <a:gd name="T84" fmla="*/ 2147483647 w 35"/>
              <a:gd name="T85" fmla="*/ 2147483647 h 25"/>
              <a:gd name="T86" fmla="*/ 2147483647 w 35"/>
              <a:gd name="T87" fmla="*/ 2147483647 h 25"/>
              <a:gd name="T88" fmla="*/ 2147483647 w 35"/>
              <a:gd name="T89" fmla="*/ 2147483647 h 25"/>
              <a:gd name="T90" fmla="*/ 2147483647 w 35"/>
              <a:gd name="T91" fmla="*/ 2147483647 h 25"/>
              <a:gd name="T92" fmla="*/ 2147483647 w 35"/>
              <a:gd name="T93" fmla="*/ 2147483647 h 25"/>
              <a:gd name="T94" fmla="*/ 2147483647 w 35"/>
              <a:gd name="T95" fmla="*/ 2147483647 h 25"/>
              <a:gd name="T96" fmla="*/ 2147483647 w 35"/>
              <a:gd name="T97" fmla="*/ 2147483647 h 25"/>
              <a:gd name="T98" fmla="*/ 2147483647 w 35"/>
              <a:gd name="T99" fmla="*/ 2147483647 h 25"/>
              <a:gd name="T100" fmla="*/ 2147483647 w 35"/>
              <a:gd name="T101" fmla="*/ 0 h 25"/>
              <a:gd name="T102" fmla="*/ 2147483647 w 35"/>
              <a:gd name="T103" fmla="*/ 2147483647 h 25"/>
              <a:gd name="T104" fmla="*/ 2147483647 w 35"/>
              <a:gd name="T105" fmla="*/ 0 h 25"/>
              <a:gd name="T106" fmla="*/ 2147483647 w 35"/>
              <a:gd name="T107" fmla="*/ 2147483647 h 25"/>
              <a:gd name="T108" fmla="*/ 2147483647 w 35"/>
              <a:gd name="T109" fmla="*/ 2147483647 h 25"/>
              <a:gd name="T110" fmla="*/ 2147483647 w 35"/>
              <a:gd name="T111" fmla="*/ 2147483647 h 25"/>
              <a:gd name="T112" fmla="*/ 2147483647 w 35"/>
              <a:gd name="T113" fmla="*/ 2147483647 h 25"/>
              <a:gd name="T114" fmla="*/ 2147483647 w 35"/>
              <a:gd name="T115" fmla="*/ 2147483647 h 25"/>
              <a:gd name="T116" fmla="*/ 2147483647 w 35"/>
              <a:gd name="T117" fmla="*/ 2147483647 h 25"/>
              <a:gd name="T118" fmla="*/ 0 w 35"/>
              <a:gd name="T119" fmla="*/ 2147483647 h 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
              <a:gd name="T181" fmla="*/ 0 h 25"/>
              <a:gd name="T182" fmla="*/ 35 w 35"/>
              <a:gd name="T183" fmla="*/ 25 h 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 h="25">
                <a:moveTo>
                  <a:pt x="0" y="24"/>
                </a:moveTo>
                <a:lnTo>
                  <a:pt x="8" y="16"/>
                </a:lnTo>
                <a:lnTo>
                  <a:pt x="12" y="16"/>
                </a:lnTo>
                <a:lnTo>
                  <a:pt x="12" y="20"/>
                </a:lnTo>
                <a:lnTo>
                  <a:pt x="8" y="20"/>
                </a:lnTo>
                <a:lnTo>
                  <a:pt x="4" y="20"/>
                </a:lnTo>
                <a:lnTo>
                  <a:pt x="4" y="16"/>
                </a:lnTo>
                <a:lnTo>
                  <a:pt x="4" y="12"/>
                </a:lnTo>
                <a:lnTo>
                  <a:pt x="8" y="12"/>
                </a:lnTo>
                <a:lnTo>
                  <a:pt x="12" y="8"/>
                </a:lnTo>
                <a:lnTo>
                  <a:pt x="16" y="8"/>
                </a:lnTo>
                <a:lnTo>
                  <a:pt x="16" y="12"/>
                </a:lnTo>
                <a:lnTo>
                  <a:pt x="12" y="16"/>
                </a:lnTo>
                <a:lnTo>
                  <a:pt x="8" y="16"/>
                </a:lnTo>
                <a:lnTo>
                  <a:pt x="4" y="16"/>
                </a:lnTo>
                <a:lnTo>
                  <a:pt x="4" y="20"/>
                </a:lnTo>
                <a:lnTo>
                  <a:pt x="0" y="20"/>
                </a:lnTo>
                <a:lnTo>
                  <a:pt x="0" y="16"/>
                </a:lnTo>
                <a:lnTo>
                  <a:pt x="4" y="12"/>
                </a:lnTo>
                <a:lnTo>
                  <a:pt x="8" y="12"/>
                </a:lnTo>
                <a:lnTo>
                  <a:pt x="8" y="16"/>
                </a:lnTo>
                <a:lnTo>
                  <a:pt x="4" y="16"/>
                </a:lnTo>
                <a:lnTo>
                  <a:pt x="6" y="12"/>
                </a:lnTo>
                <a:lnTo>
                  <a:pt x="12" y="12"/>
                </a:lnTo>
                <a:lnTo>
                  <a:pt x="16" y="12"/>
                </a:lnTo>
                <a:lnTo>
                  <a:pt x="12" y="16"/>
                </a:lnTo>
                <a:lnTo>
                  <a:pt x="8" y="20"/>
                </a:lnTo>
                <a:lnTo>
                  <a:pt x="8" y="16"/>
                </a:lnTo>
                <a:lnTo>
                  <a:pt x="12" y="12"/>
                </a:lnTo>
                <a:lnTo>
                  <a:pt x="16" y="8"/>
                </a:lnTo>
                <a:lnTo>
                  <a:pt x="20" y="8"/>
                </a:lnTo>
                <a:lnTo>
                  <a:pt x="24" y="8"/>
                </a:lnTo>
                <a:lnTo>
                  <a:pt x="30" y="8"/>
                </a:lnTo>
                <a:lnTo>
                  <a:pt x="34" y="8"/>
                </a:lnTo>
                <a:lnTo>
                  <a:pt x="30" y="8"/>
                </a:lnTo>
                <a:lnTo>
                  <a:pt x="26" y="12"/>
                </a:lnTo>
                <a:lnTo>
                  <a:pt x="22" y="12"/>
                </a:lnTo>
                <a:lnTo>
                  <a:pt x="18" y="12"/>
                </a:lnTo>
                <a:lnTo>
                  <a:pt x="18" y="16"/>
                </a:lnTo>
                <a:lnTo>
                  <a:pt x="14" y="16"/>
                </a:lnTo>
                <a:lnTo>
                  <a:pt x="12" y="12"/>
                </a:lnTo>
                <a:lnTo>
                  <a:pt x="16" y="12"/>
                </a:lnTo>
                <a:lnTo>
                  <a:pt x="20" y="8"/>
                </a:lnTo>
                <a:lnTo>
                  <a:pt x="24" y="8"/>
                </a:lnTo>
                <a:lnTo>
                  <a:pt x="26" y="4"/>
                </a:lnTo>
                <a:lnTo>
                  <a:pt x="20" y="8"/>
                </a:lnTo>
                <a:lnTo>
                  <a:pt x="16" y="8"/>
                </a:lnTo>
                <a:lnTo>
                  <a:pt x="12" y="8"/>
                </a:lnTo>
                <a:lnTo>
                  <a:pt x="16" y="8"/>
                </a:lnTo>
                <a:lnTo>
                  <a:pt x="20" y="6"/>
                </a:lnTo>
                <a:lnTo>
                  <a:pt x="24" y="0"/>
                </a:lnTo>
                <a:lnTo>
                  <a:pt x="24" y="4"/>
                </a:lnTo>
                <a:lnTo>
                  <a:pt x="26" y="0"/>
                </a:lnTo>
                <a:lnTo>
                  <a:pt x="20" y="6"/>
                </a:lnTo>
                <a:lnTo>
                  <a:pt x="16" y="8"/>
                </a:lnTo>
                <a:lnTo>
                  <a:pt x="16" y="12"/>
                </a:lnTo>
                <a:lnTo>
                  <a:pt x="12" y="16"/>
                </a:lnTo>
                <a:lnTo>
                  <a:pt x="8" y="16"/>
                </a:lnTo>
                <a:lnTo>
                  <a:pt x="12" y="16"/>
                </a:lnTo>
                <a:lnTo>
                  <a:pt x="0" y="24"/>
                </a:lnTo>
              </a:path>
            </a:pathLst>
          </a:custGeom>
          <a:solidFill>
            <a:schemeClr val="accent1"/>
          </a:solidFill>
          <a:ln w="12700" cap="rnd">
            <a:solidFill>
              <a:schemeClr val="tx1"/>
            </a:solidFill>
            <a:round/>
            <a:headEnd/>
            <a:tailEnd/>
          </a:ln>
        </p:spPr>
        <p:txBody>
          <a:bodyPr/>
          <a:lstStyle/>
          <a:p>
            <a:endParaRPr lang="en-US"/>
          </a:p>
        </p:txBody>
      </p:sp>
      <p:sp>
        <p:nvSpPr>
          <p:cNvPr id="10260" name="Freeform 30"/>
          <p:cNvSpPr>
            <a:spLocks/>
          </p:cNvSpPr>
          <p:nvPr/>
        </p:nvSpPr>
        <p:spPr bwMode="auto">
          <a:xfrm>
            <a:off x="7253288" y="5451475"/>
            <a:ext cx="146050" cy="88900"/>
          </a:xfrm>
          <a:custGeom>
            <a:avLst/>
            <a:gdLst>
              <a:gd name="T0" fmla="*/ 2147483647 w 83"/>
              <a:gd name="T1" fmla="*/ 2147483647 h 49"/>
              <a:gd name="T2" fmla="*/ 2147483647 w 83"/>
              <a:gd name="T3" fmla="*/ 2147483647 h 49"/>
              <a:gd name="T4" fmla="*/ 2147483647 w 83"/>
              <a:gd name="T5" fmla="*/ 2147483647 h 49"/>
              <a:gd name="T6" fmla="*/ 2147483647 w 83"/>
              <a:gd name="T7" fmla="*/ 2147483647 h 49"/>
              <a:gd name="T8" fmla="*/ 2147483647 w 83"/>
              <a:gd name="T9" fmla="*/ 2147483647 h 49"/>
              <a:gd name="T10" fmla="*/ 2147483647 w 83"/>
              <a:gd name="T11" fmla="*/ 2147483647 h 49"/>
              <a:gd name="T12" fmla="*/ 2147483647 w 83"/>
              <a:gd name="T13" fmla="*/ 2147483647 h 49"/>
              <a:gd name="T14" fmla="*/ 2147483647 w 83"/>
              <a:gd name="T15" fmla="*/ 2147483647 h 49"/>
              <a:gd name="T16" fmla="*/ 2147483647 w 83"/>
              <a:gd name="T17" fmla="*/ 2147483647 h 49"/>
              <a:gd name="T18" fmla="*/ 2147483647 w 83"/>
              <a:gd name="T19" fmla="*/ 2147483647 h 49"/>
              <a:gd name="T20" fmla="*/ 2147483647 w 83"/>
              <a:gd name="T21" fmla="*/ 2147483647 h 49"/>
              <a:gd name="T22" fmla="*/ 2147483647 w 83"/>
              <a:gd name="T23" fmla="*/ 2147483647 h 49"/>
              <a:gd name="T24" fmla="*/ 2147483647 w 83"/>
              <a:gd name="T25" fmla="*/ 2147483647 h 49"/>
              <a:gd name="T26" fmla="*/ 2147483647 w 83"/>
              <a:gd name="T27" fmla="*/ 2147483647 h 49"/>
              <a:gd name="T28" fmla="*/ 2147483647 w 83"/>
              <a:gd name="T29" fmla="*/ 2147483647 h 49"/>
              <a:gd name="T30" fmla="*/ 2147483647 w 83"/>
              <a:gd name="T31" fmla="*/ 0 h 49"/>
              <a:gd name="T32" fmla="*/ 2147483647 w 83"/>
              <a:gd name="T33" fmla="*/ 2147483647 h 49"/>
              <a:gd name="T34" fmla="*/ 2147483647 w 83"/>
              <a:gd name="T35" fmla="*/ 2147483647 h 49"/>
              <a:gd name="T36" fmla="*/ 2147483647 w 83"/>
              <a:gd name="T37" fmla="*/ 2147483647 h 49"/>
              <a:gd name="T38" fmla="*/ 2147483647 w 83"/>
              <a:gd name="T39" fmla="*/ 2147483647 h 49"/>
              <a:gd name="T40" fmla="*/ 2147483647 w 83"/>
              <a:gd name="T41" fmla="*/ 2147483647 h 49"/>
              <a:gd name="T42" fmla="*/ 2147483647 w 83"/>
              <a:gd name="T43" fmla="*/ 2147483647 h 49"/>
              <a:gd name="T44" fmla="*/ 2147483647 w 83"/>
              <a:gd name="T45" fmla="*/ 2147483647 h 49"/>
              <a:gd name="T46" fmla="*/ 2147483647 w 83"/>
              <a:gd name="T47" fmla="*/ 2147483647 h 49"/>
              <a:gd name="T48" fmla="*/ 2147483647 w 83"/>
              <a:gd name="T49" fmla="*/ 2147483647 h 49"/>
              <a:gd name="T50" fmla="*/ 2147483647 w 83"/>
              <a:gd name="T51" fmla="*/ 2147483647 h 49"/>
              <a:gd name="T52" fmla="*/ 2147483647 w 83"/>
              <a:gd name="T53" fmla="*/ 2147483647 h 49"/>
              <a:gd name="T54" fmla="*/ 2147483647 w 83"/>
              <a:gd name="T55" fmla="*/ 2147483647 h 49"/>
              <a:gd name="T56" fmla="*/ 2147483647 w 83"/>
              <a:gd name="T57" fmla="*/ 2147483647 h 49"/>
              <a:gd name="T58" fmla="*/ 2147483647 w 83"/>
              <a:gd name="T59" fmla="*/ 2147483647 h 49"/>
              <a:gd name="T60" fmla="*/ 2147483647 w 83"/>
              <a:gd name="T61" fmla="*/ 2147483647 h 49"/>
              <a:gd name="T62" fmla="*/ 0 w 83"/>
              <a:gd name="T63" fmla="*/ 2147483647 h 49"/>
              <a:gd name="T64" fmla="*/ 2147483647 w 83"/>
              <a:gd name="T65" fmla="*/ 2147483647 h 49"/>
              <a:gd name="T66" fmla="*/ 2147483647 w 83"/>
              <a:gd name="T67" fmla="*/ 2147483647 h 49"/>
              <a:gd name="T68" fmla="*/ 2147483647 w 83"/>
              <a:gd name="T69" fmla="*/ 2147483647 h 49"/>
              <a:gd name="T70" fmla="*/ 2147483647 w 83"/>
              <a:gd name="T71" fmla="*/ 2147483647 h 49"/>
              <a:gd name="T72" fmla="*/ 2147483647 w 83"/>
              <a:gd name="T73" fmla="*/ 2147483647 h 49"/>
              <a:gd name="T74" fmla="*/ 2147483647 w 83"/>
              <a:gd name="T75" fmla="*/ 2147483647 h 49"/>
              <a:gd name="T76" fmla="*/ 2147483647 w 83"/>
              <a:gd name="T77" fmla="*/ 2147483647 h 49"/>
              <a:gd name="T78" fmla="*/ 2147483647 w 83"/>
              <a:gd name="T79" fmla="*/ 2147483647 h 49"/>
              <a:gd name="T80" fmla="*/ 2147483647 w 83"/>
              <a:gd name="T81" fmla="*/ 2147483647 h 49"/>
              <a:gd name="T82" fmla="*/ 2147483647 w 83"/>
              <a:gd name="T83" fmla="*/ 2147483647 h 49"/>
              <a:gd name="T84" fmla="*/ 2147483647 w 83"/>
              <a:gd name="T85" fmla="*/ 2147483647 h 49"/>
              <a:gd name="T86" fmla="*/ 2147483647 w 83"/>
              <a:gd name="T87" fmla="*/ 2147483647 h 49"/>
              <a:gd name="T88" fmla="*/ 2147483647 w 83"/>
              <a:gd name="T89" fmla="*/ 2147483647 h 49"/>
              <a:gd name="T90" fmla="*/ 2147483647 w 83"/>
              <a:gd name="T91" fmla="*/ 2147483647 h 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
              <a:gd name="T139" fmla="*/ 0 h 49"/>
              <a:gd name="T140" fmla="*/ 83 w 83"/>
              <a:gd name="T141" fmla="*/ 49 h 4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 h="49">
                <a:moveTo>
                  <a:pt x="36" y="30"/>
                </a:moveTo>
                <a:lnTo>
                  <a:pt x="44" y="30"/>
                </a:lnTo>
                <a:lnTo>
                  <a:pt x="48" y="30"/>
                </a:lnTo>
                <a:lnTo>
                  <a:pt x="52" y="30"/>
                </a:lnTo>
                <a:lnTo>
                  <a:pt x="56" y="30"/>
                </a:lnTo>
                <a:lnTo>
                  <a:pt x="60" y="26"/>
                </a:lnTo>
                <a:lnTo>
                  <a:pt x="64" y="26"/>
                </a:lnTo>
                <a:lnTo>
                  <a:pt x="64" y="30"/>
                </a:lnTo>
                <a:lnTo>
                  <a:pt x="60" y="30"/>
                </a:lnTo>
                <a:lnTo>
                  <a:pt x="56" y="30"/>
                </a:lnTo>
                <a:lnTo>
                  <a:pt x="52" y="30"/>
                </a:lnTo>
                <a:lnTo>
                  <a:pt x="48" y="30"/>
                </a:lnTo>
                <a:lnTo>
                  <a:pt x="50" y="26"/>
                </a:lnTo>
                <a:lnTo>
                  <a:pt x="54" y="26"/>
                </a:lnTo>
                <a:lnTo>
                  <a:pt x="58" y="22"/>
                </a:lnTo>
                <a:lnTo>
                  <a:pt x="60" y="18"/>
                </a:lnTo>
                <a:lnTo>
                  <a:pt x="64" y="18"/>
                </a:lnTo>
                <a:lnTo>
                  <a:pt x="64" y="22"/>
                </a:lnTo>
                <a:lnTo>
                  <a:pt x="60" y="26"/>
                </a:lnTo>
                <a:lnTo>
                  <a:pt x="56" y="26"/>
                </a:lnTo>
                <a:lnTo>
                  <a:pt x="52" y="30"/>
                </a:lnTo>
                <a:lnTo>
                  <a:pt x="48" y="30"/>
                </a:lnTo>
                <a:lnTo>
                  <a:pt x="48" y="26"/>
                </a:lnTo>
                <a:lnTo>
                  <a:pt x="54" y="22"/>
                </a:lnTo>
                <a:lnTo>
                  <a:pt x="60" y="18"/>
                </a:lnTo>
                <a:lnTo>
                  <a:pt x="64" y="18"/>
                </a:lnTo>
                <a:lnTo>
                  <a:pt x="68" y="18"/>
                </a:lnTo>
                <a:lnTo>
                  <a:pt x="68" y="22"/>
                </a:lnTo>
                <a:lnTo>
                  <a:pt x="64" y="26"/>
                </a:lnTo>
                <a:lnTo>
                  <a:pt x="56" y="26"/>
                </a:lnTo>
                <a:lnTo>
                  <a:pt x="52" y="26"/>
                </a:lnTo>
                <a:lnTo>
                  <a:pt x="48" y="26"/>
                </a:lnTo>
                <a:lnTo>
                  <a:pt x="44" y="22"/>
                </a:lnTo>
                <a:lnTo>
                  <a:pt x="48" y="22"/>
                </a:lnTo>
                <a:lnTo>
                  <a:pt x="52" y="18"/>
                </a:lnTo>
                <a:lnTo>
                  <a:pt x="56" y="14"/>
                </a:lnTo>
                <a:lnTo>
                  <a:pt x="56" y="10"/>
                </a:lnTo>
                <a:lnTo>
                  <a:pt x="60" y="10"/>
                </a:lnTo>
                <a:lnTo>
                  <a:pt x="66" y="10"/>
                </a:lnTo>
                <a:lnTo>
                  <a:pt x="66" y="14"/>
                </a:lnTo>
                <a:lnTo>
                  <a:pt x="62" y="16"/>
                </a:lnTo>
                <a:lnTo>
                  <a:pt x="58" y="20"/>
                </a:lnTo>
                <a:lnTo>
                  <a:pt x="52" y="20"/>
                </a:lnTo>
                <a:lnTo>
                  <a:pt x="48" y="20"/>
                </a:lnTo>
                <a:lnTo>
                  <a:pt x="48" y="12"/>
                </a:lnTo>
                <a:lnTo>
                  <a:pt x="52" y="8"/>
                </a:lnTo>
                <a:lnTo>
                  <a:pt x="56" y="4"/>
                </a:lnTo>
                <a:lnTo>
                  <a:pt x="60" y="0"/>
                </a:lnTo>
                <a:lnTo>
                  <a:pt x="64" y="0"/>
                </a:lnTo>
                <a:lnTo>
                  <a:pt x="64" y="4"/>
                </a:lnTo>
                <a:lnTo>
                  <a:pt x="64" y="8"/>
                </a:lnTo>
                <a:lnTo>
                  <a:pt x="60" y="14"/>
                </a:lnTo>
                <a:lnTo>
                  <a:pt x="56" y="14"/>
                </a:lnTo>
                <a:lnTo>
                  <a:pt x="52" y="14"/>
                </a:lnTo>
                <a:lnTo>
                  <a:pt x="48" y="14"/>
                </a:lnTo>
                <a:lnTo>
                  <a:pt x="52" y="14"/>
                </a:lnTo>
                <a:lnTo>
                  <a:pt x="56" y="14"/>
                </a:lnTo>
                <a:lnTo>
                  <a:pt x="60" y="14"/>
                </a:lnTo>
                <a:lnTo>
                  <a:pt x="64" y="14"/>
                </a:lnTo>
                <a:lnTo>
                  <a:pt x="68" y="10"/>
                </a:lnTo>
                <a:lnTo>
                  <a:pt x="72" y="10"/>
                </a:lnTo>
                <a:lnTo>
                  <a:pt x="72" y="14"/>
                </a:lnTo>
                <a:lnTo>
                  <a:pt x="56" y="18"/>
                </a:lnTo>
                <a:lnTo>
                  <a:pt x="60" y="18"/>
                </a:lnTo>
                <a:lnTo>
                  <a:pt x="64" y="18"/>
                </a:lnTo>
                <a:lnTo>
                  <a:pt x="68" y="18"/>
                </a:lnTo>
                <a:lnTo>
                  <a:pt x="64" y="18"/>
                </a:lnTo>
                <a:lnTo>
                  <a:pt x="60" y="24"/>
                </a:lnTo>
                <a:lnTo>
                  <a:pt x="56" y="24"/>
                </a:lnTo>
                <a:lnTo>
                  <a:pt x="52" y="24"/>
                </a:lnTo>
                <a:lnTo>
                  <a:pt x="46" y="28"/>
                </a:lnTo>
                <a:lnTo>
                  <a:pt x="52" y="28"/>
                </a:lnTo>
                <a:lnTo>
                  <a:pt x="56" y="24"/>
                </a:lnTo>
                <a:lnTo>
                  <a:pt x="52" y="30"/>
                </a:lnTo>
                <a:lnTo>
                  <a:pt x="48" y="30"/>
                </a:lnTo>
                <a:lnTo>
                  <a:pt x="52" y="30"/>
                </a:lnTo>
                <a:lnTo>
                  <a:pt x="56" y="30"/>
                </a:lnTo>
                <a:lnTo>
                  <a:pt x="56" y="34"/>
                </a:lnTo>
                <a:lnTo>
                  <a:pt x="60" y="34"/>
                </a:lnTo>
                <a:lnTo>
                  <a:pt x="60" y="38"/>
                </a:lnTo>
                <a:lnTo>
                  <a:pt x="56" y="38"/>
                </a:lnTo>
                <a:lnTo>
                  <a:pt x="52" y="42"/>
                </a:lnTo>
                <a:lnTo>
                  <a:pt x="56" y="42"/>
                </a:lnTo>
                <a:lnTo>
                  <a:pt x="56" y="38"/>
                </a:lnTo>
                <a:lnTo>
                  <a:pt x="56" y="34"/>
                </a:lnTo>
                <a:lnTo>
                  <a:pt x="52" y="34"/>
                </a:lnTo>
                <a:lnTo>
                  <a:pt x="48" y="40"/>
                </a:lnTo>
                <a:lnTo>
                  <a:pt x="44" y="40"/>
                </a:lnTo>
                <a:lnTo>
                  <a:pt x="40" y="42"/>
                </a:lnTo>
                <a:lnTo>
                  <a:pt x="36" y="40"/>
                </a:lnTo>
                <a:lnTo>
                  <a:pt x="30" y="40"/>
                </a:lnTo>
                <a:lnTo>
                  <a:pt x="26" y="40"/>
                </a:lnTo>
                <a:lnTo>
                  <a:pt x="18" y="40"/>
                </a:lnTo>
                <a:lnTo>
                  <a:pt x="14" y="40"/>
                </a:lnTo>
                <a:lnTo>
                  <a:pt x="10" y="40"/>
                </a:lnTo>
                <a:lnTo>
                  <a:pt x="0" y="44"/>
                </a:lnTo>
                <a:lnTo>
                  <a:pt x="4" y="44"/>
                </a:lnTo>
                <a:lnTo>
                  <a:pt x="8" y="44"/>
                </a:lnTo>
                <a:lnTo>
                  <a:pt x="12" y="44"/>
                </a:lnTo>
                <a:lnTo>
                  <a:pt x="20" y="44"/>
                </a:lnTo>
                <a:lnTo>
                  <a:pt x="24" y="44"/>
                </a:lnTo>
                <a:lnTo>
                  <a:pt x="20" y="44"/>
                </a:lnTo>
                <a:lnTo>
                  <a:pt x="16" y="44"/>
                </a:lnTo>
                <a:lnTo>
                  <a:pt x="18" y="48"/>
                </a:lnTo>
                <a:lnTo>
                  <a:pt x="22" y="46"/>
                </a:lnTo>
                <a:lnTo>
                  <a:pt x="26" y="46"/>
                </a:lnTo>
                <a:lnTo>
                  <a:pt x="16" y="44"/>
                </a:lnTo>
                <a:lnTo>
                  <a:pt x="12" y="48"/>
                </a:lnTo>
                <a:lnTo>
                  <a:pt x="16" y="48"/>
                </a:lnTo>
                <a:lnTo>
                  <a:pt x="16" y="44"/>
                </a:lnTo>
                <a:lnTo>
                  <a:pt x="20" y="44"/>
                </a:lnTo>
                <a:lnTo>
                  <a:pt x="24" y="44"/>
                </a:lnTo>
                <a:lnTo>
                  <a:pt x="30" y="40"/>
                </a:lnTo>
                <a:lnTo>
                  <a:pt x="30" y="36"/>
                </a:lnTo>
                <a:lnTo>
                  <a:pt x="24" y="42"/>
                </a:lnTo>
                <a:lnTo>
                  <a:pt x="20" y="42"/>
                </a:lnTo>
                <a:lnTo>
                  <a:pt x="20" y="38"/>
                </a:lnTo>
                <a:lnTo>
                  <a:pt x="20" y="34"/>
                </a:lnTo>
                <a:lnTo>
                  <a:pt x="24" y="34"/>
                </a:lnTo>
                <a:lnTo>
                  <a:pt x="24" y="30"/>
                </a:lnTo>
                <a:lnTo>
                  <a:pt x="20" y="30"/>
                </a:lnTo>
                <a:lnTo>
                  <a:pt x="20" y="34"/>
                </a:lnTo>
                <a:lnTo>
                  <a:pt x="20" y="38"/>
                </a:lnTo>
                <a:lnTo>
                  <a:pt x="24" y="38"/>
                </a:lnTo>
                <a:lnTo>
                  <a:pt x="28" y="34"/>
                </a:lnTo>
                <a:lnTo>
                  <a:pt x="26" y="38"/>
                </a:lnTo>
                <a:lnTo>
                  <a:pt x="30" y="38"/>
                </a:lnTo>
                <a:lnTo>
                  <a:pt x="34" y="36"/>
                </a:lnTo>
                <a:lnTo>
                  <a:pt x="44" y="36"/>
                </a:lnTo>
                <a:lnTo>
                  <a:pt x="48" y="36"/>
                </a:lnTo>
                <a:lnTo>
                  <a:pt x="54" y="34"/>
                </a:lnTo>
                <a:lnTo>
                  <a:pt x="58" y="34"/>
                </a:lnTo>
                <a:lnTo>
                  <a:pt x="62" y="34"/>
                </a:lnTo>
                <a:lnTo>
                  <a:pt x="66" y="34"/>
                </a:lnTo>
                <a:lnTo>
                  <a:pt x="72" y="34"/>
                </a:lnTo>
                <a:lnTo>
                  <a:pt x="76" y="34"/>
                </a:lnTo>
                <a:lnTo>
                  <a:pt x="80" y="34"/>
                </a:lnTo>
                <a:lnTo>
                  <a:pt x="82" y="30"/>
                </a:lnTo>
                <a:lnTo>
                  <a:pt x="82" y="26"/>
                </a:lnTo>
                <a:lnTo>
                  <a:pt x="80" y="30"/>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61" name="Freeform 33"/>
          <p:cNvSpPr>
            <a:spLocks/>
          </p:cNvSpPr>
          <p:nvPr/>
        </p:nvSpPr>
        <p:spPr bwMode="auto">
          <a:xfrm>
            <a:off x="3324225" y="5749925"/>
            <a:ext cx="107950" cy="26988"/>
          </a:xfrm>
          <a:custGeom>
            <a:avLst/>
            <a:gdLst>
              <a:gd name="T0" fmla="*/ 2147483647 w 61"/>
              <a:gd name="T1" fmla="*/ 2147483647 h 15"/>
              <a:gd name="T2" fmla="*/ 2147483647 w 61"/>
              <a:gd name="T3" fmla="*/ 2147483647 h 15"/>
              <a:gd name="T4" fmla="*/ 2147483647 w 61"/>
              <a:gd name="T5" fmla="*/ 2147483647 h 15"/>
              <a:gd name="T6" fmla="*/ 2147483647 w 61"/>
              <a:gd name="T7" fmla="*/ 2147483647 h 15"/>
              <a:gd name="T8" fmla="*/ 2147483647 w 61"/>
              <a:gd name="T9" fmla="*/ 2147483647 h 15"/>
              <a:gd name="T10" fmla="*/ 2147483647 w 61"/>
              <a:gd name="T11" fmla="*/ 2147483647 h 15"/>
              <a:gd name="T12" fmla="*/ 2147483647 w 61"/>
              <a:gd name="T13" fmla="*/ 2147483647 h 15"/>
              <a:gd name="T14" fmla="*/ 2147483647 w 61"/>
              <a:gd name="T15" fmla="*/ 2147483647 h 15"/>
              <a:gd name="T16" fmla="*/ 2147483647 w 61"/>
              <a:gd name="T17" fmla="*/ 2147483647 h 15"/>
              <a:gd name="T18" fmla="*/ 2147483647 w 61"/>
              <a:gd name="T19" fmla="*/ 2147483647 h 15"/>
              <a:gd name="T20" fmla="*/ 2147483647 w 61"/>
              <a:gd name="T21" fmla="*/ 2147483647 h 15"/>
              <a:gd name="T22" fmla="*/ 2147483647 w 61"/>
              <a:gd name="T23" fmla="*/ 2147483647 h 15"/>
              <a:gd name="T24" fmla="*/ 2147483647 w 61"/>
              <a:gd name="T25" fmla="*/ 2147483647 h 15"/>
              <a:gd name="T26" fmla="*/ 2147483647 w 61"/>
              <a:gd name="T27" fmla="*/ 2147483647 h 15"/>
              <a:gd name="T28" fmla="*/ 2147483647 w 61"/>
              <a:gd name="T29" fmla="*/ 2147483647 h 15"/>
              <a:gd name="T30" fmla="*/ 2147483647 w 61"/>
              <a:gd name="T31" fmla="*/ 2147483647 h 15"/>
              <a:gd name="T32" fmla="*/ 2147483647 w 61"/>
              <a:gd name="T33" fmla="*/ 2147483647 h 15"/>
              <a:gd name="T34" fmla="*/ 2147483647 w 61"/>
              <a:gd name="T35" fmla="*/ 2147483647 h 15"/>
              <a:gd name="T36" fmla="*/ 2147483647 w 61"/>
              <a:gd name="T37" fmla="*/ 2147483647 h 15"/>
              <a:gd name="T38" fmla="*/ 2147483647 w 61"/>
              <a:gd name="T39" fmla="*/ 2147483647 h 15"/>
              <a:gd name="T40" fmla="*/ 2147483647 w 61"/>
              <a:gd name="T41" fmla="*/ 2147483647 h 15"/>
              <a:gd name="T42" fmla="*/ 2147483647 w 61"/>
              <a:gd name="T43" fmla="*/ 2147483647 h 15"/>
              <a:gd name="T44" fmla="*/ 0 w 61"/>
              <a:gd name="T45" fmla="*/ 2147483647 h 15"/>
              <a:gd name="T46" fmla="*/ 2147483647 w 61"/>
              <a:gd name="T47" fmla="*/ 2147483647 h 15"/>
              <a:gd name="T48" fmla="*/ 2147483647 w 61"/>
              <a:gd name="T49" fmla="*/ 2147483647 h 15"/>
              <a:gd name="T50" fmla="*/ 2147483647 w 61"/>
              <a:gd name="T51" fmla="*/ 2147483647 h 15"/>
              <a:gd name="T52" fmla="*/ 2147483647 w 61"/>
              <a:gd name="T53" fmla="*/ 2147483647 h 15"/>
              <a:gd name="T54" fmla="*/ 2147483647 w 61"/>
              <a:gd name="T55" fmla="*/ 2147483647 h 15"/>
              <a:gd name="T56" fmla="*/ 2147483647 w 61"/>
              <a:gd name="T57" fmla="*/ 2147483647 h 15"/>
              <a:gd name="T58" fmla="*/ 2147483647 w 61"/>
              <a:gd name="T59" fmla="*/ 2147483647 h 15"/>
              <a:gd name="T60" fmla="*/ 2147483647 w 61"/>
              <a:gd name="T61" fmla="*/ 2147483647 h 15"/>
              <a:gd name="T62" fmla="*/ 2147483647 w 61"/>
              <a:gd name="T63" fmla="*/ 2147483647 h 15"/>
              <a:gd name="T64" fmla="*/ 2147483647 w 61"/>
              <a:gd name="T65" fmla="*/ 2147483647 h 15"/>
              <a:gd name="T66" fmla="*/ 2147483647 w 61"/>
              <a:gd name="T67" fmla="*/ 2147483647 h 15"/>
              <a:gd name="T68" fmla="*/ 2147483647 w 61"/>
              <a:gd name="T69" fmla="*/ 2147483647 h 15"/>
              <a:gd name="T70" fmla="*/ 2147483647 w 61"/>
              <a:gd name="T71" fmla="*/ 2147483647 h 15"/>
              <a:gd name="T72" fmla="*/ 2147483647 w 61"/>
              <a:gd name="T73" fmla="*/ 2147483647 h 15"/>
              <a:gd name="T74" fmla="*/ 2147483647 w 61"/>
              <a:gd name="T75" fmla="*/ 2147483647 h 15"/>
              <a:gd name="T76" fmla="*/ 2147483647 w 61"/>
              <a:gd name="T77" fmla="*/ 2147483647 h 15"/>
              <a:gd name="T78" fmla="*/ 2147483647 w 61"/>
              <a:gd name="T79" fmla="*/ 2147483647 h 15"/>
              <a:gd name="T80" fmla="*/ 2147483647 w 61"/>
              <a:gd name="T81" fmla="*/ 2147483647 h 15"/>
              <a:gd name="T82" fmla="*/ 2147483647 w 61"/>
              <a:gd name="T83" fmla="*/ 2147483647 h 15"/>
              <a:gd name="T84" fmla="*/ 2147483647 w 61"/>
              <a:gd name="T85" fmla="*/ 2147483647 h 15"/>
              <a:gd name="T86" fmla="*/ 2147483647 w 61"/>
              <a:gd name="T87" fmla="*/ 2147483647 h 15"/>
              <a:gd name="T88" fmla="*/ 2147483647 w 61"/>
              <a:gd name="T89" fmla="*/ 2147483647 h 15"/>
              <a:gd name="T90" fmla="*/ 2147483647 w 61"/>
              <a:gd name="T91" fmla="*/ 2147483647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15"/>
              <a:gd name="T140" fmla="*/ 61 w 61"/>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15">
                <a:moveTo>
                  <a:pt x="12" y="8"/>
                </a:moveTo>
                <a:lnTo>
                  <a:pt x="16" y="8"/>
                </a:lnTo>
                <a:lnTo>
                  <a:pt x="20" y="10"/>
                </a:lnTo>
                <a:lnTo>
                  <a:pt x="16" y="10"/>
                </a:lnTo>
                <a:lnTo>
                  <a:pt x="12" y="10"/>
                </a:lnTo>
                <a:lnTo>
                  <a:pt x="16" y="12"/>
                </a:lnTo>
                <a:lnTo>
                  <a:pt x="20" y="12"/>
                </a:lnTo>
                <a:lnTo>
                  <a:pt x="24" y="12"/>
                </a:lnTo>
                <a:lnTo>
                  <a:pt x="28" y="12"/>
                </a:lnTo>
                <a:lnTo>
                  <a:pt x="32" y="12"/>
                </a:lnTo>
                <a:lnTo>
                  <a:pt x="36" y="10"/>
                </a:lnTo>
                <a:lnTo>
                  <a:pt x="40" y="10"/>
                </a:lnTo>
                <a:lnTo>
                  <a:pt x="44" y="10"/>
                </a:lnTo>
                <a:lnTo>
                  <a:pt x="40" y="10"/>
                </a:lnTo>
                <a:lnTo>
                  <a:pt x="36" y="10"/>
                </a:lnTo>
                <a:lnTo>
                  <a:pt x="32" y="10"/>
                </a:lnTo>
                <a:lnTo>
                  <a:pt x="28" y="10"/>
                </a:lnTo>
                <a:lnTo>
                  <a:pt x="24" y="8"/>
                </a:lnTo>
                <a:lnTo>
                  <a:pt x="28" y="8"/>
                </a:lnTo>
                <a:lnTo>
                  <a:pt x="32" y="8"/>
                </a:lnTo>
                <a:lnTo>
                  <a:pt x="26" y="6"/>
                </a:lnTo>
                <a:lnTo>
                  <a:pt x="30" y="2"/>
                </a:lnTo>
                <a:lnTo>
                  <a:pt x="34" y="2"/>
                </a:lnTo>
                <a:lnTo>
                  <a:pt x="38" y="2"/>
                </a:lnTo>
                <a:lnTo>
                  <a:pt x="34" y="4"/>
                </a:lnTo>
                <a:lnTo>
                  <a:pt x="28" y="4"/>
                </a:lnTo>
                <a:lnTo>
                  <a:pt x="22" y="4"/>
                </a:lnTo>
                <a:lnTo>
                  <a:pt x="18" y="4"/>
                </a:lnTo>
                <a:lnTo>
                  <a:pt x="22" y="6"/>
                </a:lnTo>
                <a:lnTo>
                  <a:pt x="26" y="6"/>
                </a:lnTo>
                <a:lnTo>
                  <a:pt x="22" y="6"/>
                </a:lnTo>
                <a:lnTo>
                  <a:pt x="18" y="6"/>
                </a:lnTo>
                <a:lnTo>
                  <a:pt x="22" y="6"/>
                </a:lnTo>
                <a:lnTo>
                  <a:pt x="26" y="8"/>
                </a:lnTo>
                <a:lnTo>
                  <a:pt x="30" y="10"/>
                </a:lnTo>
                <a:lnTo>
                  <a:pt x="26" y="10"/>
                </a:lnTo>
                <a:lnTo>
                  <a:pt x="22" y="12"/>
                </a:lnTo>
                <a:lnTo>
                  <a:pt x="18" y="12"/>
                </a:lnTo>
                <a:lnTo>
                  <a:pt x="14" y="12"/>
                </a:lnTo>
                <a:lnTo>
                  <a:pt x="10" y="12"/>
                </a:lnTo>
                <a:lnTo>
                  <a:pt x="14" y="10"/>
                </a:lnTo>
                <a:lnTo>
                  <a:pt x="18" y="8"/>
                </a:lnTo>
                <a:lnTo>
                  <a:pt x="12" y="8"/>
                </a:lnTo>
                <a:lnTo>
                  <a:pt x="8" y="8"/>
                </a:lnTo>
                <a:lnTo>
                  <a:pt x="4" y="8"/>
                </a:lnTo>
                <a:lnTo>
                  <a:pt x="0" y="8"/>
                </a:lnTo>
                <a:lnTo>
                  <a:pt x="6" y="8"/>
                </a:lnTo>
                <a:lnTo>
                  <a:pt x="10" y="8"/>
                </a:lnTo>
                <a:lnTo>
                  <a:pt x="14" y="10"/>
                </a:lnTo>
                <a:lnTo>
                  <a:pt x="18" y="10"/>
                </a:lnTo>
                <a:lnTo>
                  <a:pt x="22" y="10"/>
                </a:lnTo>
                <a:lnTo>
                  <a:pt x="26" y="10"/>
                </a:lnTo>
                <a:lnTo>
                  <a:pt x="30" y="10"/>
                </a:lnTo>
                <a:lnTo>
                  <a:pt x="34" y="12"/>
                </a:lnTo>
                <a:lnTo>
                  <a:pt x="38" y="12"/>
                </a:lnTo>
                <a:lnTo>
                  <a:pt x="42" y="14"/>
                </a:lnTo>
                <a:lnTo>
                  <a:pt x="46" y="14"/>
                </a:lnTo>
                <a:lnTo>
                  <a:pt x="48" y="10"/>
                </a:lnTo>
                <a:lnTo>
                  <a:pt x="44" y="10"/>
                </a:lnTo>
                <a:lnTo>
                  <a:pt x="40" y="10"/>
                </a:lnTo>
                <a:lnTo>
                  <a:pt x="36" y="10"/>
                </a:lnTo>
                <a:lnTo>
                  <a:pt x="32" y="8"/>
                </a:lnTo>
                <a:lnTo>
                  <a:pt x="24" y="6"/>
                </a:lnTo>
                <a:lnTo>
                  <a:pt x="20" y="6"/>
                </a:lnTo>
                <a:lnTo>
                  <a:pt x="16" y="6"/>
                </a:lnTo>
                <a:lnTo>
                  <a:pt x="12" y="4"/>
                </a:lnTo>
                <a:lnTo>
                  <a:pt x="8" y="4"/>
                </a:lnTo>
                <a:lnTo>
                  <a:pt x="4" y="4"/>
                </a:lnTo>
                <a:lnTo>
                  <a:pt x="0" y="6"/>
                </a:lnTo>
                <a:lnTo>
                  <a:pt x="4" y="8"/>
                </a:lnTo>
                <a:lnTo>
                  <a:pt x="8" y="8"/>
                </a:lnTo>
                <a:lnTo>
                  <a:pt x="12" y="8"/>
                </a:lnTo>
                <a:lnTo>
                  <a:pt x="16" y="8"/>
                </a:lnTo>
                <a:lnTo>
                  <a:pt x="20" y="8"/>
                </a:lnTo>
                <a:lnTo>
                  <a:pt x="24" y="8"/>
                </a:lnTo>
                <a:lnTo>
                  <a:pt x="28" y="8"/>
                </a:lnTo>
                <a:lnTo>
                  <a:pt x="32" y="8"/>
                </a:lnTo>
                <a:lnTo>
                  <a:pt x="36" y="8"/>
                </a:lnTo>
                <a:lnTo>
                  <a:pt x="40" y="6"/>
                </a:lnTo>
                <a:lnTo>
                  <a:pt x="44" y="6"/>
                </a:lnTo>
                <a:lnTo>
                  <a:pt x="48" y="6"/>
                </a:lnTo>
                <a:lnTo>
                  <a:pt x="52" y="6"/>
                </a:lnTo>
                <a:lnTo>
                  <a:pt x="56" y="6"/>
                </a:lnTo>
                <a:lnTo>
                  <a:pt x="60" y="6"/>
                </a:lnTo>
                <a:lnTo>
                  <a:pt x="56" y="8"/>
                </a:lnTo>
                <a:lnTo>
                  <a:pt x="50" y="8"/>
                </a:lnTo>
                <a:lnTo>
                  <a:pt x="46" y="10"/>
                </a:lnTo>
                <a:lnTo>
                  <a:pt x="42" y="8"/>
                </a:lnTo>
                <a:lnTo>
                  <a:pt x="42" y="4"/>
                </a:lnTo>
                <a:lnTo>
                  <a:pt x="38" y="2"/>
                </a:lnTo>
                <a:lnTo>
                  <a:pt x="34" y="2"/>
                </a:lnTo>
                <a:lnTo>
                  <a:pt x="30" y="2"/>
                </a:lnTo>
                <a:lnTo>
                  <a:pt x="26" y="0"/>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0262" name="Freeform 34"/>
          <p:cNvSpPr>
            <a:spLocks/>
          </p:cNvSpPr>
          <p:nvPr/>
        </p:nvSpPr>
        <p:spPr bwMode="auto">
          <a:xfrm>
            <a:off x="3146425" y="5854700"/>
            <a:ext cx="280988" cy="131763"/>
          </a:xfrm>
          <a:custGeom>
            <a:avLst/>
            <a:gdLst>
              <a:gd name="T0" fmla="*/ 2147483647 w 161"/>
              <a:gd name="T1" fmla="*/ 2147483647 h 73"/>
              <a:gd name="T2" fmla="*/ 2147483647 w 161"/>
              <a:gd name="T3" fmla="*/ 2147483647 h 73"/>
              <a:gd name="T4" fmla="*/ 2147483647 w 161"/>
              <a:gd name="T5" fmla="*/ 2147483647 h 73"/>
              <a:gd name="T6" fmla="*/ 2147483647 w 161"/>
              <a:gd name="T7" fmla="*/ 2147483647 h 73"/>
              <a:gd name="T8" fmla="*/ 2147483647 w 161"/>
              <a:gd name="T9" fmla="*/ 0 h 73"/>
              <a:gd name="T10" fmla="*/ 2147483647 w 161"/>
              <a:gd name="T11" fmla="*/ 2147483647 h 73"/>
              <a:gd name="T12" fmla="*/ 2147483647 w 161"/>
              <a:gd name="T13" fmla="*/ 0 h 73"/>
              <a:gd name="T14" fmla="*/ 2147483647 w 161"/>
              <a:gd name="T15" fmla="*/ 0 h 73"/>
              <a:gd name="T16" fmla="*/ 2147483647 w 161"/>
              <a:gd name="T17" fmla="*/ 0 h 73"/>
              <a:gd name="T18" fmla="*/ 2147483647 w 161"/>
              <a:gd name="T19" fmla="*/ 0 h 73"/>
              <a:gd name="T20" fmla="*/ 2147483647 w 161"/>
              <a:gd name="T21" fmla="*/ 2147483647 h 73"/>
              <a:gd name="T22" fmla="*/ 2147483647 w 161"/>
              <a:gd name="T23" fmla="*/ 2147483647 h 73"/>
              <a:gd name="T24" fmla="*/ 2147483647 w 161"/>
              <a:gd name="T25" fmla="*/ 0 h 73"/>
              <a:gd name="T26" fmla="*/ 2147483647 w 161"/>
              <a:gd name="T27" fmla="*/ 2147483647 h 73"/>
              <a:gd name="T28" fmla="*/ 2147483647 w 161"/>
              <a:gd name="T29" fmla="*/ 2147483647 h 73"/>
              <a:gd name="T30" fmla="*/ 2147483647 w 161"/>
              <a:gd name="T31" fmla="*/ 2147483647 h 73"/>
              <a:gd name="T32" fmla="*/ 2147483647 w 161"/>
              <a:gd name="T33" fmla="*/ 2147483647 h 73"/>
              <a:gd name="T34" fmla="*/ 2147483647 w 161"/>
              <a:gd name="T35" fmla="*/ 2147483647 h 73"/>
              <a:gd name="T36" fmla="*/ 2147483647 w 161"/>
              <a:gd name="T37" fmla="*/ 2147483647 h 73"/>
              <a:gd name="T38" fmla="*/ 2147483647 w 161"/>
              <a:gd name="T39" fmla="*/ 2147483647 h 73"/>
              <a:gd name="T40" fmla="*/ 2147483647 w 161"/>
              <a:gd name="T41" fmla="*/ 2147483647 h 73"/>
              <a:gd name="T42" fmla="*/ 2147483647 w 161"/>
              <a:gd name="T43" fmla="*/ 2147483647 h 73"/>
              <a:gd name="T44" fmla="*/ 2147483647 w 161"/>
              <a:gd name="T45" fmla="*/ 2147483647 h 73"/>
              <a:gd name="T46" fmla="*/ 2147483647 w 161"/>
              <a:gd name="T47" fmla="*/ 2147483647 h 73"/>
              <a:gd name="T48" fmla="*/ 2147483647 w 161"/>
              <a:gd name="T49" fmla="*/ 2147483647 h 73"/>
              <a:gd name="T50" fmla="*/ 2147483647 w 161"/>
              <a:gd name="T51" fmla="*/ 2147483647 h 73"/>
              <a:gd name="T52" fmla="*/ 2147483647 w 161"/>
              <a:gd name="T53" fmla="*/ 2147483647 h 73"/>
              <a:gd name="T54" fmla="*/ 2147483647 w 161"/>
              <a:gd name="T55" fmla="*/ 2147483647 h 73"/>
              <a:gd name="T56" fmla="*/ 2147483647 w 161"/>
              <a:gd name="T57" fmla="*/ 2147483647 h 73"/>
              <a:gd name="T58" fmla="*/ 2147483647 w 161"/>
              <a:gd name="T59" fmla="*/ 2147483647 h 73"/>
              <a:gd name="T60" fmla="*/ 2147483647 w 161"/>
              <a:gd name="T61" fmla="*/ 2147483647 h 73"/>
              <a:gd name="T62" fmla="*/ 2147483647 w 161"/>
              <a:gd name="T63" fmla="*/ 2147483647 h 73"/>
              <a:gd name="T64" fmla="*/ 2147483647 w 161"/>
              <a:gd name="T65" fmla="*/ 2147483647 h 73"/>
              <a:gd name="T66" fmla="*/ 2147483647 w 161"/>
              <a:gd name="T67" fmla="*/ 2147483647 h 73"/>
              <a:gd name="T68" fmla="*/ 2147483647 w 161"/>
              <a:gd name="T69" fmla="*/ 2147483647 h 73"/>
              <a:gd name="T70" fmla="*/ 2147483647 w 161"/>
              <a:gd name="T71" fmla="*/ 2147483647 h 73"/>
              <a:gd name="T72" fmla="*/ 2147483647 w 161"/>
              <a:gd name="T73" fmla="*/ 2147483647 h 73"/>
              <a:gd name="T74" fmla="*/ 2147483647 w 161"/>
              <a:gd name="T75" fmla="*/ 2147483647 h 73"/>
              <a:gd name="T76" fmla="*/ 2147483647 w 161"/>
              <a:gd name="T77" fmla="*/ 2147483647 h 73"/>
              <a:gd name="T78" fmla="*/ 2147483647 w 161"/>
              <a:gd name="T79" fmla="*/ 2147483647 h 73"/>
              <a:gd name="T80" fmla="*/ 2147483647 w 161"/>
              <a:gd name="T81" fmla="*/ 2147483647 h 73"/>
              <a:gd name="T82" fmla="*/ 2147483647 w 161"/>
              <a:gd name="T83" fmla="*/ 2147483647 h 73"/>
              <a:gd name="T84" fmla="*/ 2147483647 w 161"/>
              <a:gd name="T85" fmla="*/ 2147483647 h 73"/>
              <a:gd name="T86" fmla="*/ 2147483647 w 161"/>
              <a:gd name="T87" fmla="*/ 2147483647 h 73"/>
              <a:gd name="T88" fmla="*/ 2147483647 w 161"/>
              <a:gd name="T89" fmla="*/ 2147483647 h 73"/>
              <a:gd name="T90" fmla="*/ 2147483647 w 161"/>
              <a:gd name="T91" fmla="*/ 2147483647 h 73"/>
              <a:gd name="T92" fmla="*/ 2147483647 w 161"/>
              <a:gd name="T93" fmla="*/ 2147483647 h 73"/>
              <a:gd name="T94" fmla="*/ 2147483647 w 161"/>
              <a:gd name="T95" fmla="*/ 2147483647 h 73"/>
              <a:gd name="T96" fmla="*/ 2147483647 w 161"/>
              <a:gd name="T97" fmla="*/ 2147483647 h 73"/>
              <a:gd name="T98" fmla="*/ 2147483647 w 161"/>
              <a:gd name="T99" fmla="*/ 2147483647 h 73"/>
              <a:gd name="T100" fmla="*/ 2147483647 w 161"/>
              <a:gd name="T101" fmla="*/ 2147483647 h 73"/>
              <a:gd name="T102" fmla="*/ 2147483647 w 161"/>
              <a:gd name="T103" fmla="*/ 2147483647 h 73"/>
              <a:gd name="T104" fmla="*/ 2147483647 w 161"/>
              <a:gd name="T105" fmla="*/ 2147483647 h 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1"/>
              <a:gd name="T160" fmla="*/ 0 h 73"/>
              <a:gd name="T161" fmla="*/ 161 w 161"/>
              <a:gd name="T162" fmla="*/ 73 h 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1" h="73">
                <a:moveTo>
                  <a:pt x="74" y="4"/>
                </a:moveTo>
                <a:lnTo>
                  <a:pt x="78" y="4"/>
                </a:lnTo>
                <a:lnTo>
                  <a:pt x="82" y="4"/>
                </a:lnTo>
                <a:lnTo>
                  <a:pt x="86" y="6"/>
                </a:lnTo>
                <a:lnTo>
                  <a:pt x="90" y="6"/>
                </a:lnTo>
                <a:lnTo>
                  <a:pt x="86" y="4"/>
                </a:lnTo>
                <a:lnTo>
                  <a:pt x="82" y="4"/>
                </a:lnTo>
                <a:lnTo>
                  <a:pt x="78" y="4"/>
                </a:lnTo>
                <a:lnTo>
                  <a:pt x="80" y="0"/>
                </a:lnTo>
                <a:lnTo>
                  <a:pt x="84" y="0"/>
                </a:lnTo>
                <a:lnTo>
                  <a:pt x="88" y="0"/>
                </a:lnTo>
                <a:lnTo>
                  <a:pt x="92" y="2"/>
                </a:lnTo>
                <a:lnTo>
                  <a:pt x="96" y="2"/>
                </a:lnTo>
                <a:lnTo>
                  <a:pt x="100" y="0"/>
                </a:lnTo>
                <a:lnTo>
                  <a:pt x="104" y="0"/>
                </a:lnTo>
                <a:lnTo>
                  <a:pt x="108" y="0"/>
                </a:lnTo>
                <a:lnTo>
                  <a:pt x="112" y="0"/>
                </a:lnTo>
                <a:lnTo>
                  <a:pt x="116" y="0"/>
                </a:lnTo>
                <a:lnTo>
                  <a:pt x="120" y="0"/>
                </a:lnTo>
                <a:lnTo>
                  <a:pt x="124" y="0"/>
                </a:lnTo>
                <a:lnTo>
                  <a:pt x="128" y="0"/>
                </a:lnTo>
                <a:lnTo>
                  <a:pt x="132" y="2"/>
                </a:lnTo>
                <a:lnTo>
                  <a:pt x="136" y="2"/>
                </a:lnTo>
                <a:lnTo>
                  <a:pt x="140" y="2"/>
                </a:lnTo>
                <a:lnTo>
                  <a:pt x="144" y="2"/>
                </a:lnTo>
                <a:lnTo>
                  <a:pt x="148" y="0"/>
                </a:lnTo>
                <a:lnTo>
                  <a:pt x="152" y="0"/>
                </a:lnTo>
                <a:lnTo>
                  <a:pt x="156" y="2"/>
                </a:lnTo>
                <a:lnTo>
                  <a:pt x="160" y="2"/>
                </a:lnTo>
                <a:lnTo>
                  <a:pt x="160" y="6"/>
                </a:lnTo>
                <a:lnTo>
                  <a:pt x="158" y="10"/>
                </a:lnTo>
                <a:lnTo>
                  <a:pt x="158" y="14"/>
                </a:lnTo>
                <a:lnTo>
                  <a:pt x="156" y="18"/>
                </a:lnTo>
                <a:lnTo>
                  <a:pt x="156" y="22"/>
                </a:lnTo>
                <a:lnTo>
                  <a:pt x="154" y="26"/>
                </a:lnTo>
                <a:lnTo>
                  <a:pt x="152" y="30"/>
                </a:lnTo>
                <a:lnTo>
                  <a:pt x="150" y="34"/>
                </a:lnTo>
                <a:lnTo>
                  <a:pt x="148" y="38"/>
                </a:lnTo>
                <a:lnTo>
                  <a:pt x="148" y="44"/>
                </a:lnTo>
                <a:lnTo>
                  <a:pt x="146" y="48"/>
                </a:lnTo>
                <a:lnTo>
                  <a:pt x="144" y="52"/>
                </a:lnTo>
                <a:lnTo>
                  <a:pt x="144" y="56"/>
                </a:lnTo>
                <a:lnTo>
                  <a:pt x="144" y="60"/>
                </a:lnTo>
                <a:lnTo>
                  <a:pt x="142" y="64"/>
                </a:lnTo>
                <a:lnTo>
                  <a:pt x="142" y="68"/>
                </a:lnTo>
                <a:lnTo>
                  <a:pt x="140" y="72"/>
                </a:lnTo>
                <a:lnTo>
                  <a:pt x="136" y="72"/>
                </a:lnTo>
                <a:lnTo>
                  <a:pt x="132" y="70"/>
                </a:lnTo>
                <a:lnTo>
                  <a:pt x="128" y="70"/>
                </a:lnTo>
                <a:lnTo>
                  <a:pt x="124" y="70"/>
                </a:lnTo>
                <a:lnTo>
                  <a:pt x="120" y="70"/>
                </a:lnTo>
                <a:lnTo>
                  <a:pt x="116" y="70"/>
                </a:lnTo>
                <a:lnTo>
                  <a:pt x="112" y="70"/>
                </a:lnTo>
                <a:lnTo>
                  <a:pt x="108" y="70"/>
                </a:lnTo>
                <a:lnTo>
                  <a:pt x="104" y="70"/>
                </a:lnTo>
                <a:lnTo>
                  <a:pt x="100" y="72"/>
                </a:lnTo>
                <a:lnTo>
                  <a:pt x="96" y="72"/>
                </a:lnTo>
                <a:lnTo>
                  <a:pt x="92" y="72"/>
                </a:lnTo>
                <a:lnTo>
                  <a:pt x="88" y="72"/>
                </a:lnTo>
                <a:lnTo>
                  <a:pt x="84" y="72"/>
                </a:lnTo>
                <a:lnTo>
                  <a:pt x="80" y="72"/>
                </a:lnTo>
                <a:lnTo>
                  <a:pt x="76" y="72"/>
                </a:lnTo>
                <a:lnTo>
                  <a:pt x="72" y="72"/>
                </a:lnTo>
                <a:lnTo>
                  <a:pt x="68" y="72"/>
                </a:lnTo>
                <a:lnTo>
                  <a:pt x="64" y="72"/>
                </a:lnTo>
                <a:lnTo>
                  <a:pt x="60" y="72"/>
                </a:lnTo>
                <a:lnTo>
                  <a:pt x="56" y="72"/>
                </a:lnTo>
                <a:lnTo>
                  <a:pt x="52" y="72"/>
                </a:lnTo>
                <a:lnTo>
                  <a:pt x="48" y="72"/>
                </a:lnTo>
                <a:lnTo>
                  <a:pt x="44" y="72"/>
                </a:lnTo>
                <a:lnTo>
                  <a:pt x="40" y="72"/>
                </a:lnTo>
                <a:lnTo>
                  <a:pt x="36" y="72"/>
                </a:lnTo>
                <a:lnTo>
                  <a:pt x="32" y="72"/>
                </a:lnTo>
                <a:lnTo>
                  <a:pt x="28" y="70"/>
                </a:lnTo>
                <a:lnTo>
                  <a:pt x="24" y="70"/>
                </a:lnTo>
                <a:lnTo>
                  <a:pt x="20" y="70"/>
                </a:lnTo>
                <a:lnTo>
                  <a:pt x="16" y="70"/>
                </a:lnTo>
                <a:lnTo>
                  <a:pt x="12" y="70"/>
                </a:lnTo>
                <a:lnTo>
                  <a:pt x="8" y="70"/>
                </a:lnTo>
                <a:lnTo>
                  <a:pt x="4" y="70"/>
                </a:lnTo>
                <a:lnTo>
                  <a:pt x="0" y="70"/>
                </a:lnTo>
                <a:lnTo>
                  <a:pt x="4" y="66"/>
                </a:lnTo>
                <a:lnTo>
                  <a:pt x="8" y="66"/>
                </a:lnTo>
                <a:lnTo>
                  <a:pt x="12" y="64"/>
                </a:lnTo>
                <a:lnTo>
                  <a:pt x="14" y="60"/>
                </a:lnTo>
                <a:lnTo>
                  <a:pt x="18" y="58"/>
                </a:lnTo>
                <a:lnTo>
                  <a:pt x="22" y="54"/>
                </a:lnTo>
                <a:lnTo>
                  <a:pt x="26" y="52"/>
                </a:lnTo>
                <a:lnTo>
                  <a:pt x="28" y="48"/>
                </a:lnTo>
                <a:lnTo>
                  <a:pt x="32" y="46"/>
                </a:lnTo>
                <a:lnTo>
                  <a:pt x="32" y="42"/>
                </a:lnTo>
                <a:lnTo>
                  <a:pt x="36" y="40"/>
                </a:lnTo>
                <a:lnTo>
                  <a:pt x="40" y="38"/>
                </a:lnTo>
                <a:lnTo>
                  <a:pt x="44" y="34"/>
                </a:lnTo>
                <a:lnTo>
                  <a:pt x="48" y="32"/>
                </a:lnTo>
                <a:lnTo>
                  <a:pt x="50" y="28"/>
                </a:lnTo>
                <a:lnTo>
                  <a:pt x="54" y="26"/>
                </a:lnTo>
                <a:lnTo>
                  <a:pt x="56" y="22"/>
                </a:lnTo>
                <a:lnTo>
                  <a:pt x="56" y="18"/>
                </a:lnTo>
                <a:lnTo>
                  <a:pt x="60" y="16"/>
                </a:lnTo>
                <a:lnTo>
                  <a:pt x="62" y="12"/>
                </a:lnTo>
                <a:lnTo>
                  <a:pt x="66" y="12"/>
                </a:lnTo>
                <a:lnTo>
                  <a:pt x="68" y="8"/>
                </a:lnTo>
                <a:lnTo>
                  <a:pt x="72" y="8"/>
                </a:lnTo>
                <a:lnTo>
                  <a:pt x="76" y="6"/>
                </a:lnTo>
                <a:lnTo>
                  <a:pt x="80" y="4"/>
                </a:lnTo>
                <a:lnTo>
                  <a:pt x="74" y="4"/>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0263" name="Freeform 35"/>
          <p:cNvSpPr>
            <a:spLocks/>
          </p:cNvSpPr>
          <p:nvPr/>
        </p:nvSpPr>
        <p:spPr bwMode="auto">
          <a:xfrm>
            <a:off x="3248025" y="5865813"/>
            <a:ext cx="50800" cy="109537"/>
          </a:xfrm>
          <a:custGeom>
            <a:avLst/>
            <a:gdLst>
              <a:gd name="T0" fmla="*/ 2147483647 w 29"/>
              <a:gd name="T1" fmla="*/ 2147483647 h 61"/>
              <a:gd name="T2" fmla="*/ 2147483647 w 29"/>
              <a:gd name="T3" fmla="*/ 2147483647 h 61"/>
              <a:gd name="T4" fmla="*/ 2147483647 w 29"/>
              <a:gd name="T5" fmla="*/ 2147483647 h 61"/>
              <a:gd name="T6" fmla="*/ 2147483647 w 29"/>
              <a:gd name="T7" fmla="*/ 2147483647 h 61"/>
              <a:gd name="T8" fmla="*/ 2147483647 w 29"/>
              <a:gd name="T9" fmla="*/ 2147483647 h 61"/>
              <a:gd name="T10" fmla="*/ 2147483647 w 29"/>
              <a:gd name="T11" fmla="*/ 2147483647 h 61"/>
              <a:gd name="T12" fmla="*/ 2147483647 w 29"/>
              <a:gd name="T13" fmla="*/ 2147483647 h 61"/>
              <a:gd name="T14" fmla="*/ 2147483647 w 29"/>
              <a:gd name="T15" fmla="*/ 2147483647 h 61"/>
              <a:gd name="T16" fmla="*/ 2147483647 w 29"/>
              <a:gd name="T17" fmla="*/ 2147483647 h 61"/>
              <a:gd name="T18" fmla="*/ 2147483647 w 29"/>
              <a:gd name="T19" fmla="*/ 2147483647 h 61"/>
              <a:gd name="T20" fmla="*/ 2147483647 w 29"/>
              <a:gd name="T21" fmla="*/ 2147483647 h 61"/>
              <a:gd name="T22" fmla="*/ 2147483647 w 29"/>
              <a:gd name="T23" fmla="*/ 2147483647 h 61"/>
              <a:gd name="T24" fmla="*/ 2147483647 w 29"/>
              <a:gd name="T25" fmla="*/ 2147483647 h 61"/>
              <a:gd name="T26" fmla="*/ 0 w 29"/>
              <a:gd name="T27" fmla="*/ 2147483647 h 61"/>
              <a:gd name="T28" fmla="*/ 0 w 29"/>
              <a:gd name="T29" fmla="*/ 2147483647 h 61"/>
              <a:gd name="T30" fmla="*/ 2147483647 w 29"/>
              <a:gd name="T31" fmla="*/ 2147483647 h 61"/>
              <a:gd name="T32" fmla="*/ 2147483647 w 29"/>
              <a:gd name="T33" fmla="*/ 2147483647 h 61"/>
              <a:gd name="T34" fmla="*/ 2147483647 w 29"/>
              <a:gd name="T35" fmla="*/ 2147483647 h 61"/>
              <a:gd name="T36" fmla="*/ 2147483647 w 29"/>
              <a:gd name="T37" fmla="*/ 2147483647 h 61"/>
              <a:gd name="T38" fmla="*/ 2147483647 w 29"/>
              <a:gd name="T39" fmla="*/ 2147483647 h 61"/>
              <a:gd name="T40" fmla="*/ 2147483647 w 29"/>
              <a:gd name="T41" fmla="*/ 2147483647 h 61"/>
              <a:gd name="T42" fmla="*/ 2147483647 w 29"/>
              <a:gd name="T43" fmla="*/ 2147483647 h 61"/>
              <a:gd name="T44" fmla="*/ 2147483647 w 29"/>
              <a:gd name="T45" fmla="*/ 2147483647 h 61"/>
              <a:gd name="T46" fmla="*/ 2147483647 w 29"/>
              <a:gd name="T47" fmla="*/ 2147483647 h 61"/>
              <a:gd name="T48" fmla="*/ 2147483647 w 29"/>
              <a:gd name="T49" fmla="*/ 2147483647 h 61"/>
              <a:gd name="T50" fmla="*/ 2147483647 w 29"/>
              <a:gd name="T51" fmla="*/ 2147483647 h 61"/>
              <a:gd name="T52" fmla="*/ 2147483647 w 29"/>
              <a:gd name="T53" fmla="*/ 2147483647 h 61"/>
              <a:gd name="T54" fmla="*/ 2147483647 w 29"/>
              <a:gd name="T55" fmla="*/ 2147483647 h 61"/>
              <a:gd name="T56" fmla="*/ 2147483647 w 29"/>
              <a:gd name="T57" fmla="*/ 2147483647 h 61"/>
              <a:gd name="T58" fmla="*/ 2147483647 w 29"/>
              <a:gd name="T59" fmla="*/ 2147483647 h 61"/>
              <a:gd name="T60" fmla="*/ 2147483647 w 29"/>
              <a:gd name="T61" fmla="*/ 2147483647 h 61"/>
              <a:gd name="T62" fmla="*/ 2147483647 w 29"/>
              <a:gd name="T63" fmla="*/ 2147483647 h 61"/>
              <a:gd name="T64" fmla="*/ 2147483647 w 29"/>
              <a:gd name="T65" fmla="*/ 2147483647 h 61"/>
              <a:gd name="T66" fmla="*/ 2147483647 w 29"/>
              <a:gd name="T67" fmla="*/ 0 h 61"/>
              <a:gd name="T68" fmla="*/ 2147483647 w 29"/>
              <a:gd name="T69" fmla="*/ 0 h 61"/>
              <a:gd name="T70" fmla="*/ 2147483647 w 29"/>
              <a:gd name="T71" fmla="*/ 2147483647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61"/>
              <a:gd name="T110" fmla="*/ 29 w 29"/>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61">
                <a:moveTo>
                  <a:pt x="20" y="2"/>
                </a:moveTo>
                <a:lnTo>
                  <a:pt x="18" y="6"/>
                </a:lnTo>
                <a:lnTo>
                  <a:pt x="16" y="10"/>
                </a:lnTo>
                <a:lnTo>
                  <a:pt x="16" y="14"/>
                </a:lnTo>
                <a:lnTo>
                  <a:pt x="14" y="18"/>
                </a:lnTo>
                <a:lnTo>
                  <a:pt x="12" y="22"/>
                </a:lnTo>
                <a:lnTo>
                  <a:pt x="12" y="26"/>
                </a:lnTo>
                <a:lnTo>
                  <a:pt x="10" y="30"/>
                </a:lnTo>
                <a:lnTo>
                  <a:pt x="8" y="34"/>
                </a:lnTo>
                <a:lnTo>
                  <a:pt x="6" y="38"/>
                </a:lnTo>
                <a:lnTo>
                  <a:pt x="6" y="42"/>
                </a:lnTo>
                <a:lnTo>
                  <a:pt x="4" y="46"/>
                </a:lnTo>
                <a:lnTo>
                  <a:pt x="2" y="50"/>
                </a:lnTo>
                <a:lnTo>
                  <a:pt x="0" y="54"/>
                </a:lnTo>
                <a:lnTo>
                  <a:pt x="0" y="58"/>
                </a:lnTo>
                <a:lnTo>
                  <a:pt x="4" y="60"/>
                </a:lnTo>
                <a:lnTo>
                  <a:pt x="8" y="60"/>
                </a:lnTo>
                <a:lnTo>
                  <a:pt x="10" y="56"/>
                </a:lnTo>
                <a:lnTo>
                  <a:pt x="10" y="52"/>
                </a:lnTo>
                <a:lnTo>
                  <a:pt x="12" y="48"/>
                </a:lnTo>
                <a:lnTo>
                  <a:pt x="14" y="44"/>
                </a:lnTo>
                <a:lnTo>
                  <a:pt x="16" y="40"/>
                </a:lnTo>
                <a:lnTo>
                  <a:pt x="18" y="36"/>
                </a:lnTo>
                <a:lnTo>
                  <a:pt x="20" y="32"/>
                </a:lnTo>
                <a:lnTo>
                  <a:pt x="20" y="28"/>
                </a:lnTo>
                <a:lnTo>
                  <a:pt x="20" y="24"/>
                </a:lnTo>
                <a:lnTo>
                  <a:pt x="22" y="20"/>
                </a:lnTo>
                <a:lnTo>
                  <a:pt x="24" y="16"/>
                </a:lnTo>
                <a:lnTo>
                  <a:pt x="28" y="14"/>
                </a:lnTo>
                <a:lnTo>
                  <a:pt x="28" y="10"/>
                </a:lnTo>
                <a:lnTo>
                  <a:pt x="28" y="6"/>
                </a:lnTo>
                <a:lnTo>
                  <a:pt x="28" y="2"/>
                </a:lnTo>
                <a:lnTo>
                  <a:pt x="24" y="2"/>
                </a:lnTo>
                <a:lnTo>
                  <a:pt x="20" y="0"/>
                </a:lnTo>
                <a:lnTo>
                  <a:pt x="16" y="0"/>
                </a:lnTo>
                <a:lnTo>
                  <a:pt x="20" y="2"/>
                </a:lnTo>
              </a:path>
            </a:pathLst>
          </a:custGeom>
          <a:solidFill>
            <a:schemeClr val="accent1"/>
          </a:solidFill>
          <a:ln w="12700" cap="rnd">
            <a:solidFill>
              <a:schemeClr val="tx1"/>
            </a:solidFill>
            <a:round/>
            <a:headEnd/>
            <a:tailEnd/>
          </a:ln>
        </p:spPr>
        <p:txBody>
          <a:bodyPr/>
          <a:lstStyle/>
          <a:p>
            <a:endParaRPr lang="en-US"/>
          </a:p>
        </p:txBody>
      </p:sp>
      <p:sp>
        <p:nvSpPr>
          <p:cNvPr id="10264" name="Freeform 38"/>
          <p:cNvSpPr>
            <a:spLocks/>
          </p:cNvSpPr>
          <p:nvPr/>
        </p:nvSpPr>
        <p:spPr bwMode="auto">
          <a:xfrm>
            <a:off x="1489075" y="5049838"/>
            <a:ext cx="650875" cy="515937"/>
          </a:xfrm>
          <a:custGeom>
            <a:avLst/>
            <a:gdLst>
              <a:gd name="T0" fmla="*/ 2147483647 w 373"/>
              <a:gd name="T1" fmla="*/ 2147483647 h 287"/>
              <a:gd name="T2" fmla="*/ 2147483647 w 373"/>
              <a:gd name="T3" fmla="*/ 2147483647 h 287"/>
              <a:gd name="T4" fmla="*/ 2147483647 w 373"/>
              <a:gd name="T5" fmla="*/ 2147483647 h 287"/>
              <a:gd name="T6" fmla="*/ 2147483647 w 373"/>
              <a:gd name="T7" fmla="*/ 2147483647 h 287"/>
              <a:gd name="T8" fmla="*/ 2147483647 w 373"/>
              <a:gd name="T9" fmla="*/ 2147483647 h 287"/>
              <a:gd name="T10" fmla="*/ 2147483647 w 373"/>
              <a:gd name="T11" fmla="*/ 2147483647 h 287"/>
              <a:gd name="T12" fmla="*/ 2147483647 w 373"/>
              <a:gd name="T13" fmla="*/ 2147483647 h 287"/>
              <a:gd name="T14" fmla="*/ 2147483647 w 373"/>
              <a:gd name="T15" fmla="*/ 2147483647 h 287"/>
              <a:gd name="T16" fmla="*/ 2147483647 w 373"/>
              <a:gd name="T17" fmla="*/ 2147483647 h 287"/>
              <a:gd name="T18" fmla="*/ 2147483647 w 373"/>
              <a:gd name="T19" fmla="*/ 2147483647 h 287"/>
              <a:gd name="T20" fmla="*/ 2147483647 w 373"/>
              <a:gd name="T21" fmla="*/ 2147483647 h 287"/>
              <a:gd name="T22" fmla="*/ 2147483647 w 373"/>
              <a:gd name="T23" fmla="*/ 2147483647 h 287"/>
              <a:gd name="T24" fmla="*/ 2147483647 w 373"/>
              <a:gd name="T25" fmla="*/ 2147483647 h 287"/>
              <a:gd name="T26" fmla="*/ 2147483647 w 373"/>
              <a:gd name="T27" fmla="*/ 2147483647 h 287"/>
              <a:gd name="T28" fmla="*/ 2147483647 w 373"/>
              <a:gd name="T29" fmla="*/ 2147483647 h 287"/>
              <a:gd name="T30" fmla="*/ 2147483647 w 373"/>
              <a:gd name="T31" fmla="*/ 2147483647 h 287"/>
              <a:gd name="T32" fmla="*/ 2147483647 w 373"/>
              <a:gd name="T33" fmla="*/ 2147483647 h 287"/>
              <a:gd name="T34" fmla="*/ 2147483647 w 373"/>
              <a:gd name="T35" fmla="*/ 2147483647 h 287"/>
              <a:gd name="T36" fmla="*/ 2147483647 w 373"/>
              <a:gd name="T37" fmla="*/ 2147483647 h 287"/>
              <a:gd name="T38" fmla="*/ 2147483647 w 373"/>
              <a:gd name="T39" fmla="*/ 2147483647 h 287"/>
              <a:gd name="T40" fmla="*/ 2147483647 w 373"/>
              <a:gd name="T41" fmla="*/ 2147483647 h 287"/>
              <a:gd name="T42" fmla="*/ 2147483647 w 373"/>
              <a:gd name="T43" fmla="*/ 2147483647 h 287"/>
              <a:gd name="T44" fmla="*/ 2147483647 w 373"/>
              <a:gd name="T45" fmla="*/ 2147483647 h 287"/>
              <a:gd name="T46" fmla="*/ 2147483647 w 373"/>
              <a:gd name="T47" fmla="*/ 2147483647 h 287"/>
              <a:gd name="T48" fmla="*/ 2147483647 w 373"/>
              <a:gd name="T49" fmla="*/ 2147483647 h 287"/>
              <a:gd name="T50" fmla="*/ 2147483647 w 373"/>
              <a:gd name="T51" fmla="*/ 2147483647 h 287"/>
              <a:gd name="T52" fmla="*/ 2147483647 w 373"/>
              <a:gd name="T53" fmla="*/ 2147483647 h 287"/>
              <a:gd name="T54" fmla="*/ 2147483647 w 373"/>
              <a:gd name="T55" fmla="*/ 2147483647 h 287"/>
              <a:gd name="T56" fmla="*/ 2147483647 w 373"/>
              <a:gd name="T57" fmla="*/ 2147483647 h 287"/>
              <a:gd name="T58" fmla="*/ 2147483647 w 373"/>
              <a:gd name="T59" fmla="*/ 2147483647 h 287"/>
              <a:gd name="T60" fmla="*/ 2147483647 w 373"/>
              <a:gd name="T61" fmla="*/ 2147483647 h 287"/>
              <a:gd name="T62" fmla="*/ 2147483647 w 373"/>
              <a:gd name="T63" fmla="*/ 2147483647 h 287"/>
              <a:gd name="T64" fmla="*/ 2147483647 w 373"/>
              <a:gd name="T65" fmla="*/ 2147483647 h 287"/>
              <a:gd name="T66" fmla="*/ 2147483647 w 373"/>
              <a:gd name="T67" fmla="*/ 2147483647 h 287"/>
              <a:gd name="T68" fmla="*/ 2147483647 w 373"/>
              <a:gd name="T69" fmla="*/ 2147483647 h 287"/>
              <a:gd name="T70" fmla="*/ 0 w 373"/>
              <a:gd name="T71" fmla="*/ 2147483647 h 287"/>
              <a:gd name="T72" fmla="*/ 2147483647 w 373"/>
              <a:gd name="T73" fmla="*/ 2147483647 h 287"/>
              <a:gd name="T74" fmla="*/ 2147483647 w 373"/>
              <a:gd name="T75" fmla="*/ 2147483647 h 287"/>
              <a:gd name="T76" fmla="*/ 2147483647 w 373"/>
              <a:gd name="T77" fmla="*/ 2147483647 h 287"/>
              <a:gd name="T78" fmla="*/ 2147483647 w 373"/>
              <a:gd name="T79" fmla="*/ 2147483647 h 287"/>
              <a:gd name="T80" fmla="*/ 2147483647 w 373"/>
              <a:gd name="T81" fmla="*/ 2147483647 h 287"/>
              <a:gd name="T82" fmla="*/ 2147483647 w 373"/>
              <a:gd name="T83" fmla="*/ 2147483647 h 287"/>
              <a:gd name="T84" fmla="*/ 2147483647 w 373"/>
              <a:gd name="T85" fmla="*/ 2147483647 h 287"/>
              <a:gd name="T86" fmla="*/ 2147483647 w 373"/>
              <a:gd name="T87" fmla="*/ 2147483647 h 287"/>
              <a:gd name="T88" fmla="*/ 2147483647 w 373"/>
              <a:gd name="T89" fmla="*/ 2147483647 h 287"/>
              <a:gd name="T90" fmla="*/ 2147483647 w 373"/>
              <a:gd name="T91" fmla="*/ 2147483647 h 287"/>
              <a:gd name="T92" fmla="*/ 2147483647 w 373"/>
              <a:gd name="T93" fmla="*/ 2147483647 h 287"/>
              <a:gd name="T94" fmla="*/ 2147483647 w 373"/>
              <a:gd name="T95" fmla="*/ 2147483647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3"/>
              <a:gd name="T145" fmla="*/ 0 h 287"/>
              <a:gd name="T146" fmla="*/ 373 w 373"/>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3" h="287">
                <a:moveTo>
                  <a:pt x="196" y="6"/>
                </a:moveTo>
                <a:lnTo>
                  <a:pt x="202" y="8"/>
                </a:lnTo>
                <a:lnTo>
                  <a:pt x="206" y="8"/>
                </a:lnTo>
                <a:lnTo>
                  <a:pt x="210" y="10"/>
                </a:lnTo>
                <a:lnTo>
                  <a:pt x="214" y="10"/>
                </a:lnTo>
                <a:lnTo>
                  <a:pt x="220" y="12"/>
                </a:lnTo>
                <a:lnTo>
                  <a:pt x="224" y="12"/>
                </a:lnTo>
                <a:lnTo>
                  <a:pt x="228" y="14"/>
                </a:lnTo>
                <a:lnTo>
                  <a:pt x="234" y="14"/>
                </a:lnTo>
                <a:lnTo>
                  <a:pt x="242" y="16"/>
                </a:lnTo>
                <a:lnTo>
                  <a:pt x="250" y="22"/>
                </a:lnTo>
                <a:lnTo>
                  <a:pt x="254" y="22"/>
                </a:lnTo>
                <a:lnTo>
                  <a:pt x="260" y="26"/>
                </a:lnTo>
                <a:lnTo>
                  <a:pt x="264" y="28"/>
                </a:lnTo>
                <a:lnTo>
                  <a:pt x="268" y="30"/>
                </a:lnTo>
                <a:lnTo>
                  <a:pt x="272" y="32"/>
                </a:lnTo>
                <a:lnTo>
                  <a:pt x="276" y="34"/>
                </a:lnTo>
                <a:lnTo>
                  <a:pt x="280" y="38"/>
                </a:lnTo>
                <a:lnTo>
                  <a:pt x="282" y="44"/>
                </a:lnTo>
                <a:lnTo>
                  <a:pt x="284" y="48"/>
                </a:lnTo>
                <a:lnTo>
                  <a:pt x="286" y="52"/>
                </a:lnTo>
                <a:lnTo>
                  <a:pt x="286" y="56"/>
                </a:lnTo>
                <a:lnTo>
                  <a:pt x="290" y="58"/>
                </a:lnTo>
                <a:lnTo>
                  <a:pt x="294" y="62"/>
                </a:lnTo>
                <a:lnTo>
                  <a:pt x="296" y="66"/>
                </a:lnTo>
                <a:lnTo>
                  <a:pt x="296" y="70"/>
                </a:lnTo>
                <a:lnTo>
                  <a:pt x="300" y="76"/>
                </a:lnTo>
                <a:lnTo>
                  <a:pt x="300" y="80"/>
                </a:lnTo>
                <a:lnTo>
                  <a:pt x="304" y="86"/>
                </a:lnTo>
                <a:lnTo>
                  <a:pt x="306" y="90"/>
                </a:lnTo>
                <a:lnTo>
                  <a:pt x="308" y="94"/>
                </a:lnTo>
                <a:lnTo>
                  <a:pt x="312" y="94"/>
                </a:lnTo>
                <a:lnTo>
                  <a:pt x="316" y="98"/>
                </a:lnTo>
                <a:lnTo>
                  <a:pt x="320" y="100"/>
                </a:lnTo>
                <a:lnTo>
                  <a:pt x="324" y="104"/>
                </a:lnTo>
                <a:lnTo>
                  <a:pt x="328" y="106"/>
                </a:lnTo>
                <a:lnTo>
                  <a:pt x="332" y="110"/>
                </a:lnTo>
                <a:lnTo>
                  <a:pt x="336" y="114"/>
                </a:lnTo>
                <a:lnTo>
                  <a:pt x="340" y="118"/>
                </a:lnTo>
                <a:lnTo>
                  <a:pt x="344" y="120"/>
                </a:lnTo>
                <a:lnTo>
                  <a:pt x="346" y="124"/>
                </a:lnTo>
                <a:lnTo>
                  <a:pt x="348" y="128"/>
                </a:lnTo>
                <a:lnTo>
                  <a:pt x="350" y="132"/>
                </a:lnTo>
                <a:lnTo>
                  <a:pt x="354" y="136"/>
                </a:lnTo>
                <a:lnTo>
                  <a:pt x="358" y="138"/>
                </a:lnTo>
                <a:lnTo>
                  <a:pt x="362" y="142"/>
                </a:lnTo>
                <a:lnTo>
                  <a:pt x="364" y="146"/>
                </a:lnTo>
                <a:lnTo>
                  <a:pt x="368" y="148"/>
                </a:lnTo>
                <a:lnTo>
                  <a:pt x="372" y="150"/>
                </a:lnTo>
                <a:lnTo>
                  <a:pt x="372" y="154"/>
                </a:lnTo>
                <a:lnTo>
                  <a:pt x="372" y="158"/>
                </a:lnTo>
                <a:lnTo>
                  <a:pt x="372" y="162"/>
                </a:lnTo>
                <a:lnTo>
                  <a:pt x="372" y="166"/>
                </a:lnTo>
                <a:lnTo>
                  <a:pt x="372" y="170"/>
                </a:lnTo>
                <a:lnTo>
                  <a:pt x="370" y="174"/>
                </a:lnTo>
                <a:lnTo>
                  <a:pt x="370" y="178"/>
                </a:lnTo>
                <a:lnTo>
                  <a:pt x="368" y="182"/>
                </a:lnTo>
                <a:lnTo>
                  <a:pt x="366" y="186"/>
                </a:lnTo>
                <a:lnTo>
                  <a:pt x="366" y="190"/>
                </a:lnTo>
                <a:lnTo>
                  <a:pt x="366" y="194"/>
                </a:lnTo>
                <a:lnTo>
                  <a:pt x="366" y="198"/>
                </a:lnTo>
                <a:lnTo>
                  <a:pt x="364" y="202"/>
                </a:lnTo>
                <a:lnTo>
                  <a:pt x="364" y="206"/>
                </a:lnTo>
                <a:lnTo>
                  <a:pt x="362" y="210"/>
                </a:lnTo>
                <a:lnTo>
                  <a:pt x="362" y="214"/>
                </a:lnTo>
                <a:lnTo>
                  <a:pt x="360" y="218"/>
                </a:lnTo>
                <a:lnTo>
                  <a:pt x="360" y="222"/>
                </a:lnTo>
                <a:lnTo>
                  <a:pt x="358" y="226"/>
                </a:lnTo>
                <a:lnTo>
                  <a:pt x="358" y="230"/>
                </a:lnTo>
                <a:lnTo>
                  <a:pt x="358" y="234"/>
                </a:lnTo>
                <a:lnTo>
                  <a:pt x="356" y="238"/>
                </a:lnTo>
                <a:lnTo>
                  <a:pt x="356" y="242"/>
                </a:lnTo>
                <a:lnTo>
                  <a:pt x="354" y="246"/>
                </a:lnTo>
                <a:lnTo>
                  <a:pt x="354" y="250"/>
                </a:lnTo>
                <a:lnTo>
                  <a:pt x="352" y="254"/>
                </a:lnTo>
                <a:lnTo>
                  <a:pt x="352" y="258"/>
                </a:lnTo>
                <a:lnTo>
                  <a:pt x="350" y="262"/>
                </a:lnTo>
                <a:lnTo>
                  <a:pt x="348" y="266"/>
                </a:lnTo>
                <a:lnTo>
                  <a:pt x="348" y="270"/>
                </a:lnTo>
                <a:lnTo>
                  <a:pt x="346" y="274"/>
                </a:lnTo>
                <a:lnTo>
                  <a:pt x="344" y="278"/>
                </a:lnTo>
                <a:lnTo>
                  <a:pt x="340" y="280"/>
                </a:lnTo>
                <a:lnTo>
                  <a:pt x="338" y="284"/>
                </a:lnTo>
                <a:lnTo>
                  <a:pt x="334" y="286"/>
                </a:lnTo>
                <a:lnTo>
                  <a:pt x="330" y="284"/>
                </a:lnTo>
                <a:lnTo>
                  <a:pt x="326" y="284"/>
                </a:lnTo>
                <a:lnTo>
                  <a:pt x="322" y="282"/>
                </a:lnTo>
                <a:lnTo>
                  <a:pt x="318" y="282"/>
                </a:lnTo>
                <a:lnTo>
                  <a:pt x="314" y="282"/>
                </a:lnTo>
                <a:lnTo>
                  <a:pt x="310" y="280"/>
                </a:lnTo>
                <a:lnTo>
                  <a:pt x="304" y="280"/>
                </a:lnTo>
                <a:lnTo>
                  <a:pt x="300" y="278"/>
                </a:lnTo>
                <a:lnTo>
                  <a:pt x="296" y="276"/>
                </a:lnTo>
                <a:lnTo>
                  <a:pt x="290" y="274"/>
                </a:lnTo>
                <a:lnTo>
                  <a:pt x="284" y="270"/>
                </a:lnTo>
                <a:lnTo>
                  <a:pt x="280" y="268"/>
                </a:lnTo>
                <a:lnTo>
                  <a:pt x="276" y="264"/>
                </a:lnTo>
                <a:lnTo>
                  <a:pt x="270" y="258"/>
                </a:lnTo>
                <a:lnTo>
                  <a:pt x="262" y="252"/>
                </a:lnTo>
                <a:lnTo>
                  <a:pt x="258" y="246"/>
                </a:lnTo>
                <a:lnTo>
                  <a:pt x="250" y="244"/>
                </a:lnTo>
                <a:lnTo>
                  <a:pt x="246" y="238"/>
                </a:lnTo>
                <a:lnTo>
                  <a:pt x="240" y="234"/>
                </a:lnTo>
                <a:lnTo>
                  <a:pt x="236" y="230"/>
                </a:lnTo>
                <a:lnTo>
                  <a:pt x="230" y="226"/>
                </a:lnTo>
                <a:lnTo>
                  <a:pt x="224" y="224"/>
                </a:lnTo>
                <a:lnTo>
                  <a:pt x="216" y="220"/>
                </a:lnTo>
                <a:lnTo>
                  <a:pt x="204" y="216"/>
                </a:lnTo>
                <a:lnTo>
                  <a:pt x="194" y="214"/>
                </a:lnTo>
                <a:lnTo>
                  <a:pt x="184" y="210"/>
                </a:lnTo>
                <a:lnTo>
                  <a:pt x="176" y="208"/>
                </a:lnTo>
                <a:lnTo>
                  <a:pt x="168" y="206"/>
                </a:lnTo>
                <a:lnTo>
                  <a:pt x="162" y="204"/>
                </a:lnTo>
                <a:lnTo>
                  <a:pt x="158" y="204"/>
                </a:lnTo>
                <a:lnTo>
                  <a:pt x="154" y="204"/>
                </a:lnTo>
                <a:lnTo>
                  <a:pt x="150" y="202"/>
                </a:lnTo>
                <a:lnTo>
                  <a:pt x="134" y="196"/>
                </a:lnTo>
                <a:lnTo>
                  <a:pt x="122" y="194"/>
                </a:lnTo>
                <a:lnTo>
                  <a:pt x="110" y="192"/>
                </a:lnTo>
                <a:lnTo>
                  <a:pt x="98" y="190"/>
                </a:lnTo>
                <a:lnTo>
                  <a:pt x="88" y="188"/>
                </a:lnTo>
                <a:lnTo>
                  <a:pt x="82" y="188"/>
                </a:lnTo>
                <a:lnTo>
                  <a:pt x="78" y="186"/>
                </a:lnTo>
                <a:lnTo>
                  <a:pt x="74" y="184"/>
                </a:lnTo>
                <a:lnTo>
                  <a:pt x="66" y="180"/>
                </a:lnTo>
                <a:lnTo>
                  <a:pt x="62" y="176"/>
                </a:lnTo>
                <a:lnTo>
                  <a:pt x="56" y="174"/>
                </a:lnTo>
                <a:lnTo>
                  <a:pt x="50" y="168"/>
                </a:lnTo>
                <a:lnTo>
                  <a:pt x="42" y="162"/>
                </a:lnTo>
                <a:lnTo>
                  <a:pt x="34" y="158"/>
                </a:lnTo>
                <a:lnTo>
                  <a:pt x="28" y="152"/>
                </a:lnTo>
                <a:lnTo>
                  <a:pt x="22" y="148"/>
                </a:lnTo>
                <a:lnTo>
                  <a:pt x="18" y="144"/>
                </a:lnTo>
                <a:lnTo>
                  <a:pt x="16" y="138"/>
                </a:lnTo>
                <a:lnTo>
                  <a:pt x="12" y="134"/>
                </a:lnTo>
                <a:lnTo>
                  <a:pt x="10" y="128"/>
                </a:lnTo>
                <a:lnTo>
                  <a:pt x="6" y="122"/>
                </a:lnTo>
                <a:lnTo>
                  <a:pt x="4" y="114"/>
                </a:lnTo>
                <a:lnTo>
                  <a:pt x="2" y="108"/>
                </a:lnTo>
                <a:lnTo>
                  <a:pt x="2" y="100"/>
                </a:lnTo>
                <a:lnTo>
                  <a:pt x="2" y="96"/>
                </a:lnTo>
                <a:lnTo>
                  <a:pt x="2" y="90"/>
                </a:lnTo>
                <a:lnTo>
                  <a:pt x="0" y="84"/>
                </a:lnTo>
                <a:lnTo>
                  <a:pt x="0" y="80"/>
                </a:lnTo>
                <a:lnTo>
                  <a:pt x="0" y="72"/>
                </a:lnTo>
                <a:lnTo>
                  <a:pt x="0" y="68"/>
                </a:lnTo>
                <a:lnTo>
                  <a:pt x="0" y="62"/>
                </a:lnTo>
                <a:lnTo>
                  <a:pt x="2" y="56"/>
                </a:lnTo>
                <a:lnTo>
                  <a:pt x="4" y="50"/>
                </a:lnTo>
                <a:lnTo>
                  <a:pt x="4" y="46"/>
                </a:lnTo>
                <a:lnTo>
                  <a:pt x="8" y="42"/>
                </a:lnTo>
                <a:lnTo>
                  <a:pt x="10" y="38"/>
                </a:lnTo>
                <a:lnTo>
                  <a:pt x="16" y="34"/>
                </a:lnTo>
                <a:lnTo>
                  <a:pt x="20" y="34"/>
                </a:lnTo>
                <a:lnTo>
                  <a:pt x="24" y="32"/>
                </a:lnTo>
                <a:lnTo>
                  <a:pt x="28" y="30"/>
                </a:lnTo>
                <a:lnTo>
                  <a:pt x="34" y="30"/>
                </a:lnTo>
                <a:lnTo>
                  <a:pt x="38" y="30"/>
                </a:lnTo>
                <a:lnTo>
                  <a:pt x="44" y="30"/>
                </a:lnTo>
                <a:lnTo>
                  <a:pt x="48" y="30"/>
                </a:lnTo>
                <a:lnTo>
                  <a:pt x="52" y="30"/>
                </a:lnTo>
                <a:lnTo>
                  <a:pt x="58" y="30"/>
                </a:lnTo>
                <a:lnTo>
                  <a:pt x="66" y="30"/>
                </a:lnTo>
                <a:lnTo>
                  <a:pt x="72" y="32"/>
                </a:lnTo>
                <a:lnTo>
                  <a:pt x="76" y="32"/>
                </a:lnTo>
                <a:lnTo>
                  <a:pt x="82" y="32"/>
                </a:lnTo>
                <a:lnTo>
                  <a:pt x="88" y="32"/>
                </a:lnTo>
                <a:lnTo>
                  <a:pt x="92" y="32"/>
                </a:lnTo>
                <a:lnTo>
                  <a:pt x="96" y="32"/>
                </a:lnTo>
                <a:lnTo>
                  <a:pt x="100" y="30"/>
                </a:lnTo>
                <a:lnTo>
                  <a:pt x="104" y="30"/>
                </a:lnTo>
                <a:lnTo>
                  <a:pt x="108" y="28"/>
                </a:lnTo>
                <a:lnTo>
                  <a:pt x="112" y="26"/>
                </a:lnTo>
                <a:lnTo>
                  <a:pt x="114" y="22"/>
                </a:lnTo>
                <a:lnTo>
                  <a:pt x="118" y="20"/>
                </a:lnTo>
                <a:lnTo>
                  <a:pt x="120" y="16"/>
                </a:lnTo>
                <a:lnTo>
                  <a:pt x="124" y="14"/>
                </a:lnTo>
                <a:lnTo>
                  <a:pt x="126" y="10"/>
                </a:lnTo>
                <a:lnTo>
                  <a:pt x="130" y="8"/>
                </a:lnTo>
                <a:lnTo>
                  <a:pt x="136" y="4"/>
                </a:lnTo>
                <a:lnTo>
                  <a:pt x="140" y="2"/>
                </a:lnTo>
                <a:lnTo>
                  <a:pt x="146" y="0"/>
                </a:lnTo>
                <a:lnTo>
                  <a:pt x="150" y="0"/>
                </a:lnTo>
                <a:lnTo>
                  <a:pt x="154" y="2"/>
                </a:lnTo>
                <a:lnTo>
                  <a:pt x="158" y="2"/>
                </a:lnTo>
                <a:lnTo>
                  <a:pt x="162" y="2"/>
                </a:lnTo>
                <a:lnTo>
                  <a:pt x="166" y="2"/>
                </a:lnTo>
                <a:lnTo>
                  <a:pt x="172" y="2"/>
                </a:lnTo>
                <a:lnTo>
                  <a:pt x="176" y="2"/>
                </a:lnTo>
                <a:lnTo>
                  <a:pt x="182" y="4"/>
                </a:lnTo>
                <a:lnTo>
                  <a:pt x="186" y="4"/>
                </a:lnTo>
                <a:lnTo>
                  <a:pt x="190" y="4"/>
                </a:lnTo>
                <a:lnTo>
                  <a:pt x="194" y="6"/>
                </a:lnTo>
                <a:lnTo>
                  <a:pt x="198" y="6"/>
                </a:lnTo>
                <a:lnTo>
                  <a:pt x="196" y="6"/>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0265" name="Freeform 39"/>
          <p:cNvSpPr>
            <a:spLocks/>
          </p:cNvSpPr>
          <p:nvPr/>
        </p:nvSpPr>
        <p:spPr bwMode="auto">
          <a:xfrm>
            <a:off x="2171700" y="5513388"/>
            <a:ext cx="160338" cy="238125"/>
          </a:xfrm>
          <a:custGeom>
            <a:avLst/>
            <a:gdLst>
              <a:gd name="T0" fmla="*/ 2147483647 w 91"/>
              <a:gd name="T1" fmla="*/ 2147483647 h 133"/>
              <a:gd name="T2" fmla="*/ 2147483647 w 91"/>
              <a:gd name="T3" fmla="*/ 2147483647 h 133"/>
              <a:gd name="T4" fmla="*/ 2147483647 w 91"/>
              <a:gd name="T5" fmla="*/ 2147483647 h 133"/>
              <a:gd name="T6" fmla="*/ 2147483647 w 91"/>
              <a:gd name="T7" fmla="*/ 2147483647 h 133"/>
              <a:gd name="T8" fmla="*/ 2147483647 w 91"/>
              <a:gd name="T9" fmla="*/ 2147483647 h 133"/>
              <a:gd name="T10" fmla="*/ 2147483647 w 91"/>
              <a:gd name="T11" fmla="*/ 2147483647 h 133"/>
              <a:gd name="T12" fmla="*/ 2147483647 w 91"/>
              <a:gd name="T13" fmla="*/ 2147483647 h 133"/>
              <a:gd name="T14" fmla="*/ 2147483647 w 91"/>
              <a:gd name="T15" fmla="*/ 2147483647 h 133"/>
              <a:gd name="T16" fmla="*/ 2147483647 w 91"/>
              <a:gd name="T17" fmla="*/ 2147483647 h 133"/>
              <a:gd name="T18" fmla="*/ 2147483647 w 91"/>
              <a:gd name="T19" fmla="*/ 2147483647 h 133"/>
              <a:gd name="T20" fmla="*/ 2147483647 w 91"/>
              <a:gd name="T21" fmla="*/ 2147483647 h 133"/>
              <a:gd name="T22" fmla="*/ 0 w 91"/>
              <a:gd name="T23" fmla="*/ 2147483647 h 133"/>
              <a:gd name="T24" fmla="*/ 0 w 91"/>
              <a:gd name="T25" fmla="*/ 2147483647 h 133"/>
              <a:gd name="T26" fmla="*/ 0 w 91"/>
              <a:gd name="T27" fmla="*/ 2147483647 h 133"/>
              <a:gd name="T28" fmla="*/ 2147483647 w 91"/>
              <a:gd name="T29" fmla="*/ 2147483647 h 133"/>
              <a:gd name="T30" fmla="*/ 2147483647 w 91"/>
              <a:gd name="T31" fmla="*/ 2147483647 h 133"/>
              <a:gd name="T32" fmla="*/ 2147483647 w 91"/>
              <a:gd name="T33" fmla="*/ 2147483647 h 133"/>
              <a:gd name="T34" fmla="*/ 2147483647 w 91"/>
              <a:gd name="T35" fmla="*/ 2147483647 h 133"/>
              <a:gd name="T36" fmla="*/ 2147483647 w 91"/>
              <a:gd name="T37" fmla="*/ 2147483647 h 133"/>
              <a:gd name="T38" fmla="*/ 2147483647 w 91"/>
              <a:gd name="T39" fmla="*/ 2147483647 h 133"/>
              <a:gd name="T40" fmla="*/ 2147483647 w 91"/>
              <a:gd name="T41" fmla="*/ 2147483647 h 133"/>
              <a:gd name="T42" fmla="*/ 2147483647 w 91"/>
              <a:gd name="T43" fmla="*/ 2147483647 h 133"/>
              <a:gd name="T44" fmla="*/ 2147483647 w 91"/>
              <a:gd name="T45" fmla="*/ 2147483647 h 133"/>
              <a:gd name="T46" fmla="*/ 2147483647 w 91"/>
              <a:gd name="T47" fmla="*/ 2147483647 h 133"/>
              <a:gd name="T48" fmla="*/ 2147483647 w 91"/>
              <a:gd name="T49" fmla="*/ 2147483647 h 133"/>
              <a:gd name="T50" fmla="*/ 2147483647 w 91"/>
              <a:gd name="T51" fmla="*/ 2147483647 h 133"/>
              <a:gd name="T52" fmla="*/ 2147483647 w 91"/>
              <a:gd name="T53" fmla="*/ 2147483647 h 133"/>
              <a:gd name="T54" fmla="*/ 2147483647 w 91"/>
              <a:gd name="T55" fmla="*/ 0 h 133"/>
              <a:gd name="T56" fmla="*/ 2147483647 w 91"/>
              <a:gd name="T57" fmla="*/ 2147483647 h 133"/>
              <a:gd name="T58" fmla="*/ 2147483647 w 91"/>
              <a:gd name="T59" fmla="*/ 2147483647 h 133"/>
              <a:gd name="T60" fmla="*/ 2147483647 w 91"/>
              <a:gd name="T61" fmla="*/ 2147483647 h 133"/>
              <a:gd name="T62" fmla="*/ 2147483647 w 91"/>
              <a:gd name="T63" fmla="*/ 2147483647 h 133"/>
              <a:gd name="T64" fmla="*/ 2147483647 w 91"/>
              <a:gd name="T65" fmla="*/ 2147483647 h 133"/>
              <a:gd name="T66" fmla="*/ 2147483647 w 91"/>
              <a:gd name="T67" fmla="*/ 2147483647 h 133"/>
              <a:gd name="T68" fmla="*/ 2147483647 w 91"/>
              <a:gd name="T69" fmla="*/ 2147483647 h 133"/>
              <a:gd name="T70" fmla="*/ 2147483647 w 91"/>
              <a:gd name="T71" fmla="*/ 2147483647 h 133"/>
              <a:gd name="T72" fmla="*/ 2147483647 w 91"/>
              <a:gd name="T73" fmla="*/ 2147483647 h 133"/>
              <a:gd name="T74" fmla="*/ 2147483647 w 91"/>
              <a:gd name="T75" fmla="*/ 2147483647 h 133"/>
              <a:gd name="T76" fmla="*/ 2147483647 w 91"/>
              <a:gd name="T77" fmla="*/ 2147483647 h 133"/>
              <a:gd name="T78" fmla="*/ 2147483647 w 91"/>
              <a:gd name="T79" fmla="*/ 2147483647 h 133"/>
              <a:gd name="T80" fmla="*/ 2147483647 w 91"/>
              <a:gd name="T81" fmla="*/ 2147483647 h 133"/>
              <a:gd name="T82" fmla="*/ 2147483647 w 91"/>
              <a:gd name="T83" fmla="*/ 2147483647 h 133"/>
              <a:gd name="T84" fmla="*/ 2147483647 w 91"/>
              <a:gd name="T85" fmla="*/ 2147483647 h 133"/>
              <a:gd name="T86" fmla="*/ 2147483647 w 91"/>
              <a:gd name="T87" fmla="*/ 2147483647 h 133"/>
              <a:gd name="T88" fmla="*/ 2147483647 w 91"/>
              <a:gd name="T89" fmla="*/ 2147483647 h 133"/>
              <a:gd name="T90" fmla="*/ 2147483647 w 91"/>
              <a:gd name="T91" fmla="*/ 2147483647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
              <a:gd name="T139" fmla="*/ 0 h 133"/>
              <a:gd name="T140" fmla="*/ 91 w 91"/>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 h="133">
                <a:moveTo>
                  <a:pt x="90" y="128"/>
                </a:moveTo>
                <a:lnTo>
                  <a:pt x="86" y="128"/>
                </a:lnTo>
                <a:lnTo>
                  <a:pt x="82" y="130"/>
                </a:lnTo>
                <a:lnTo>
                  <a:pt x="78" y="130"/>
                </a:lnTo>
                <a:lnTo>
                  <a:pt x="74" y="132"/>
                </a:lnTo>
                <a:lnTo>
                  <a:pt x="70" y="132"/>
                </a:lnTo>
                <a:lnTo>
                  <a:pt x="66" y="132"/>
                </a:lnTo>
                <a:lnTo>
                  <a:pt x="62" y="132"/>
                </a:lnTo>
                <a:lnTo>
                  <a:pt x="58" y="132"/>
                </a:lnTo>
                <a:lnTo>
                  <a:pt x="54" y="132"/>
                </a:lnTo>
                <a:lnTo>
                  <a:pt x="50" y="130"/>
                </a:lnTo>
                <a:lnTo>
                  <a:pt x="46" y="130"/>
                </a:lnTo>
                <a:lnTo>
                  <a:pt x="42" y="130"/>
                </a:lnTo>
                <a:lnTo>
                  <a:pt x="38" y="130"/>
                </a:lnTo>
                <a:lnTo>
                  <a:pt x="34" y="130"/>
                </a:lnTo>
                <a:lnTo>
                  <a:pt x="30" y="130"/>
                </a:lnTo>
                <a:lnTo>
                  <a:pt x="26" y="130"/>
                </a:lnTo>
                <a:lnTo>
                  <a:pt x="22" y="130"/>
                </a:lnTo>
                <a:lnTo>
                  <a:pt x="18" y="130"/>
                </a:lnTo>
                <a:lnTo>
                  <a:pt x="14" y="128"/>
                </a:lnTo>
                <a:lnTo>
                  <a:pt x="10" y="128"/>
                </a:lnTo>
                <a:lnTo>
                  <a:pt x="6" y="128"/>
                </a:lnTo>
                <a:lnTo>
                  <a:pt x="2" y="128"/>
                </a:lnTo>
                <a:lnTo>
                  <a:pt x="0" y="124"/>
                </a:lnTo>
                <a:lnTo>
                  <a:pt x="0" y="120"/>
                </a:lnTo>
                <a:lnTo>
                  <a:pt x="0" y="116"/>
                </a:lnTo>
                <a:lnTo>
                  <a:pt x="0" y="112"/>
                </a:lnTo>
                <a:lnTo>
                  <a:pt x="0" y="108"/>
                </a:lnTo>
                <a:lnTo>
                  <a:pt x="2" y="104"/>
                </a:lnTo>
                <a:lnTo>
                  <a:pt x="2" y="100"/>
                </a:lnTo>
                <a:lnTo>
                  <a:pt x="4" y="96"/>
                </a:lnTo>
                <a:lnTo>
                  <a:pt x="4" y="92"/>
                </a:lnTo>
                <a:lnTo>
                  <a:pt x="6" y="88"/>
                </a:lnTo>
                <a:lnTo>
                  <a:pt x="6" y="84"/>
                </a:lnTo>
                <a:lnTo>
                  <a:pt x="6" y="80"/>
                </a:lnTo>
                <a:lnTo>
                  <a:pt x="6" y="76"/>
                </a:lnTo>
                <a:lnTo>
                  <a:pt x="8" y="72"/>
                </a:lnTo>
                <a:lnTo>
                  <a:pt x="8" y="68"/>
                </a:lnTo>
                <a:lnTo>
                  <a:pt x="8" y="64"/>
                </a:lnTo>
                <a:lnTo>
                  <a:pt x="8" y="60"/>
                </a:lnTo>
                <a:lnTo>
                  <a:pt x="8" y="56"/>
                </a:lnTo>
                <a:lnTo>
                  <a:pt x="8" y="52"/>
                </a:lnTo>
                <a:lnTo>
                  <a:pt x="10" y="48"/>
                </a:lnTo>
                <a:lnTo>
                  <a:pt x="10" y="44"/>
                </a:lnTo>
                <a:lnTo>
                  <a:pt x="10" y="40"/>
                </a:lnTo>
                <a:lnTo>
                  <a:pt x="10" y="36"/>
                </a:lnTo>
                <a:lnTo>
                  <a:pt x="10" y="32"/>
                </a:lnTo>
                <a:lnTo>
                  <a:pt x="12" y="28"/>
                </a:lnTo>
                <a:lnTo>
                  <a:pt x="12" y="24"/>
                </a:lnTo>
                <a:lnTo>
                  <a:pt x="12" y="20"/>
                </a:lnTo>
                <a:lnTo>
                  <a:pt x="14" y="16"/>
                </a:lnTo>
                <a:lnTo>
                  <a:pt x="14" y="12"/>
                </a:lnTo>
                <a:lnTo>
                  <a:pt x="16" y="8"/>
                </a:lnTo>
                <a:lnTo>
                  <a:pt x="16" y="4"/>
                </a:lnTo>
                <a:lnTo>
                  <a:pt x="16" y="0"/>
                </a:lnTo>
                <a:lnTo>
                  <a:pt x="20" y="0"/>
                </a:lnTo>
                <a:lnTo>
                  <a:pt x="24" y="0"/>
                </a:lnTo>
                <a:lnTo>
                  <a:pt x="28" y="2"/>
                </a:lnTo>
                <a:lnTo>
                  <a:pt x="32" y="4"/>
                </a:lnTo>
                <a:lnTo>
                  <a:pt x="36" y="6"/>
                </a:lnTo>
                <a:lnTo>
                  <a:pt x="38" y="10"/>
                </a:lnTo>
                <a:lnTo>
                  <a:pt x="40" y="14"/>
                </a:lnTo>
                <a:lnTo>
                  <a:pt x="42" y="18"/>
                </a:lnTo>
                <a:lnTo>
                  <a:pt x="42" y="22"/>
                </a:lnTo>
                <a:lnTo>
                  <a:pt x="44" y="26"/>
                </a:lnTo>
                <a:lnTo>
                  <a:pt x="44" y="30"/>
                </a:lnTo>
                <a:lnTo>
                  <a:pt x="44" y="34"/>
                </a:lnTo>
                <a:lnTo>
                  <a:pt x="46" y="38"/>
                </a:lnTo>
                <a:lnTo>
                  <a:pt x="48" y="42"/>
                </a:lnTo>
                <a:lnTo>
                  <a:pt x="50" y="46"/>
                </a:lnTo>
                <a:lnTo>
                  <a:pt x="50" y="50"/>
                </a:lnTo>
                <a:lnTo>
                  <a:pt x="52" y="54"/>
                </a:lnTo>
                <a:lnTo>
                  <a:pt x="52" y="58"/>
                </a:lnTo>
                <a:lnTo>
                  <a:pt x="56" y="62"/>
                </a:lnTo>
                <a:lnTo>
                  <a:pt x="58" y="66"/>
                </a:lnTo>
                <a:lnTo>
                  <a:pt x="58" y="70"/>
                </a:lnTo>
                <a:lnTo>
                  <a:pt x="60" y="74"/>
                </a:lnTo>
                <a:lnTo>
                  <a:pt x="62" y="78"/>
                </a:lnTo>
                <a:lnTo>
                  <a:pt x="64" y="82"/>
                </a:lnTo>
                <a:lnTo>
                  <a:pt x="66" y="86"/>
                </a:lnTo>
                <a:lnTo>
                  <a:pt x="70" y="90"/>
                </a:lnTo>
                <a:lnTo>
                  <a:pt x="72" y="94"/>
                </a:lnTo>
                <a:lnTo>
                  <a:pt x="74" y="98"/>
                </a:lnTo>
                <a:lnTo>
                  <a:pt x="76" y="102"/>
                </a:lnTo>
                <a:lnTo>
                  <a:pt x="78" y="106"/>
                </a:lnTo>
                <a:lnTo>
                  <a:pt x="80" y="110"/>
                </a:lnTo>
                <a:lnTo>
                  <a:pt x="82" y="114"/>
                </a:lnTo>
                <a:lnTo>
                  <a:pt x="82" y="118"/>
                </a:lnTo>
                <a:lnTo>
                  <a:pt x="82" y="122"/>
                </a:lnTo>
                <a:lnTo>
                  <a:pt x="82" y="126"/>
                </a:lnTo>
                <a:lnTo>
                  <a:pt x="82" y="130"/>
                </a:lnTo>
                <a:lnTo>
                  <a:pt x="78" y="132"/>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0266" name="Freeform 40"/>
          <p:cNvSpPr>
            <a:spLocks/>
          </p:cNvSpPr>
          <p:nvPr/>
        </p:nvSpPr>
        <p:spPr bwMode="auto">
          <a:xfrm>
            <a:off x="2119313" y="5548313"/>
            <a:ext cx="58737" cy="203200"/>
          </a:xfrm>
          <a:custGeom>
            <a:avLst/>
            <a:gdLst>
              <a:gd name="T0" fmla="*/ 2147483647 w 33"/>
              <a:gd name="T1" fmla="*/ 2147483647 h 113"/>
              <a:gd name="T2" fmla="*/ 2147483647 w 33"/>
              <a:gd name="T3" fmla="*/ 2147483647 h 113"/>
              <a:gd name="T4" fmla="*/ 2147483647 w 33"/>
              <a:gd name="T5" fmla="*/ 2147483647 h 113"/>
              <a:gd name="T6" fmla="*/ 2147483647 w 33"/>
              <a:gd name="T7" fmla="*/ 2147483647 h 113"/>
              <a:gd name="T8" fmla="*/ 2147483647 w 33"/>
              <a:gd name="T9" fmla="*/ 2147483647 h 113"/>
              <a:gd name="T10" fmla="*/ 2147483647 w 33"/>
              <a:gd name="T11" fmla="*/ 2147483647 h 113"/>
              <a:gd name="T12" fmla="*/ 2147483647 w 33"/>
              <a:gd name="T13" fmla="*/ 2147483647 h 113"/>
              <a:gd name="T14" fmla="*/ 2147483647 w 33"/>
              <a:gd name="T15" fmla="*/ 2147483647 h 113"/>
              <a:gd name="T16" fmla="*/ 2147483647 w 33"/>
              <a:gd name="T17" fmla="*/ 2147483647 h 113"/>
              <a:gd name="T18" fmla="*/ 2147483647 w 33"/>
              <a:gd name="T19" fmla="*/ 2147483647 h 113"/>
              <a:gd name="T20" fmla="*/ 2147483647 w 33"/>
              <a:gd name="T21" fmla="*/ 2147483647 h 113"/>
              <a:gd name="T22" fmla="*/ 2147483647 w 33"/>
              <a:gd name="T23" fmla="*/ 2147483647 h 113"/>
              <a:gd name="T24" fmla="*/ 2147483647 w 33"/>
              <a:gd name="T25" fmla="*/ 2147483647 h 113"/>
              <a:gd name="T26" fmla="*/ 2147483647 w 33"/>
              <a:gd name="T27" fmla="*/ 0 h 113"/>
              <a:gd name="T28" fmla="*/ 2147483647 w 33"/>
              <a:gd name="T29" fmla="*/ 2147483647 h 113"/>
              <a:gd name="T30" fmla="*/ 2147483647 w 33"/>
              <a:gd name="T31" fmla="*/ 2147483647 h 113"/>
              <a:gd name="T32" fmla="*/ 2147483647 w 33"/>
              <a:gd name="T33" fmla="*/ 2147483647 h 113"/>
              <a:gd name="T34" fmla="*/ 2147483647 w 33"/>
              <a:gd name="T35" fmla="*/ 2147483647 h 113"/>
              <a:gd name="T36" fmla="*/ 2147483647 w 33"/>
              <a:gd name="T37" fmla="*/ 2147483647 h 113"/>
              <a:gd name="T38" fmla="*/ 2147483647 w 33"/>
              <a:gd name="T39" fmla="*/ 2147483647 h 113"/>
              <a:gd name="T40" fmla="*/ 2147483647 w 33"/>
              <a:gd name="T41" fmla="*/ 2147483647 h 113"/>
              <a:gd name="T42" fmla="*/ 2147483647 w 33"/>
              <a:gd name="T43" fmla="*/ 2147483647 h 113"/>
              <a:gd name="T44" fmla="*/ 0 w 33"/>
              <a:gd name="T45" fmla="*/ 2147483647 h 113"/>
              <a:gd name="T46" fmla="*/ 0 w 33"/>
              <a:gd name="T47" fmla="*/ 2147483647 h 113"/>
              <a:gd name="T48" fmla="*/ 0 w 33"/>
              <a:gd name="T49" fmla="*/ 2147483647 h 113"/>
              <a:gd name="T50" fmla="*/ 2147483647 w 33"/>
              <a:gd name="T51" fmla="*/ 2147483647 h 113"/>
              <a:gd name="T52" fmla="*/ 2147483647 w 33"/>
              <a:gd name="T53" fmla="*/ 2147483647 h 113"/>
              <a:gd name="T54" fmla="*/ 2147483647 w 33"/>
              <a:gd name="T55" fmla="*/ 2147483647 h 113"/>
              <a:gd name="T56" fmla="*/ 2147483647 w 33"/>
              <a:gd name="T57" fmla="*/ 2147483647 h 113"/>
              <a:gd name="T58" fmla="*/ 2147483647 w 33"/>
              <a:gd name="T59" fmla="*/ 2147483647 h 113"/>
              <a:gd name="T60" fmla="*/ 2147483647 w 33"/>
              <a:gd name="T61" fmla="*/ 2147483647 h 113"/>
              <a:gd name="T62" fmla="*/ 2147483647 w 33"/>
              <a:gd name="T63" fmla="*/ 214748364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113"/>
              <a:gd name="T98" fmla="*/ 33 w 33"/>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113">
                <a:moveTo>
                  <a:pt x="12" y="102"/>
                </a:moveTo>
                <a:lnTo>
                  <a:pt x="16" y="102"/>
                </a:lnTo>
                <a:lnTo>
                  <a:pt x="18" y="98"/>
                </a:lnTo>
                <a:lnTo>
                  <a:pt x="16" y="94"/>
                </a:lnTo>
                <a:lnTo>
                  <a:pt x="18" y="90"/>
                </a:lnTo>
                <a:lnTo>
                  <a:pt x="18" y="86"/>
                </a:lnTo>
                <a:lnTo>
                  <a:pt x="18" y="82"/>
                </a:lnTo>
                <a:lnTo>
                  <a:pt x="20" y="78"/>
                </a:lnTo>
                <a:lnTo>
                  <a:pt x="20" y="74"/>
                </a:lnTo>
                <a:lnTo>
                  <a:pt x="22" y="70"/>
                </a:lnTo>
                <a:lnTo>
                  <a:pt x="22" y="66"/>
                </a:lnTo>
                <a:lnTo>
                  <a:pt x="22" y="62"/>
                </a:lnTo>
                <a:lnTo>
                  <a:pt x="22" y="58"/>
                </a:lnTo>
                <a:lnTo>
                  <a:pt x="24" y="54"/>
                </a:lnTo>
                <a:lnTo>
                  <a:pt x="24" y="50"/>
                </a:lnTo>
                <a:lnTo>
                  <a:pt x="24" y="46"/>
                </a:lnTo>
                <a:lnTo>
                  <a:pt x="28" y="42"/>
                </a:lnTo>
                <a:lnTo>
                  <a:pt x="28" y="38"/>
                </a:lnTo>
                <a:lnTo>
                  <a:pt x="28" y="34"/>
                </a:lnTo>
                <a:lnTo>
                  <a:pt x="28" y="30"/>
                </a:lnTo>
                <a:lnTo>
                  <a:pt x="28" y="26"/>
                </a:lnTo>
                <a:lnTo>
                  <a:pt x="28" y="22"/>
                </a:lnTo>
                <a:lnTo>
                  <a:pt x="28" y="18"/>
                </a:lnTo>
                <a:lnTo>
                  <a:pt x="28" y="14"/>
                </a:lnTo>
                <a:lnTo>
                  <a:pt x="28" y="10"/>
                </a:lnTo>
                <a:lnTo>
                  <a:pt x="30" y="6"/>
                </a:lnTo>
                <a:lnTo>
                  <a:pt x="32" y="2"/>
                </a:lnTo>
                <a:lnTo>
                  <a:pt x="28" y="0"/>
                </a:lnTo>
                <a:lnTo>
                  <a:pt x="24" y="0"/>
                </a:lnTo>
                <a:lnTo>
                  <a:pt x="22" y="4"/>
                </a:lnTo>
                <a:lnTo>
                  <a:pt x="18" y="4"/>
                </a:lnTo>
                <a:lnTo>
                  <a:pt x="14" y="4"/>
                </a:lnTo>
                <a:lnTo>
                  <a:pt x="10" y="4"/>
                </a:lnTo>
                <a:lnTo>
                  <a:pt x="8" y="8"/>
                </a:lnTo>
                <a:lnTo>
                  <a:pt x="8" y="12"/>
                </a:lnTo>
                <a:lnTo>
                  <a:pt x="6" y="16"/>
                </a:lnTo>
                <a:lnTo>
                  <a:pt x="6" y="20"/>
                </a:lnTo>
                <a:lnTo>
                  <a:pt x="4" y="24"/>
                </a:lnTo>
                <a:lnTo>
                  <a:pt x="4" y="28"/>
                </a:lnTo>
                <a:lnTo>
                  <a:pt x="4" y="32"/>
                </a:lnTo>
                <a:lnTo>
                  <a:pt x="4" y="36"/>
                </a:lnTo>
                <a:lnTo>
                  <a:pt x="4" y="40"/>
                </a:lnTo>
                <a:lnTo>
                  <a:pt x="4" y="44"/>
                </a:lnTo>
                <a:lnTo>
                  <a:pt x="2" y="48"/>
                </a:lnTo>
                <a:lnTo>
                  <a:pt x="0" y="52"/>
                </a:lnTo>
                <a:lnTo>
                  <a:pt x="0" y="56"/>
                </a:lnTo>
                <a:lnTo>
                  <a:pt x="0" y="60"/>
                </a:lnTo>
                <a:lnTo>
                  <a:pt x="0" y="64"/>
                </a:lnTo>
                <a:lnTo>
                  <a:pt x="0" y="68"/>
                </a:lnTo>
                <a:lnTo>
                  <a:pt x="0" y="72"/>
                </a:lnTo>
                <a:lnTo>
                  <a:pt x="2" y="76"/>
                </a:lnTo>
                <a:lnTo>
                  <a:pt x="2" y="80"/>
                </a:lnTo>
                <a:lnTo>
                  <a:pt x="4" y="84"/>
                </a:lnTo>
                <a:lnTo>
                  <a:pt x="6" y="88"/>
                </a:lnTo>
                <a:lnTo>
                  <a:pt x="6" y="92"/>
                </a:lnTo>
                <a:lnTo>
                  <a:pt x="6" y="96"/>
                </a:lnTo>
                <a:lnTo>
                  <a:pt x="4" y="100"/>
                </a:lnTo>
                <a:lnTo>
                  <a:pt x="4" y="104"/>
                </a:lnTo>
                <a:lnTo>
                  <a:pt x="6" y="108"/>
                </a:lnTo>
                <a:lnTo>
                  <a:pt x="8" y="112"/>
                </a:lnTo>
                <a:lnTo>
                  <a:pt x="12" y="110"/>
                </a:lnTo>
                <a:lnTo>
                  <a:pt x="16" y="108"/>
                </a:lnTo>
                <a:lnTo>
                  <a:pt x="16" y="104"/>
                </a:lnTo>
                <a:lnTo>
                  <a:pt x="12" y="102"/>
                </a:lnTo>
              </a:path>
            </a:pathLst>
          </a:custGeom>
          <a:solidFill>
            <a:schemeClr val="bg1"/>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0267" name="Freeform 41"/>
          <p:cNvSpPr>
            <a:spLocks/>
          </p:cNvSpPr>
          <p:nvPr/>
        </p:nvSpPr>
        <p:spPr bwMode="auto">
          <a:xfrm>
            <a:off x="3227388" y="5954713"/>
            <a:ext cx="36512" cy="55562"/>
          </a:xfrm>
          <a:custGeom>
            <a:avLst/>
            <a:gdLst>
              <a:gd name="T0" fmla="*/ 2147483647 w 21"/>
              <a:gd name="T1" fmla="*/ 2147483647 h 31"/>
              <a:gd name="T2" fmla="*/ 2147483647 w 21"/>
              <a:gd name="T3" fmla="*/ 2147483647 h 31"/>
              <a:gd name="T4" fmla="*/ 2147483647 w 21"/>
              <a:gd name="T5" fmla="*/ 2147483647 h 31"/>
              <a:gd name="T6" fmla="*/ 2147483647 w 21"/>
              <a:gd name="T7" fmla="*/ 2147483647 h 31"/>
              <a:gd name="T8" fmla="*/ 2147483647 w 21"/>
              <a:gd name="T9" fmla="*/ 2147483647 h 31"/>
              <a:gd name="T10" fmla="*/ 2147483647 w 21"/>
              <a:gd name="T11" fmla="*/ 2147483647 h 31"/>
              <a:gd name="T12" fmla="*/ 2147483647 w 21"/>
              <a:gd name="T13" fmla="*/ 2147483647 h 31"/>
              <a:gd name="T14" fmla="*/ 2147483647 w 21"/>
              <a:gd name="T15" fmla="*/ 2147483647 h 31"/>
              <a:gd name="T16" fmla="*/ 2147483647 w 21"/>
              <a:gd name="T17" fmla="*/ 2147483647 h 31"/>
              <a:gd name="T18" fmla="*/ 2147483647 w 21"/>
              <a:gd name="T19" fmla="*/ 2147483647 h 31"/>
              <a:gd name="T20" fmla="*/ 2147483647 w 21"/>
              <a:gd name="T21" fmla="*/ 2147483647 h 31"/>
              <a:gd name="T22" fmla="*/ 2147483647 w 21"/>
              <a:gd name="T23" fmla="*/ 2147483647 h 31"/>
              <a:gd name="T24" fmla="*/ 2147483647 w 21"/>
              <a:gd name="T25" fmla="*/ 2147483647 h 31"/>
              <a:gd name="T26" fmla="*/ 2147483647 w 21"/>
              <a:gd name="T27" fmla="*/ 2147483647 h 31"/>
              <a:gd name="T28" fmla="*/ 2147483647 w 21"/>
              <a:gd name="T29" fmla="*/ 2147483647 h 31"/>
              <a:gd name="T30" fmla="*/ 2147483647 w 21"/>
              <a:gd name="T31" fmla="*/ 2147483647 h 31"/>
              <a:gd name="T32" fmla="*/ 2147483647 w 21"/>
              <a:gd name="T33" fmla="*/ 2147483647 h 31"/>
              <a:gd name="T34" fmla="*/ 2147483647 w 21"/>
              <a:gd name="T35" fmla="*/ 2147483647 h 31"/>
              <a:gd name="T36" fmla="*/ 2147483647 w 21"/>
              <a:gd name="T37" fmla="*/ 2147483647 h 31"/>
              <a:gd name="T38" fmla="*/ 2147483647 w 21"/>
              <a:gd name="T39" fmla="*/ 2147483647 h 31"/>
              <a:gd name="T40" fmla="*/ 2147483647 w 21"/>
              <a:gd name="T41" fmla="*/ 2147483647 h 31"/>
              <a:gd name="T42" fmla="*/ 2147483647 w 21"/>
              <a:gd name="T43" fmla="*/ 2147483647 h 31"/>
              <a:gd name="T44" fmla="*/ 2147483647 w 21"/>
              <a:gd name="T45" fmla="*/ 2147483647 h 31"/>
              <a:gd name="T46" fmla="*/ 2147483647 w 21"/>
              <a:gd name="T47" fmla="*/ 2147483647 h 31"/>
              <a:gd name="T48" fmla="*/ 2147483647 w 21"/>
              <a:gd name="T49" fmla="*/ 2147483647 h 31"/>
              <a:gd name="T50" fmla="*/ 2147483647 w 21"/>
              <a:gd name="T51" fmla="*/ 2147483647 h 31"/>
              <a:gd name="T52" fmla="*/ 2147483647 w 21"/>
              <a:gd name="T53" fmla="*/ 2147483647 h 31"/>
              <a:gd name="T54" fmla="*/ 2147483647 w 21"/>
              <a:gd name="T55" fmla="*/ 2147483647 h 31"/>
              <a:gd name="T56" fmla="*/ 2147483647 w 21"/>
              <a:gd name="T57" fmla="*/ 2147483647 h 31"/>
              <a:gd name="T58" fmla="*/ 2147483647 w 21"/>
              <a:gd name="T59" fmla="*/ 2147483647 h 31"/>
              <a:gd name="T60" fmla="*/ 2147483647 w 21"/>
              <a:gd name="T61" fmla="*/ 2147483647 h 31"/>
              <a:gd name="T62" fmla="*/ 2147483647 w 21"/>
              <a:gd name="T63" fmla="*/ 2147483647 h 31"/>
              <a:gd name="T64" fmla="*/ 2147483647 w 21"/>
              <a:gd name="T65" fmla="*/ 2147483647 h 31"/>
              <a:gd name="T66" fmla="*/ 2147483647 w 21"/>
              <a:gd name="T67" fmla="*/ 2147483647 h 31"/>
              <a:gd name="T68" fmla="*/ 2147483647 w 21"/>
              <a:gd name="T69" fmla="*/ 2147483647 h 31"/>
              <a:gd name="T70" fmla="*/ 2147483647 w 21"/>
              <a:gd name="T71" fmla="*/ 2147483647 h 31"/>
              <a:gd name="T72" fmla="*/ 2147483647 w 21"/>
              <a:gd name="T73" fmla="*/ 2147483647 h 31"/>
              <a:gd name="T74" fmla="*/ 2147483647 w 21"/>
              <a:gd name="T75" fmla="*/ 2147483647 h 31"/>
              <a:gd name="T76" fmla="*/ 2147483647 w 21"/>
              <a:gd name="T77" fmla="*/ 2147483647 h 31"/>
              <a:gd name="T78" fmla="*/ 2147483647 w 21"/>
              <a:gd name="T79" fmla="*/ 2147483647 h 31"/>
              <a:gd name="T80" fmla="*/ 2147483647 w 21"/>
              <a:gd name="T81" fmla="*/ 2147483647 h 31"/>
              <a:gd name="T82" fmla="*/ 2147483647 w 21"/>
              <a:gd name="T83" fmla="*/ 2147483647 h 31"/>
              <a:gd name="T84" fmla="*/ 2147483647 w 21"/>
              <a:gd name="T85" fmla="*/ 2147483647 h 31"/>
              <a:gd name="T86" fmla="*/ 2147483647 w 21"/>
              <a:gd name="T87" fmla="*/ 2147483647 h 31"/>
              <a:gd name="T88" fmla="*/ 2147483647 w 21"/>
              <a:gd name="T89" fmla="*/ 2147483647 h 31"/>
              <a:gd name="T90" fmla="*/ 2147483647 w 21"/>
              <a:gd name="T91" fmla="*/ 0 h 31"/>
              <a:gd name="T92" fmla="*/ 2147483647 w 21"/>
              <a:gd name="T93" fmla="*/ 2147483647 h 31"/>
              <a:gd name="T94" fmla="*/ 2147483647 w 21"/>
              <a:gd name="T95" fmla="*/ 2147483647 h 31"/>
              <a:gd name="T96" fmla="*/ 2147483647 w 21"/>
              <a:gd name="T97" fmla="*/ 2147483647 h 31"/>
              <a:gd name="T98" fmla="*/ 2147483647 w 21"/>
              <a:gd name="T99" fmla="*/ 2147483647 h 31"/>
              <a:gd name="T100" fmla="*/ 2147483647 w 21"/>
              <a:gd name="T101" fmla="*/ 2147483647 h 31"/>
              <a:gd name="T102" fmla="*/ 2147483647 w 21"/>
              <a:gd name="T103" fmla="*/ 2147483647 h 31"/>
              <a:gd name="T104" fmla="*/ 2147483647 w 21"/>
              <a:gd name="T105" fmla="*/ 2147483647 h 31"/>
              <a:gd name="T106" fmla="*/ 2147483647 w 21"/>
              <a:gd name="T107" fmla="*/ 2147483647 h 31"/>
              <a:gd name="T108" fmla="*/ 2147483647 w 21"/>
              <a:gd name="T109" fmla="*/ 2147483647 h 31"/>
              <a:gd name="T110" fmla="*/ 2147483647 w 21"/>
              <a:gd name="T111" fmla="*/ 2147483647 h 31"/>
              <a:gd name="T112" fmla="*/ 2147483647 w 21"/>
              <a:gd name="T113" fmla="*/ 2147483647 h 31"/>
              <a:gd name="T114" fmla="*/ 2147483647 w 21"/>
              <a:gd name="T115" fmla="*/ 2147483647 h 31"/>
              <a:gd name="T116" fmla="*/ 2147483647 w 21"/>
              <a:gd name="T117" fmla="*/ 2147483647 h 31"/>
              <a:gd name="T118" fmla="*/ 2147483647 w 21"/>
              <a:gd name="T119" fmla="*/ 2147483647 h 31"/>
              <a:gd name="T120" fmla="*/ 0 w 21"/>
              <a:gd name="T121" fmla="*/ 2147483647 h 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
              <a:gd name="T184" fmla="*/ 0 h 31"/>
              <a:gd name="T185" fmla="*/ 21 w 21"/>
              <a:gd name="T186" fmla="*/ 31 h 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 h="31">
                <a:moveTo>
                  <a:pt x="18" y="4"/>
                </a:moveTo>
                <a:lnTo>
                  <a:pt x="16" y="8"/>
                </a:lnTo>
                <a:lnTo>
                  <a:pt x="16" y="12"/>
                </a:lnTo>
                <a:lnTo>
                  <a:pt x="12" y="16"/>
                </a:lnTo>
                <a:lnTo>
                  <a:pt x="12" y="20"/>
                </a:lnTo>
                <a:lnTo>
                  <a:pt x="14" y="16"/>
                </a:lnTo>
                <a:lnTo>
                  <a:pt x="16" y="12"/>
                </a:lnTo>
                <a:lnTo>
                  <a:pt x="16" y="16"/>
                </a:lnTo>
                <a:lnTo>
                  <a:pt x="14" y="20"/>
                </a:lnTo>
                <a:lnTo>
                  <a:pt x="16" y="16"/>
                </a:lnTo>
                <a:lnTo>
                  <a:pt x="16" y="20"/>
                </a:lnTo>
                <a:lnTo>
                  <a:pt x="18" y="16"/>
                </a:lnTo>
                <a:lnTo>
                  <a:pt x="14" y="18"/>
                </a:lnTo>
                <a:lnTo>
                  <a:pt x="12" y="14"/>
                </a:lnTo>
                <a:lnTo>
                  <a:pt x="8" y="20"/>
                </a:lnTo>
                <a:lnTo>
                  <a:pt x="6" y="24"/>
                </a:lnTo>
                <a:lnTo>
                  <a:pt x="2" y="30"/>
                </a:lnTo>
                <a:lnTo>
                  <a:pt x="2" y="24"/>
                </a:lnTo>
                <a:lnTo>
                  <a:pt x="4" y="20"/>
                </a:lnTo>
                <a:lnTo>
                  <a:pt x="6" y="16"/>
                </a:lnTo>
                <a:lnTo>
                  <a:pt x="4" y="20"/>
                </a:lnTo>
                <a:lnTo>
                  <a:pt x="4" y="24"/>
                </a:lnTo>
                <a:lnTo>
                  <a:pt x="6" y="20"/>
                </a:lnTo>
                <a:lnTo>
                  <a:pt x="8" y="16"/>
                </a:lnTo>
                <a:lnTo>
                  <a:pt x="12" y="12"/>
                </a:lnTo>
                <a:lnTo>
                  <a:pt x="14" y="8"/>
                </a:lnTo>
                <a:lnTo>
                  <a:pt x="12" y="14"/>
                </a:lnTo>
                <a:lnTo>
                  <a:pt x="10" y="18"/>
                </a:lnTo>
                <a:lnTo>
                  <a:pt x="10" y="12"/>
                </a:lnTo>
                <a:lnTo>
                  <a:pt x="12" y="8"/>
                </a:lnTo>
                <a:lnTo>
                  <a:pt x="10" y="12"/>
                </a:lnTo>
                <a:lnTo>
                  <a:pt x="8" y="16"/>
                </a:lnTo>
                <a:lnTo>
                  <a:pt x="6" y="20"/>
                </a:lnTo>
                <a:lnTo>
                  <a:pt x="6" y="16"/>
                </a:lnTo>
                <a:lnTo>
                  <a:pt x="6" y="12"/>
                </a:lnTo>
                <a:lnTo>
                  <a:pt x="10" y="8"/>
                </a:lnTo>
                <a:lnTo>
                  <a:pt x="10" y="4"/>
                </a:lnTo>
                <a:lnTo>
                  <a:pt x="10" y="8"/>
                </a:lnTo>
                <a:lnTo>
                  <a:pt x="8" y="12"/>
                </a:lnTo>
                <a:lnTo>
                  <a:pt x="6" y="16"/>
                </a:lnTo>
                <a:lnTo>
                  <a:pt x="6" y="20"/>
                </a:lnTo>
                <a:lnTo>
                  <a:pt x="10" y="14"/>
                </a:lnTo>
                <a:lnTo>
                  <a:pt x="12" y="8"/>
                </a:lnTo>
                <a:lnTo>
                  <a:pt x="16" y="6"/>
                </a:lnTo>
                <a:lnTo>
                  <a:pt x="16" y="2"/>
                </a:lnTo>
                <a:lnTo>
                  <a:pt x="20" y="0"/>
                </a:lnTo>
                <a:lnTo>
                  <a:pt x="20" y="4"/>
                </a:lnTo>
                <a:lnTo>
                  <a:pt x="20" y="8"/>
                </a:lnTo>
                <a:lnTo>
                  <a:pt x="18" y="12"/>
                </a:lnTo>
                <a:lnTo>
                  <a:pt x="16" y="16"/>
                </a:lnTo>
                <a:lnTo>
                  <a:pt x="14" y="20"/>
                </a:lnTo>
                <a:lnTo>
                  <a:pt x="12" y="24"/>
                </a:lnTo>
                <a:lnTo>
                  <a:pt x="10" y="20"/>
                </a:lnTo>
                <a:lnTo>
                  <a:pt x="10" y="16"/>
                </a:lnTo>
                <a:lnTo>
                  <a:pt x="12" y="12"/>
                </a:lnTo>
                <a:lnTo>
                  <a:pt x="12" y="8"/>
                </a:lnTo>
                <a:lnTo>
                  <a:pt x="8" y="10"/>
                </a:lnTo>
                <a:lnTo>
                  <a:pt x="6" y="14"/>
                </a:lnTo>
                <a:lnTo>
                  <a:pt x="4" y="18"/>
                </a:lnTo>
                <a:lnTo>
                  <a:pt x="2" y="22"/>
                </a:lnTo>
                <a:lnTo>
                  <a:pt x="0" y="26"/>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68" name="Freeform 42"/>
          <p:cNvSpPr>
            <a:spLocks/>
          </p:cNvSpPr>
          <p:nvPr/>
        </p:nvSpPr>
        <p:spPr bwMode="auto">
          <a:xfrm>
            <a:off x="3181350" y="5911850"/>
            <a:ext cx="41275" cy="69850"/>
          </a:xfrm>
          <a:custGeom>
            <a:avLst/>
            <a:gdLst>
              <a:gd name="T0" fmla="*/ 2147483647 w 23"/>
              <a:gd name="T1" fmla="*/ 0 h 39"/>
              <a:gd name="T2" fmla="*/ 2147483647 w 23"/>
              <a:gd name="T3" fmla="*/ 2147483647 h 39"/>
              <a:gd name="T4" fmla="*/ 2147483647 w 23"/>
              <a:gd name="T5" fmla="*/ 2147483647 h 39"/>
              <a:gd name="T6" fmla="*/ 2147483647 w 23"/>
              <a:gd name="T7" fmla="*/ 2147483647 h 39"/>
              <a:gd name="T8" fmla="*/ 2147483647 w 23"/>
              <a:gd name="T9" fmla="*/ 2147483647 h 39"/>
              <a:gd name="T10" fmla="*/ 2147483647 w 23"/>
              <a:gd name="T11" fmla="*/ 2147483647 h 39"/>
              <a:gd name="T12" fmla="*/ 2147483647 w 23"/>
              <a:gd name="T13" fmla="*/ 2147483647 h 39"/>
              <a:gd name="T14" fmla="*/ 2147483647 w 23"/>
              <a:gd name="T15" fmla="*/ 2147483647 h 39"/>
              <a:gd name="T16" fmla="*/ 2147483647 w 23"/>
              <a:gd name="T17" fmla="*/ 2147483647 h 39"/>
              <a:gd name="T18" fmla="*/ 2147483647 w 23"/>
              <a:gd name="T19" fmla="*/ 2147483647 h 39"/>
              <a:gd name="T20" fmla="*/ 2147483647 w 23"/>
              <a:gd name="T21" fmla="*/ 2147483647 h 39"/>
              <a:gd name="T22" fmla="*/ 2147483647 w 23"/>
              <a:gd name="T23" fmla="*/ 2147483647 h 39"/>
              <a:gd name="T24" fmla="*/ 0 w 23"/>
              <a:gd name="T25" fmla="*/ 2147483647 h 39"/>
              <a:gd name="T26" fmla="*/ 0 w 23"/>
              <a:gd name="T27" fmla="*/ 2147483647 h 39"/>
              <a:gd name="T28" fmla="*/ 2147483647 w 23"/>
              <a:gd name="T29" fmla="*/ 2147483647 h 39"/>
              <a:gd name="T30" fmla="*/ 2147483647 w 23"/>
              <a:gd name="T31" fmla="*/ 2147483647 h 39"/>
              <a:gd name="T32" fmla="*/ 2147483647 w 23"/>
              <a:gd name="T33" fmla="*/ 2147483647 h 39"/>
              <a:gd name="T34" fmla="*/ 2147483647 w 23"/>
              <a:gd name="T35" fmla="*/ 2147483647 h 39"/>
              <a:gd name="T36" fmla="*/ 2147483647 w 23"/>
              <a:gd name="T37" fmla="*/ 2147483647 h 39"/>
              <a:gd name="T38" fmla="*/ 2147483647 w 23"/>
              <a:gd name="T39" fmla="*/ 2147483647 h 39"/>
              <a:gd name="T40" fmla="*/ 2147483647 w 23"/>
              <a:gd name="T41" fmla="*/ 2147483647 h 39"/>
              <a:gd name="T42" fmla="*/ 2147483647 w 23"/>
              <a:gd name="T43" fmla="*/ 2147483647 h 39"/>
              <a:gd name="T44" fmla="*/ 2147483647 w 23"/>
              <a:gd name="T45" fmla="*/ 2147483647 h 39"/>
              <a:gd name="T46" fmla="*/ 2147483647 w 23"/>
              <a:gd name="T47" fmla="*/ 2147483647 h 39"/>
              <a:gd name="T48" fmla="*/ 2147483647 w 23"/>
              <a:gd name="T49" fmla="*/ 2147483647 h 39"/>
              <a:gd name="T50" fmla="*/ 2147483647 w 23"/>
              <a:gd name="T51" fmla="*/ 2147483647 h 39"/>
              <a:gd name="T52" fmla="*/ 2147483647 w 23"/>
              <a:gd name="T53" fmla="*/ 2147483647 h 39"/>
              <a:gd name="T54" fmla="*/ 2147483647 w 23"/>
              <a:gd name="T55" fmla="*/ 2147483647 h 39"/>
              <a:gd name="T56" fmla="*/ 2147483647 w 23"/>
              <a:gd name="T57" fmla="*/ 2147483647 h 39"/>
              <a:gd name="T58" fmla="*/ 2147483647 w 23"/>
              <a:gd name="T59" fmla="*/ 2147483647 h 39"/>
              <a:gd name="T60" fmla="*/ 2147483647 w 23"/>
              <a:gd name="T61" fmla="*/ 2147483647 h 39"/>
              <a:gd name="T62" fmla="*/ 2147483647 w 23"/>
              <a:gd name="T63" fmla="*/ 2147483647 h 39"/>
              <a:gd name="T64" fmla="*/ 2147483647 w 23"/>
              <a:gd name="T65" fmla="*/ 2147483647 h 39"/>
              <a:gd name="T66" fmla="*/ 2147483647 w 23"/>
              <a:gd name="T67" fmla="*/ 2147483647 h 39"/>
              <a:gd name="T68" fmla="*/ 2147483647 w 23"/>
              <a:gd name="T69" fmla="*/ 2147483647 h 39"/>
              <a:gd name="T70" fmla="*/ 2147483647 w 23"/>
              <a:gd name="T71" fmla="*/ 2147483647 h 39"/>
              <a:gd name="T72" fmla="*/ 2147483647 w 23"/>
              <a:gd name="T73" fmla="*/ 2147483647 h 39"/>
              <a:gd name="T74" fmla="*/ 2147483647 w 23"/>
              <a:gd name="T75" fmla="*/ 2147483647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
              <a:gd name="T115" fmla="*/ 0 h 39"/>
              <a:gd name="T116" fmla="*/ 23 w 23"/>
              <a:gd name="T117" fmla="*/ 39 h 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 h="39">
                <a:moveTo>
                  <a:pt x="20" y="0"/>
                </a:moveTo>
                <a:lnTo>
                  <a:pt x="20" y="4"/>
                </a:lnTo>
                <a:lnTo>
                  <a:pt x="20" y="8"/>
                </a:lnTo>
                <a:lnTo>
                  <a:pt x="18" y="12"/>
                </a:lnTo>
                <a:lnTo>
                  <a:pt x="16" y="16"/>
                </a:lnTo>
                <a:lnTo>
                  <a:pt x="14" y="20"/>
                </a:lnTo>
                <a:lnTo>
                  <a:pt x="12" y="24"/>
                </a:lnTo>
                <a:lnTo>
                  <a:pt x="10" y="28"/>
                </a:lnTo>
                <a:lnTo>
                  <a:pt x="10" y="32"/>
                </a:lnTo>
                <a:lnTo>
                  <a:pt x="8" y="36"/>
                </a:lnTo>
                <a:lnTo>
                  <a:pt x="4" y="38"/>
                </a:lnTo>
                <a:lnTo>
                  <a:pt x="2" y="34"/>
                </a:lnTo>
                <a:lnTo>
                  <a:pt x="0" y="30"/>
                </a:lnTo>
                <a:lnTo>
                  <a:pt x="0" y="26"/>
                </a:lnTo>
                <a:lnTo>
                  <a:pt x="4" y="24"/>
                </a:lnTo>
                <a:lnTo>
                  <a:pt x="8" y="20"/>
                </a:lnTo>
                <a:lnTo>
                  <a:pt x="12" y="18"/>
                </a:lnTo>
                <a:lnTo>
                  <a:pt x="12" y="14"/>
                </a:lnTo>
                <a:lnTo>
                  <a:pt x="12" y="10"/>
                </a:lnTo>
                <a:lnTo>
                  <a:pt x="12" y="6"/>
                </a:lnTo>
                <a:lnTo>
                  <a:pt x="12" y="10"/>
                </a:lnTo>
                <a:lnTo>
                  <a:pt x="12" y="14"/>
                </a:lnTo>
                <a:lnTo>
                  <a:pt x="10" y="18"/>
                </a:lnTo>
                <a:lnTo>
                  <a:pt x="8" y="22"/>
                </a:lnTo>
                <a:lnTo>
                  <a:pt x="8" y="26"/>
                </a:lnTo>
                <a:lnTo>
                  <a:pt x="8" y="30"/>
                </a:lnTo>
                <a:lnTo>
                  <a:pt x="8" y="34"/>
                </a:lnTo>
                <a:lnTo>
                  <a:pt x="4" y="32"/>
                </a:lnTo>
                <a:lnTo>
                  <a:pt x="6" y="28"/>
                </a:lnTo>
                <a:lnTo>
                  <a:pt x="10" y="24"/>
                </a:lnTo>
                <a:lnTo>
                  <a:pt x="14" y="22"/>
                </a:lnTo>
                <a:lnTo>
                  <a:pt x="16" y="18"/>
                </a:lnTo>
                <a:lnTo>
                  <a:pt x="20" y="14"/>
                </a:lnTo>
                <a:lnTo>
                  <a:pt x="22" y="10"/>
                </a:lnTo>
                <a:lnTo>
                  <a:pt x="18" y="8"/>
                </a:lnTo>
                <a:lnTo>
                  <a:pt x="18" y="12"/>
                </a:lnTo>
                <a:lnTo>
                  <a:pt x="16" y="16"/>
                </a:lnTo>
                <a:lnTo>
                  <a:pt x="14" y="20"/>
                </a:lnTo>
              </a:path>
            </a:pathLst>
          </a:custGeom>
          <a:noFill/>
          <a:ln w="1270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326699" name="Rectangle 43"/>
          <p:cNvSpPr>
            <a:spLocks noChangeArrowheads="1"/>
          </p:cNvSpPr>
          <p:nvPr/>
        </p:nvSpPr>
        <p:spPr bwMode="auto">
          <a:xfrm rot="240000">
            <a:off x="2568575" y="5158063"/>
            <a:ext cx="1103313" cy="469351"/>
          </a:xfrm>
          <a:prstGeom prst="rect">
            <a:avLst/>
          </a:prstGeom>
          <a:noFill/>
          <a:ln w="12700">
            <a:noFill/>
            <a:miter lim="800000"/>
            <a:headEnd/>
            <a:tailEnd/>
          </a:ln>
          <a:effectLst>
            <a:outerShdw blurRad="63500" dist="29783" dir="1514402" algn="ctr" rotWithShape="0">
              <a:schemeClr val="tx1">
                <a:alpha val="74998"/>
              </a:schemeClr>
            </a:outerShdw>
          </a:effectLst>
        </p:spPr>
        <p:txBody>
          <a:bodyPr lIns="100821" tIns="49526" rIns="100821" bIns="49526">
            <a:spAutoFit/>
          </a:bodyPr>
          <a:lstStyle/>
          <a:p>
            <a:pPr algn="l" defTabSz="1019175">
              <a:spcBef>
                <a:spcPct val="50000"/>
              </a:spcBef>
              <a:defRPr/>
            </a:pPr>
            <a:r>
              <a:rPr lang="ar-JO" sz="2400" b="1" dirty="0">
                <a:solidFill>
                  <a:schemeClr val="hlink"/>
                </a:solidFill>
                <a:latin typeface="Arial" panose="020B0604020202020204" pitchFamily="34" charset="0"/>
                <a:cs typeface="Arial" panose="020B0604020202020204" pitchFamily="34" charset="0"/>
              </a:rPr>
              <a:t>قانون</a:t>
            </a:r>
            <a:endParaRPr lang="en-US" sz="2400" b="1" dirty="0">
              <a:solidFill>
                <a:schemeClr val="hlink"/>
              </a:solidFill>
              <a:latin typeface="Helvetica BlackOblique" charset="0"/>
              <a:ea typeface="+mn-ea"/>
              <a:cs typeface="+mn-cs"/>
            </a:endParaRPr>
          </a:p>
        </p:txBody>
      </p:sp>
      <p:sp>
        <p:nvSpPr>
          <p:cNvPr id="326700" name="Rectangle 44"/>
          <p:cNvSpPr>
            <a:spLocks noChangeArrowheads="1"/>
          </p:cNvSpPr>
          <p:nvPr/>
        </p:nvSpPr>
        <p:spPr bwMode="auto">
          <a:xfrm rot="3060000">
            <a:off x="3253582" y="4388919"/>
            <a:ext cx="2011362" cy="469351"/>
          </a:xfrm>
          <a:prstGeom prst="rect">
            <a:avLst/>
          </a:prstGeom>
          <a:noFill/>
          <a:ln w="12700">
            <a:noFill/>
            <a:miter lim="800000"/>
            <a:headEnd/>
            <a:tailEnd/>
          </a:ln>
          <a:effectLst>
            <a:outerShdw blurRad="63500" dist="29783" dir="1514402" algn="ctr" rotWithShape="0">
              <a:schemeClr val="tx1">
                <a:alpha val="74998"/>
              </a:schemeClr>
            </a:outerShdw>
          </a:effectLst>
        </p:spPr>
        <p:txBody>
          <a:bodyPr lIns="100821" tIns="49526" rIns="100821" bIns="49526">
            <a:spAutoFit/>
          </a:bodyPr>
          <a:lstStyle/>
          <a:p>
            <a:pPr algn="l" defTabSz="1019175">
              <a:spcBef>
                <a:spcPct val="50000"/>
              </a:spcBef>
              <a:defRPr/>
            </a:pPr>
            <a:r>
              <a:rPr lang="ar-JO" sz="2400" b="1" dirty="0">
                <a:solidFill>
                  <a:schemeClr val="hlink"/>
                </a:solidFill>
                <a:latin typeface="Arial" panose="020B0604020202020204" pitchFamily="34" charset="0"/>
                <a:cs typeface="Arial" panose="020B0604020202020204" pitchFamily="34" charset="0"/>
              </a:rPr>
              <a:t>الشعر</a:t>
            </a:r>
            <a:endParaRPr lang="en-US" sz="2400" b="1" dirty="0">
              <a:solidFill>
                <a:schemeClr val="hlink"/>
              </a:solidFill>
              <a:latin typeface="Helvetica BlackOblique" charset="0"/>
              <a:ea typeface="+mn-ea"/>
              <a:cs typeface="+mn-cs"/>
            </a:endParaRPr>
          </a:p>
        </p:txBody>
      </p:sp>
      <p:sp>
        <p:nvSpPr>
          <p:cNvPr id="326701" name="Rectangle 45"/>
          <p:cNvSpPr>
            <a:spLocks noChangeArrowheads="1"/>
          </p:cNvSpPr>
          <p:nvPr/>
        </p:nvSpPr>
        <p:spPr bwMode="auto">
          <a:xfrm rot="4560000">
            <a:off x="3790950" y="4116663"/>
            <a:ext cx="2320925" cy="469351"/>
          </a:xfrm>
          <a:prstGeom prst="rect">
            <a:avLst/>
          </a:prstGeom>
          <a:noFill/>
          <a:ln w="12700">
            <a:noFill/>
            <a:miter lim="800000"/>
            <a:headEnd/>
            <a:tailEnd/>
          </a:ln>
          <a:effectLst>
            <a:outerShdw blurRad="63500" dist="29783" dir="1514402" algn="ctr" rotWithShape="0">
              <a:schemeClr val="tx1">
                <a:alpha val="74998"/>
              </a:schemeClr>
            </a:outerShdw>
          </a:effectLst>
        </p:spPr>
        <p:txBody>
          <a:bodyPr lIns="100821" tIns="49526" rIns="100821" bIns="49526">
            <a:spAutoFit/>
          </a:bodyPr>
          <a:lstStyle/>
          <a:p>
            <a:pPr algn="l" defTabSz="1019175">
              <a:spcBef>
                <a:spcPct val="50000"/>
              </a:spcBef>
              <a:defRPr/>
            </a:pPr>
            <a:r>
              <a:rPr lang="ar-SA" sz="2400" b="1" dirty="0">
                <a:solidFill>
                  <a:schemeClr val="hlink"/>
                </a:solidFill>
                <a:latin typeface="Helvetica BlackOblique" charset="0"/>
                <a:ea typeface="+mn-ea"/>
                <a:cs typeface="+mn-cs"/>
              </a:rPr>
              <a:t>أنبياء </a:t>
            </a:r>
          </a:p>
        </p:txBody>
      </p:sp>
      <p:sp>
        <p:nvSpPr>
          <p:cNvPr id="326707" name="Rectangle 51"/>
          <p:cNvSpPr>
            <a:spLocks noChangeArrowheads="1"/>
          </p:cNvSpPr>
          <p:nvPr/>
        </p:nvSpPr>
        <p:spPr bwMode="auto">
          <a:xfrm rot="1560000">
            <a:off x="2659063" y="4792938"/>
            <a:ext cx="2078037" cy="469351"/>
          </a:xfrm>
          <a:prstGeom prst="rect">
            <a:avLst/>
          </a:prstGeom>
          <a:noFill/>
          <a:ln w="12700">
            <a:noFill/>
            <a:miter lim="800000"/>
            <a:headEnd/>
            <a:tailEnd/>
          </a:ln>
          <a:effectLst>
            <a:outerShdw blurRad="63500" dist="29783" dir="1514402" algn="ctr" rotWithShape="0">
              <a:schemeClr val="tx1">
                <a:alpha val="74998"/>
              </a:schemeClr>
            </a:outerShdw>
          </a:effectLst>
        </p:spPr>
        <p:txBody>
          <a:bodyPr lIns="100821" tIns="49526" rIns="100821" bIns="49526">
            <a:spAutoFit/>
          </a:bodyPr>
          <a:lstStyle/>
          <a:p>
            <a:pPr algn="l" defTabSz="1019175">
              <a:spcBef>
                <a:spcPct val="50000"/>
              </a:spcBef>
              <a:defRPr/>
            </a:pPr>
            <a:r>
              <a:rPr lang="ar-JO" sz="2400" b="1" dirty="0">
                <a:solidFill>
                  <a:schemeClr val="hlink"/>
                </a:solidFill>
                <a:latin typeface="Arial" panose="020B0604020202020204" pitchFamily="34" charset="0"/>
                <a:cs typeface="Arial" panose="020B0604020202020204" pitchFamily="34" charset="0"/>
              </a:rPr>
              <a:t>التاريخ</a:t>
            </a:r>
            <a:endParaRPr lang="en-US" sz="2400" b="1" dirty="0">
              <a:solidFill>
                <a:schemeClr val="hlink"/>
              </a:solidFill>
              <a:latin typeface="Helvetica BlackOblique" charset="0"/>
              <a:ea typeface="+mn-ea"/>
              <a:cs typeface="+mn-cs"/>
            </a:endParaRPr>
          </a:p>
        </p:txBody>
      </p:sp>
      <p:grpSp>
        <p:nvGrpSpPr>
          <p:cNvPr id="10273" name="Group 52"/>
          <p:cNvGrpSpPr>
            <a:grpSpLocks/>
          </p:cNvGrpSpPr>
          <p:nvPr/>
        </p:nvGrpSpPr>
        <p:grpSpPr bwMode="auto">
          <a:xfrm>
            <a:off x="6340475" y="1036638"/>
            <a:ext cx="1006475" cy="1425575"/>
            <a:chOff x="4392" y="752"/>
            <a:chExt cx="576" cy="792"/>
          </a:xfrm>
        </p:grpSpPr>
        <p:sp>
          <p:nvSpPr>
            <p:cNvPr id="326709" name="Rectangle 53"/>
            <p:cNvSpPr>
              <a:spLocks noChangeArrowheads="1"/>
            </p:cNvSpPr>
            <p:nvPr/>
          </p:nvSpPr>
          <p:spPr bwMode="auto">
            <a:xfrm>
              <a:off x="4608" y="752"/>
              <a:ext cx="152" cy="792"/>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ea typeface="+mn-ea"/>
                <a:cs typeface="+mn-cs"/>
              </a:endParaRPr>
            </a:p>
          </p:txBody>
        </p:sp>
        <p:sp>
          <p:nvSpPr>
            <p:cNvPr id="326710" name="Rectangle 54"/>
            <p:cNvSpPr>
              <a:spLocks noChangeArrowheads="1"/>
            </p:cNvSpPr>
            <p:nvPr/>
          </p:nvSpPr>
          <p:spPr bwMode="auto">
            <a:xfrm>
              <a:off x="4392" y="888"/>
              <a:ext cx="576" cy="144"/>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ea typeface="+mn-ea"/>
                <a:cs typeface="+mn-cs"/>
              </a:endParaRPr>
            </a:p>
          </p:txBody>
        </p:sp>
      </p:grpSp>
      <p:sp>
        <p:nvSpPr>
          <p:cNvPr id="10274" name="Rectangle 56"/>
          <p:cNvSpPr>
            <a:spLocks noChangeArrowheads="1"/>
          </p:cNvSpPr>
          <p:nvPr/>
        </p:nvSpPr>
        <p:spPr bwMode="auto">
          <a:xfrm>
            <a:off x="5435600" y="1566863"/>
            <a:ext cx="398463" cy="4318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75" name="Rectangle 57"/>
          <p:cNvSpPr>
            <a:spLocks noChangeArrowheads="1"/>
          </p:cNvSpPr>
          <p:nvPr/>
        </p:nvSpPr>
        <p:spPr bwMode="auto">
          <a:xfrm>
            <a:off x="8102600" y="1473200"/>
            <a:ext cx="398463" cy="4318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76" name="Rectangle 58"/>
          <p:cNvSpPr>
            <a:spLocks noChangeArrowheads="1"/>
          </p:cNvSpPr>
          <p:nvPr/>
        </p:nvSpPr>
        <p:spPr bwMode="auto">
          <a:xfrm>
            <a:off x="6865410" y="2017284"/>
            <a:ext cx="2335124" cy="4318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77" name="Rectangle 63"/>
          <p:cNvSpPr>
            <a:spLocks noChangeArrowheads="1"/>
          </p:cNvSpPr>
          <p:nvPr/>
        </p:nvSpPr>
        <p:spPr bwMode="auto">
          <a:xfrm>
            <a:off x="7607300" y="7377113"/>
            <a:ext cx="2111375" cy="268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78" name="Rectangle 68"/>
          <p:cNvSpPr>
            <a:spLocks noChangeArrowheads="1"/>
          </p:cNvSpPr>
          <p:nvPr/>
        </p:nvSpPr>
        <p:spPr bwMode="auto">
          <a:xfrm>
            <a:off x="0" y="9525"/>
            <a:ext cx="1243013" cy="7762875"/>
          </a:xfrm>
          <a:prstGeom prst="rect">
            <a:avLst/>
          </a:prstGeom>
          <a:gradFill rotWithShape="0">
            <a:gsLst>
              <a:gs pos="0">
                <a:srgbClr val="3399FF"/>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79" name="Line 61"/>
          <p:cNvSpPr>
            <a:spLocks noChangeShapeType="1"/>
          </p:cNvSpPr>
          <p:nvPr/>
        </p:nvSpPr>
        <p:spPr bwMode="auto">
          <a:xfrm>
            <a:off x="508000" y="533400"/>
            <a:ext cx="9017000" cy="0"/>
          </a:xfrm>
          <a:prstGeom prst="line">
            <a:avLst/>
          </a:prstGeom>
          <a:noFill/>
          <a:ln w="381000" cmpd="tri">
            <a:solidFill>
              <a:srgbClr val="063DE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80" name="Line 71"/>
          <p:cNvSpPr>
            <a:spLocks noChangeShapeType="1"/>
          </p:cNvSpPr>
          <p:nvPr/>
        </p:nvSpPr>
        <p:spPr bwMode="auto">
          <a:xfrm>
            <a:off x="525463" y="7137400"/>
            <a:ext cx="9004300" cy="0"/>
          </a:xfrm>
          <a:prstGeom prst="line">
            <a:avLst/>
          </a:prstGeom>
          <a:noFill/>
          <a:ln w="381000" cmpd="tri">
            <a:solidFill>
              <a:srgbClr val="063DE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81" name="Rectangle 62"/>
          <p:cNvSpPr>
            <a:spLocks noChangeArrowheads="1"/>
          </p:cNvSpPr>
          <p:nvPr/>
        </p:nvSpPr>
        <p:spPr bwMode="auto">
          <a:xfrm>
            <a:off x="3422992" y="6880225"/>
            <a:ext cx="3209242" cy="515518"/>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100821" tIns="49526" rIns="100821" bIns="49526">
            <a:spAutoFit/>
          </a:bodyPr>
          <a:lstStyle/>
          <a:p>
            <a:pPr algn="ctr" defTabSz="1019175"/>
            <a:r>
              <a:rPr lang="en-US" sz="2700" b="1" dirty="0">
                <a:latin typeface="Arial" panose="020B0604020202020204" pitchFamily="34" charset="0"/>
                <a:cs typeface="Arial" panose="020B0604020202020204" pitchFamily="34" charset="0"/>
              </a:rPr>
              <a:t> </a:t>
            </a:r>
            <a:r>
              <a:rPr lang="ar-JO" sz="2700" b="1" dirty="0">
                <a:latin typeface="Arial" panose="020B0604020202020204" pitchFamily="34" charset="0"/>
                <a:cs typeface="Arial" panose="020B0604020202020204" pitchFamily="34" charset="0"/>
              </a:rPr>
              <a:t>الكتاب المقدس "المفتوح"</a:t>
            </a:r>
            <a:endParaRPr lang="en-US" sz="2700" b="1" dirty="0">
              <a:latin typeface="Arial" panose="020B0604020202020204" pitchFamily="34" charset="0"/>
              <a:cs typeface="Arial" panose="020B0604020202020204" pitchFamily="34" charset="0"/>
            </a:endParaRPr>
          </a:p>
        </p:txBody>
      </p:sp>
      <p:sp>
        <p:nvSpPr>
          <p:cNvPr id="10282" name="Text Box 72"/>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rPr>
              <a:t> </a:t>
            </a:r>
          </a:p>
        </p:txBody>
      </p:sp>
      <p:sp>
        <p:nvSpPr>
          <p:cNvPr id="10283" name="Text Box 78"/>
          <p:cNvSpPr txBox="1">
            <a:spLocks noChangeArrowheads="1"/>
          </p:cNvSpPr>
          <p:nvPr/>
        </p:nvSpPr>
        <p:spPr bwMode="auto">
          <a:xfrm>
            <a:off x="454025" y="73326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charset="0"/>
              </a:rPr>
              <a:t>©2006 TBBMI</a:t>
            </a:r>
          </a:p>
        </p:txBody>
      </p:sp>
      <p:sp>
        <p:nvSpPr>
          <p:cNvPr id="10284" name="Text Box 81"/>
          <p:cNvSpPr txBox="1">
            <a:spLocks noChangeArrowheads="1"/>
          </p:cNvSpPr>
          <p:nvPr/>
        </p:nvSpPr>
        <p:spPr bwMode="auto">
          <a:xfrm>
            <a:off x="9017000" y="7343775"/>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04</a:t>
            </a:r>
          </a:p>
        </p:txBody>
      </p:sp>
      <p:sp>
        <p:nvSpPr>
          <p:cNvPr id="326739" name="Rectangle 83"/>
          <p:cNvSpPr>
            <a:spLocks noChangeArrowheads="1"/>
          </p:cNvSpPr>
          <p:nvPr/>
        </p:nvSpPr>
        <p:spPr bwMode="auto">
          <a:xfrm>
            <a:off x="8534400" y="7343775"/>
            <a:ext cx="658813" cy="244475"/>
          </a:xfrm>
          <a:prstGeom prst="rect">
            <a:avLst/>
          </a:prstGeom>
          <a:noFill/>
          <a:ln w="12700">
            <a:noFill/>
            <a:miter lim="800000"/>
            <a:headEnd/>
            <a:tailEnd/>
          </a:ln>
          <a:effectLst/>
        </p:spPr>
        <p:txBody>
          <a:bodyPr wrap="none" anchor="ctr">
            <a:spAutoFit/>
          </a:bodyPr>
          <a:lstStyle/>
          <a:p>
            <a:pPr algn="ctr">
              <a:defRPr/>
            </a:pPr>
            <a:r>
              <a:rPr lang="en-US" sz="1000" b="1">
                <a:effectLst>
                  <a:outerShdw blurRad="38100" dist="38100" dir="2700000" algn="tl">
                    <a:srgbClr val="DDDDDD"/>
                  </a:outerShdw>
                </a:effectLst>
              </a:rPr>
              <a:t>9.6.07.</a:t>
            </a:r>
          </a:p>
        </p:txBody>
      </p:sp>
      <p:sp>
        <p:nvSpPr>
          <p:cNvPr id="10286" name="AutoShape 86"/>
          <p:cNvSpPr>
            <a:spLocks noChangeArrowheads="1"/>
          </p:cNvSpPr>
          <p:nvPr/>
        </p:nvSpPr>
        <p:spPr bwMode="auto">
          <a:xfrm flipH="1">
            <a:off x="7700963" y="4787900"/>
            <a:ext cx="1023937" cy="690563"/>
          </a:xfrm>
          <a:prstGeom prst="parallelogram">
            <a:avLst>
              <a:gd name="adj" fmla="val 25976"/>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1800"/>
          </a:p>
        </p:txBody>
      </p:sp>
      <p:sp>
        <p:nvSpPr>
          <p:cNvPr id="10287" name="Rectangle 87"/>
          <p:cNvSpPr>
            <a:spLocks noChangeArrowheads="1"/>
          </p:cNvSpPr>
          <p:nvPr/>
        </p:nvSpPr>
        <p:spPr bwMode="auto">
          <a:xfrm>
            <a:off x="2111375" y="5087938"/>
            <a:ext cx="898525" cy="515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2700" b="1" dirty="0">
                <a:latin typeface="Arial" panose="020B0604020202020204" pitchFamily="34" charset="0"/>
                <a:cs typeface="Arial" panose="020B0604020202020204" pitchFamily="34" charset="0"/>
              </a:rPr>
              <a:t>١</a:t>
            </a:r>
            <a:endParaRPr lang="en-US" sz="2700" b="1" dirty="0">
              <a:latin typeface="Times" charset="0"/>
            </a:endParaRPr>
          </a:p>
        </p:txBody>
      </p:sp>
      <p:sp>
        <p:nvSpPr>
          <p:cNvPr id="10288" name="Rectangle 88"/>
          <p:cNvSpPr>
            <a:spLocks noChangeArrowheads="1"/>
          </p:cNvSpPr>
          <p:nvPr/>
        </p:nvSpPr>
        <p:spPr bwMode="auto">
          <a:xfrm>
            <a:off x="2551113" y="4051300"/>
            <a:ext cx="900112"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٢</a:t>
            </a:r>
          </a:p>
        </p:txBody>
      </p:sp>
      <p:sp>
        <p:nvSpPr>
          <p:cNvPr id="10289" name="Rectangle 89"/>
          <p:cNvSpPr>
            <a:spLocks noChangeArrowheads="1"/>
          </p:cNvSpPr>
          <p:nvPr/>
        </p:nvSpPr>
        <p:spPr bwMode="auto">
          <a:xfrm>
            <a:off x="3327400" y="3246438"/>
            <a:ext cx="898525"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٣</a:t>
            </a:r>
            <a:endParaRPr lang="en-US" sz="3100" b="1" dirty="0">
              <a:latin typeface="Times" charset="0"/>
            </a:endParaRPr>
          </a:p>
        </p:txBody>
      </p:sp>
      <p:sp>
        <p:nvSpPr>
          <p:cNvPr id="10290" name="Rectangle 90"/>
          <p:cNvSpPr>
            <a:spLocks noChangeArrowheads="1"/>
          </p:cNvSpPr>
          <p:nvPr/>
        </p:nvSpPr>
        <p:spPr bwMode="auto">
          <a:xfrm>
            <a:off x="4811713" y="2832100"/>
            <a:ext cx="898525"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٤</a:t>
            </a:r>
          </a:p>
        </p:txBody>
      </p:sp>
      <p:sp>
        <p:nvSpPr>
          <p:cNvPr id="10291" name="Rectangle 91"/>
          <p:cNvSpPr>
            <a:spLocks noChangeArrowheads="1"/>
          </p:cNvSpPr>
          <p:nvPr/>
        </p:nvSpPr>
        <p:spPr bwMode="auto">
          <a:xfrm>
            <a:off x="5916613" y="3189288"/>
            <a:ext cx="898525"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ldhabi" panose="01000000000000000000" pitchFamily="2" charset="-78"/>
                <a:cs typeface="Aldhabi" panose="01000000000000000000" pitchFamily="2" charset="-78"/>
              </a:rPr>
              <a:t>٥</a:t>
            </a:r>
            <a:endParaRPr lang="en-US" sz="3100" b="1" dirty="0">
              <a:latin typeface="Times" charset="0"/>
            </a:endParaRPr>
          </a:p>
        </p:txBody>
      </p:sp>
      <p:sp>
        <p:nvSpPr>
          <p:cNvPr id="10292" name="Rectangle 92"/>
          <p:cNvSpPr>
            <a:spLocks noChangeArrowheads="1"/>
          </p:cNvSpPr>
          <p:nvPr/>
        </p:nvSpPr>
        <p:spPr bwMode="auto">
          <a:xfrm>
            <a:off x="6559550" y="3709988"/>
            <a:ext cx="898525" cy="1292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٦</a:t>
            </a:r>
          </a:p>
          <a:p>
            <a:pPr algn="l" defTabSz="1019175">
              <a:spcBef>
                <a:spcPct val="50000"/>
              </a:spcBef>
            </a:pPr>
            <a:endParaRPr lang="en-US" sz="3100" b="1" dirty="0">
              <a:latin typeface="Times" charset="0"/>
            </a:endParaRPr>
          </a:p>
        </p:txBody>
      </p:sp>
      <p:sp>
        <p:nvSpPr>
          <p:cNvPr id="10293" name="Rectangle 93"/>
          <p:cNvSpPr>
            <a:spLocks noChangeArrowheads="1"/>
          </p:cNvSpPr>
          <p:nvPr/>
        </p:nvSpPr>
        <p:spPr bwMode="auto">
          <a:xfrm>
            <a:off x="7100888" y="4408488"/>
            <a:ext cx="898525"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3100" b="1" dirty="0">
                <a:latin typeface="Arial" panose="020B0604020202020204" pitchFamily="34" charset="0"/>
                <a:cs typeface="Arial" panose="020B0604020202020204" pitchFamily="34" charset="0"/>
              </a:rPr>
              <a:t>۷</a:t>
            </a:r>
            <a:endParaRPr lang="en-US" sz="3100" b="1" dirty="0">
              <a:latin typeface="Arial" panose="020B0604020202020204" pitchFamily="34" charset="0"/>
              <a:cs typeface="Arial" panose="020B0604020202020204" pitchFamily="34" charset="0"/>
            </a:endParaRPr>
          </a:p>
        </p:txBody>
      </p:sp>
      <p:sp>
        <p:nvSpPr>
          <p:cNvPr id="10294" name="Rectangle 95"/>
          <p:cNvSpPr>
            <a:spLocks noChangeArrowheads="1"/>
          </p:cNvSpPr>
          <p:nvPr/>
        </p:nvSpPr>
        <p:spPr bwMode="auto">
          <a:xfrm>
            <a:off x="7446963" y="5310188"/>
            <a:ext cx="608012" cy="57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٨</a:t>
            </a:r>
            <a:endParaRPr lang="en-US" sz="3100" b="1" dirty="0">
              <a:latin typeface="Times" charset="0"/>
            </a:endParaRPr>
          </a:p>
        </p:txBody>
      </p:sp>
      <p:sp>
        <p:nvSpPr>
          <p:cNvPr id="10295" name="Line 97"/>
          <p:cNvSpPr>
            <a:spLocks noChangeShapeType="1"/>
          </p:cNvSpPr>
          <p:nvPr/>
        </p:nvSpPr>
        <p:spPr bwMode="auto">
          <a:xfrm>
            <a:off x="2374900" y="5511800"/>
            <a:ext cx="1651000" cy="11430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96" name="Rectangle 98"/>
          <p:cNvSpPr>
            <a:spLocks noChangeArrowheads="1"/>
          </p:cNvSpPr>
          <p:nvPr/>
        </p:nvSpPr>
        <p:spPr bwMode="auto">
          <a:xfrm>
            <a:off x="2900363" y="5969000"/>
            <a:ext cx="749300" cy="2667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97" name="Line 100"/>
          <p:cNvSpPr>
            <a:spLocks noChangeShapeType="1"/>
          </p:cNvSpPr>
          <p:nvPr/>
        </p:nvSpPr>
        <p:spPr bwMode="auto">
          <a:xfrm flipV="1">
            <a:off x="3009900" y="5927725"/>
            <a:ext cx="777875" cy="9525"/>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298" name="Rectangle 101"/>
          <p:cNvSpPr>
            <a:spLocks noChangeArrowheads="1"/>
          </p:cNvSpPr>
          <p:nvPr/>
        </p:nvSpPr>
        <p:spPr bwMode="auto">
          <a:xfrm>
            <a:off x="3268663" y="5643563"/>
            <a:ext cx="269875" cy="244475"/>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299" name="Line 12"/>
          <p:cNvSpPr>
            <a:spLocks noChangeShapeType="1"/>
          </p:cNvSpPr>
          <p:nvPr/>
        </p:nvSpPr>
        <p:spPr bwMode="auto">
          <a:xfrm>
            <a:off x="2517775" y="5680075"/>
            <a:ext cx="1436688" cy="23813"/>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300" name="Line 102"/>
          <p:cNvSpPr>
            <a:spLocks noChangeShapeType="1"/>
          </p:cNvSpPr>
          <p:nvPr/>
        </p:nvSpPr>
        <p:spPr bwMode="auto">
          <a:xfrm flipV="1">
            <a:off x="3114675" y="5749925"/>
            <a:ext cx="550863" cy="6350"/>
          </a:xfrm>
          <a:prstGeom prst="line">
            <a:avLst/>
          </a:prstGeom>
          <a:noFill/>
          <a:ln w="254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301" name="Freeform 103"/>
          <p:cNvSpPr>
            <a:spLocks/>
          </p:cNvSpPr>
          <p:nvPr/>
        </p:nvSpPr>
        <p:spPr bwMode="auto">
          <a:xfrm>
            <a:off x="3271838" y="5772150"/>
            <a:ext cx="25400" cy="90488"/>
          </a:xfrm>
          <a:custGeom>
            <a:avLst/>
            <a:gdLst>
              <a:gd name="T0" fmla="*/ 2147483647 w 16"/>
              <a:gd name="T1" fmla="*/ 0 h 57"/>
              <a:gd name="T2" fmla="*/ 2147483647 w 16"/>
              <a:gd name="T3" fmla="*/ 2147483647 h 57"/>
              <a:gd name="T4" fmla="*/ 0 w 16"/>
              <a:gd name="T5" fmla="*/ 2147483647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302" name="Freeform 104"/>
          <p:cNvSpPr>
            <a:spLocks/>
          </p:cNvSpPr>
          <p:nvPr/>
        </p:nvSpPr>
        <p:spPr bwMode="auto">
          <a:xfrm>
            <a:off x="3478213" y="5776913"/>
            <a:ext cx="25400" cy="90487"/>
          </a:xfrm>
          <a:custGeom>
            <a:avLst/>
            <a:gdLst>
              <a:gd name="T0" fmla="*/ 2147483647 w 16"/>
              <a:gd name="T1" fmla="*/ 0 h 57"/>
              <a:gd name="T2" fmla="*/ 2147483647 w 16"/>
              <a:gd name="T3" fmla="*/ 2147483647 h 57"/>
              <a:gd name="T4" fmla="*/ 0 w 16"/>
              <a:gd name="T5" fmla="*/ 2147483647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303" name="Freeform 105"/>
          <p:cNvSpPr>
            <a:spLocks/>
          </p:cNvSpPr>
          <p:nvPr/>
        </p:nvSpPr>
        <p:spPr bwMode="auto">
          <a:xfrm>
            <a:off x="3335338" y="5776913"/>
            <a:ext cx="25400" cy="90487"/>
          </a:xfrm>
          <a:custGeom>
            <a:avLst/>
            <a:gdLst>
              <a:gd name="T0" fmla="*/ 2147483647 w 16"/>
              <a:gd name="T1" fmla="*/ 0 h 57"/>
              <a:gd name="T2" fmla="*/ 2147483647 w 16"/>
              <a:gd name="T3" fmla="*/ 2147483647 h 57"/>
              <a:gd name="T4" fmla="*/ 0 w 16"/>
              <a:gd name="T5" fmla="*/ 2147483647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304" name="Freeform 106"/>
          <p:cNvSpPr>
            <a:spLocks/>
          </p:cNvSpPr>
          <p:nvPr/>
        </p:nvSpPr>
        <p:spPr bwMode="auto">
          <a:xfrm>
            <a:off x="3406775" y="5767388"/>
            <a:ext cx="25400" cy="90487"/>
          </a:xfrm>
          <a:custGeom>
            <a:avLst/>
            <a:gdLst>
              <a:gd name="T0" fmla="*/ 2147483647 w 16"/>
              <a:gd name="T1" fmla="*/ 0 h 57"/>
              <a:gd name="T2" fmla="*/ 2147483647 w 16"/>
              <a:gd name="T3" fmla="*/ 2147483647 h 57"/>
              <a:gd name="T4" fmla="*/ 0 w 16"/>
              <a:gd name="T5" fmla="*/ 2147483647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326711" name="Oval 55"/>
          <p:cNvSpPr>
            <a:spLocks noChangeArrowheads="1"/>
          </p:cNvSpPr>
          <p:nvPr/>
        </p:nvSpPr>
        <p:spPr bwMode="auto">
          <a:xfrm rot="3254610">
            <a:off x="2135981" y="2536032"/>
            <a:ext cx="3306763" cy="4222750"/>
          </a:xfrm>
          <a:prstGeom prst="ellipse">
            <a:avLst/>
          </a:prstGeom>
          <a:noFill/>
          <a:ln w="76200">
            <a:solidFill>
              <a:schemeClr val="hlink"/>
            </a:solidFill>
            <a:round/>
            <a:headEnd/>
            <a:tailEnd/>
          </a:ln>
          <a:effectLst>
            <a:outerShdw blurRad="63500" dist="71842" dir="2700000" algn="ctr" rotWithShape="0">
              <a:srgbClr val="000000">
                <a:alpha val="74998"/>
              </a:srgbClr>
            </a:outerShdw>
          </a:effectLst>
        </p:spPr>
        <p:txBody>
          <a:bodyPr wrap="none" anchor="ctr"/>
          <a:lstStyle/>
          <a:p>
            <a:pPr>
              <a:defRPr/>
            </a:pPr>
            <a:endParaRPr lang="en-US">
              <a:ea typeface="+mn-ea"/>
              <a:cs typeface="+mn-cs"/>
            </a:endParaRPr>
          </a:p>
        </p:txBody>
      </p:sp>
      <p:sp>
        <p:nvSpPr>
          <p:cNvPr id="10306" name="Rectangle 107"/>
          <p:cNvSpPr>
            <a:spLocks noChangeArrowheads="1"/>
          </p:cNvSpPr>
          <p:nvPr/>
        </p:nvSpPr>
        <p:spPr bwMode="auto">
          <a:xfrm>
            <a:off x="2070100" y="5334000"/>
            <a:ext cx="134938" cy="261938"/>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07" name="Line 108"/>
          <p:cNvSpPr>
            <a:spLocks noChangeShapeType="1"/>
          </p:cNvSpPr>
          <p:nvPr/>
        </p:nvSpPr>
        <p:spPr bwMode="auto">
          <a:xfrm flipH="1">
            <a:off x="2105025" y="5287963"/>
            <a:ext cx="79375" cy="315912"/>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308" name="Line 110"/>
          <p:cNvSpPr>
            <a:spLocks noChangeShapeType="1"/>
          </p:cNvSpPr>
          <p:nvPr/>
        </p:nvSpPr>
        <p:spPr bwMode="auto">
          <a:xfrm flipH="1">
            <a:off x="2168525" y="5156200"/>
            <a:ext cx="77788" cy="468313"/>
          </a:xfrm>
          <a:prstGeom prst="line">
            <a:avLst/>
          </a:prstGeom>
          <a:noFill/>
          <a:ln w="28575">
            <a:solidFill>
              <a:schemeClr val="bg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26711"/>
                                        </p:tgtEl>
                                        <p:attrNameLst>
                                          <p:attrName>style.visibility</p:attrName>
                                        </p:attrNameLst>
                                      </p:cBhvr>
                                      <p:to>
                                        <p:strVal val="visible"/>
                                      </p:to>
                                    </p:set>
                                    <p:anim calcmode="lin" valueType="num">
                                      <p:cBhvr>
                                        <p:cTn id="7" dur="500" fill="hold"/>
                                        <p:tgtEl>
                                          <p:spTgt spid="326711"/>
                                        </p:tgtEl>
                                        <p:attrNameLst>
                                          <p:attrName>ppt_w</p:attrName>
                                        </p:attrNameLst>
                                      </p:cBhvr>
                                      <p:tavLst>
                                        <p:tav tm="0">
                                          <p:val>
                                            <p:fltVal val="0"/>
                                          </p:val>
                                        </p:tav>
                                        <p:tav tm="100000">
                                          <p:val>
                                            <p:strVal val="#ppt_w"/>
                                          </p:val>
                                        </p:tav>
                                      </p:tavLst>
                                    </p:anim>
                                    <p:anim calcmode="lin" valueType="num">
                                      <p:cBhvr>
                                        <p:cTn id="8" dur="500" fill="hold"/>
                                        <p:tgtEl>
                                          <p:spTgt spid="326711"/>
                                        </p:tgtEl>
                                        <p:attrNameLst>
                                          <p:attrName>ppt_h</p:attrName>
                                        </p:attrNameLst>
                                      </p:cBhvr>
                                      <p:tavLst>
                                        <p:tav tm="0">
                                          <p:val>
                                            <p:fltVal val="0"/>
                                          </p:val>
                                        </p:tav>
                                        <p:tav tm="100000">
                                          <p:val>
                                            <p:strVal val="#ppt_h"/>
                                          </p:val>
                                        </p:tav>
                                      </p:tavLst>
                                    </p:anim>
                                    <p:anim calcmode="lin" valueType="num">
                                      <p:cBhvr>
                                        <p:cTn id="9" dur="500" fill="hold"/>
                                        <p:tgtEl>
                                          <p:spTgt spid="326711"/>
                                        </p:tgtEl>
                                        <p:attrNameLst>
                                          <p:attrName>ppt_x</p:attrName>
                                        </p:attrNameLst>
                                      </p:cBhvr>
                                      <p:tavLst>
                                        <p:tav tm="0">
                                          <p:val>
                                            <p:fltVal val="0.5"/>
                                          </p:val>
                                        </p:tav>
                                        <p:tav tm="100000">
                                          <p:val>
                                            <p:strVal val="#ppt_x"/>
                                          </p:val>
                                        </p:tav>
                                      </p:tavLst>
                                    </p:anim>
                                    <p:anim calcmode="lin" valueType="num">
                                      <p:cBhvr>
                                        <p:cTn id="10" dur="500" fill="hold"/>
                                        <p:tgtEl>
                                          <p:spTgt spid="326711"/>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500"/>
                                  </p:stCondLst>
                                  <p:childTnLst>
                                    <p:set>
                                      <p:cBhvr>
                                        <p:cTn id="13" dur="1" fill="hold">
                                          <p:stCondLst>
                                            <p:cond delay="0"/>
                                          </p:stCondLst>
                                        </p:cTn>
                                        <p:tgtEl>
                                          <p:spTgt spid="326699"/>
                                        </p:tgtEl>
                                        <p:attrNameLst>
                                          <p:attrName>style.visibility</p:attrName>
                                        </p:attrNameLst>
                                      </p:cBhvr>
                                      <p:to>
                                        <p:strVal val="visible"/>
                                      </p:to>
                                    </p:set>
                                    <p:anim calcmode="lin" valueType="num">
                                      <p:cBhvr>
                                        <p:cTn id="14" dur="500" fill="hold"/>
                                        <p:tgtEl>
                                          <p:spTgt spid="326699"/>
                                        </p:tgtEl>
                                        <p:attrNameLst>
                                          <p:attrName>ppt_w</p:attrName>
                                        </p:attrNameLst>
                                      </p:cBhvr>
                                      <p:tavLst>
                                        <p:tav tm="0">
                                          <p:val>
                                            <p:fltVal val="0"/>
                                          </p:val>
                                        </p:tav>
                                        <p:tav tm="100000">
                                          <p:val>
                                            <p:strVal val="#ppt_w"/>
                                          </p:val>
                                        </p:tav>
                                      </p:tavLst>
                                    </p:anim>
                                    <p:anim calcmode="lin" valueType="num">
                                      <p:cBhvr>
                                        <p:cTn id="15" dur="500" fill="hold"/>
                                        <p:tgtEl>
                                          <p:spTgt spid="326699"/>
                                        </p:tgtEl>
                                        <p:attrNameLst>
                                          <p:attrName>ppt_h</p:attrName>
                                        </p:attrNameLst>
                                      </p:cBhvr>
                                      <p:tavLst>
                                        <p:tav tm="0">
                                          <p:val>
                                            <p:fltVal val="0"/>
                                          </p:val>
                                        </p:tav>
                                        <p:tav tm="100000">
                                          <p:val>
                                            <p:strVal val="#ppt_h"/>
                                          </p:val>
                                        </p:tav>
                                      </p:tavLst>
                                    </p:anim>
                                    <p:anim calcmode="lin" valueType="num">
                                      <p:cBhvr>
                                        <p:cTn id="16" dur="500" fill="hold"/>
                                        <p:tgtEl>
                                          <p:spTgt spid="326699"/>
                                        </p:tgtEl>
                                        <p:attrNameLst>
                                          <p:attrName>ppt_x</p:attrName>
                                        </p:attrNameLst>
                                      </p:cBhvr>
                                      <p:tavLst>
                                        <p:tav tm="0">
                                          <p:val>
                                            <p:fltVal val="0.5"/>
                                          </p:val>
                                        </p:tav>
                                        <p:tav tm="100000">
                                          <p:val>
                                            <p:strVal val="#ppt_x"/>
                                          </p:val>
                                        </p:tav>
                                      </p:tavLst>
                                    </p:anim>
                                    <p:anim calcmode="lin" valueType="num">
                                      <p:cBhvr>
                                        <p:cTn id="17" dur="500" fill="hold"/>
                                        <p:tgtEl>
                                          <p:spTgt spid="326699"/>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500"/>
                            </p:stCondLst>
                            <p:childTnLst>
                              <p:par>
                                <p:cTn id="19" presetID="23" presetClass="entr" presetSubtype="528" fill="hold" grpId="0" nodeType="afterEffect">
                                  <p:stCondLst>
                                    <p:cond delay="500"/>
                                  </p:stCondLst>
                                  <p:childTnLst>
                                    <p:set>
                                      <p:cBhvr>
                                        <p:cTn id="20" dur="1" fill="hold">
                                          <p:stCondLst>
                                            <p:cond delay="0"/>
                                          </p:stCondLst>
                                        </p:cTn>
                                        <p:tgtEl>
                                          <p:spTgt spid="326707"/>
                                        </p:tgtEl>
                                        <p:attrNameLst>
                                          <p:attrName>style.visibility</p:attrName>
                                        </p:attrNameLst>
                                      </p:cBhvr>
                                      <p:to>
                                        <p:strVal val="visible"/>
                                      </p:to>
                                    </p:set>
                                    <p:anim calcmode="lin" valueType="num">
                                      <p:cBhvr>
                                        <p:cTn id="21" dur="500" fill="hold"/>
                                        <p:tgtEl>
                                          <p:spTgt spid="326707"/>
                                        </p:tgtEl>
                                        <p:attrNameLst>
                                          <p:attrName>ppt_w</p:attrName>
                                        </p:attrNameLst>
                                      </p:cBhvr>
                                      <p:tavLst>
                                        <p:tav tm="0">
                                          <p:val>
                                            <p:fltVal val="0"/>
                                          </p:val>
                                        </p:tav>
                                        <p:tav tm="100000">
                                          <p:val>
                                            <p:strVal val="#ppt_w"/>
                                          </p:val>
                                        </p:tav>
                                      </p:tavLst>
                                    </p:anim>
                                    <p:anim calcmode="lin" valueType="num">
                                      <p:cBhvr>
                                        <p:cTn id="22" dur="500" fill="hold"/>
                                        <p:tgtEl>
                                          <p:spTgt spid="326707"/>
                                        </p:tgtEl>
                                        <p:attrNameLst>
                                          <p:attrName>ppt_h</p:attrName>
                                        </p:attrNameLst>
                                      </p:cBhvr>
                                      <p:tavLst>
                                        <p:tav tm="0">
                                          <p:val>
                                            <p:fltVal val="0"/>
                                          </p:val>
                                        </p:tav>
                                        <p:tav tm="100000">
                                          <p:val>
                                            <p:strVal val="#ppt_h"/>
                                          </p:val>
                                        </p:tav>
                                      </p:tavLst>
                                    </p:anim>
                                    <p:anim calcmode="lin" valueType="num">
                                      <p:cBhvr>
                                        <p:cTn id="23" dur="500" fill="hold"/>
                                        <p:tgtEl>
                                          <p:spTgt spid="326707"/>
                                        </p:tgtEl>
                                        <p:attrNameLst>
                                          <p:attrName>ppt_x</p:attrName>
                                        </p:attrNameLst>
                                      </p:cBhvr>
                                      <p:tavLst>
                                        <p:tav tm="0">
                                          <p:val>
                                            <p:fltVal val="0.5"/>
                                          </p:val>
                                        </p:tav>
                                        <p:tav tm="100000">
                                          <p:val>
                                            <p:strVal val="#ppt_x"/>
                                          </p:val>
                                        </p:tav>
                                      </p:tavLst>
                                    </p:anim>
                                    <p:anim calcmode="lin" valueType="num">
                                      <p:cBhvr>
                                        <p:cTn id="24" dur="500" fill="hold"/>
                                        <p:tgtEl>
                                          <p:spTgt spid="326707"/>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2500"/>
                            </p:stCondLst>
                            <p:childTnLst>
                              <p:par>
                                <p:cTn id="26" presetID="23" presetClass="entr" presetSubtype="528" fill="hold" grpId="0" nodeType="afterEffect">
                                  <p:stCondLst>
                                    <p:cond delay="500"/>
                                  </p:stCondLst>
                                  <p:childTnLst>
                                    <p:set>
                                      <p:cBhvr>
                                        <p:cTn id="27" dur="1" fill="hold">
                                          <p:stCondLst>
                                            <p:cond delay="0"/>
                                          </p:stCondLst>
                                        </p:cTn>
                                        <p:tgtEl>
                                          <p:spTgt spid="326700"/>
                                        </p:tgtEl>
                                        <p:attrNameLst>
                                          <p:attrName>style.visibility</p:attrName>
                                        </p:attrNameLst>
                                      </p:cBhvr>
                                      <p:to>
                                        <p:strVal val="visible"/>
                                      </p:to>
                                    </p:set>
                                    <p:anim calcmode="lin" valueType="num">
                                      <p:cBhvr>
                                        <p:cTn id="28" dur="500" fill="hold"/>
                                        <p:tgtEl>
                                          <p:spTgt spid="326700"/>
                                        </p:tgtEl>
                                        <p:attrNameLst>
                                          <p:attrName>ppt_w</p:attrName>
                                        </p:attrNameLst>
                                      </p:cBhvr>
                                      <p:tavLst>
                                        <p:tav tm="0">
                                          <p:val>
                                            <p:fltVal val="0"/>
                                          </p:val>
                                        </p:tav>
                                        <p:tav tm="100000">
                                          <p:val>
                                            <p:strVal val="#ppt_w"/>
                                          </p:val>
                                        </p:tav>
                                      </p:tavLst>
                                    </p:anim>
                                    <p:anim calcmode="lin" valueType="num">
                                      <p:cBhvr>
                                        <p:cTn id="29" dur="500" fill="hold"/>
                                        <p:tgtEl>
                                          <p:spTgt spid="326700"/>
                                        </p:tgtEl>
                                        <p:attrNameLst>
                                          <p:attrName>ppt_h</p:attrName>
                                        </p:attrNameLst>
                                      </p:cBhvr>
                                      <p:tavLst>
                                        <p:tav tm="0">
                                          <p:val>
                                            <p:fltVal val="0"/>
                                          </p:val>
                                        </p:tav>
                                        <p:tav tm="100000">
                                          <p:val>
                                            <p:strVal val="#ppt_h"/>
                                          </p:val>
                                        </p:tav>
                                      </p:tavLst>
                                    </p:anim>
                                    <p:anim calcmode="lin" valueType="num">
                                      <p:cBhvr>
                                        <p:cTn id="30" dur="500" fill="hold"/>
                                        <p:tgtEl>
                                          <p:spTgt spid="326700"/>
                                        </p:tgtEl>
                                        <p:attrNameLst>
                                          <p:attrName>ppt_x</p:attrName>
                                        </p:attrNameLst>
                                      </p:cBhvr>
                                      <p:tavLst>
                                        <p:tav tm="0">
                                          <p:val>
                                            <p:fltVal val="0.5"/>
                                          </p:val>
                                        </p:tav>
                                        <p:tav tm="100000">
                                          <p:val>
                                            <p:strVal val="#ppt_x"/>
                                          </p:val>
                                        </p:tav>
                                      </p:tavLst>
                                    </p:anim>
                                    <p:anim calcmode="lin" valueType="num">
                                      <p:cBhvr>
                                        <p:cTn id="31" dur="500" fill="hold"/>
                                        <p:tgtEl>
                                          <p:spTgt spid="326700"/>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3500"/>
                            </p:stCondLst>
                            <p:childTnLst>
                              <p:par>
                                <p:cTn id="33" presetID="23" presetClass="entr" presetSubtype="528" fill="hold" grpId="0" nodeType="afterEffect">
                                  <p:stCondLst>
                                    <p:cond delay="500"/>
                                  </p:stCondLst>
                                  <p:childTnLst>
                                    <p:set>
                                      <p:cBhvr>
                                        <p:cTn id="34" dur="1" fill="hold">
                                          <p:stCondLst>
                                            <p:cond delay="0"/>
                                          </p:stCondLst>
                                        </p:cTn>
                                        <p:tgtEl>
                                          <p:spTgt spid="326701"/>
                                        </p:tgtEl>
                                        <p:attrNameLst>
                                          <p:attrName>style.visibility</p:attrName>
                                        </p:attrNameLst>
                                      </p:cBhvr>
                                      <p:to>
                                        <p:strVal val="visible"/>
                                      </p:to>
                                    </p:set>
                                    <p:anim calcmode="lin" valueType="num">
                                      <p:cBhvr>
                                        <p:cTn id="35" dur="500" fill="hold"/>
                                        <p:tgtEl>
                                          <p:spTgt spid="326701"/>
                                        </p:tgtEl>
                                        <p:attrNameLst>
                                          <p:attrName>ppt_w</p:attrName>
                                        </p:attrNameLst>
                                      </p:cBhvr>
                                      <p:tavLst>
                                        <p:tav tm="0">
                                          <p:val>
                                            <p:fltVal val="0"/>
                                          </p:val>
                                        </p:tav>
                                        <p:tav tm="100000">
                                          <p:val>
                                            <p:strVal val="#ppt_w"/>
                                          </p:val>
                                        </p:tav>
                                      </p:tavLst>
                                    </p:anim>
                                    <p:anim calcmode="lin" valueType="num">
                                      <p:cBhvr>
                                        <p:cTn id="36" dur="500" fill="hold"/>
                                        <p:tgtEl>
                                          <p:spTgt spid="326701"/>
                                        </p:tgtEl>
                                        <p:attrNameLst>
                                          <p:attrName>ppt_h</p:attrName>
                                        </p:attrNameLst>
                                      </p:cBhvr>
                                      <p:tavLst>
                                        <p:tav tm="0">
                                          <p:val>
                                            <p:fltVal val="0"/>
                                          </p:val>
                                        </p:tav>
                                        <p:tav tm="100000">
                                          <p:val>
                                            <p:strVal val="#ppt_h"/>
                                          </p:val>
                                        </p:tav>
                                      </p:tavLst>
                                    </p:anim>
                                    <p:anim calcmode="lin" valueType="num">
                                      <p:cBhvr>
                                        <p:cTn id="37" dur="500" fill="hold"/>
                                        <p:tgtEl>
                                          <p:spTgt spid="326701"/>
                                        </p:tgtEl>
                                        <p:attrNameLst>
                                          <p:attrName>ppt_x</p:attrName>
                                        </p:attrNameLst>
                                      </p:cBhvr>
                                      <p:tavLst>
                                        <p:tav tm="0">
                                          <p:val>
                                            <p:fltVal val="0.5"/>
                                          </p:val>
                                        </p:tav>
                                        <p:tav tm="100000">
                                          <p:val>
                                            <p:strVal val="#ppt_x"/>
                                          </p:val>
                                        </p:tav>
                                      </p:tavLst>
                                    </p:anim>
                                    <p:anim calcmode="lin" valueType="num">
                                      <p:cBhvr>
                                        <p:cTn id="38" dur="500" fill="hold"/>
                                        <p:tgtEl>
                                          <p:spTgt spid="32670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99" grpId="0" autoUpdateAnimBg="0"/>
      <p:bldP spid="326700" grpId="0" autoUpdateAnimBg="0"/>
      <p:bldP spid="326701" grpId="0" autoUpdateAnimBg="0"/>
      <p:bldP spid="326707" grpId="0" autoUpdateAnimBg="0"/>
      <p:bldP spid="326711"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70"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71"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72"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73"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74"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75"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3976"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77"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78"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3979"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80"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81"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982"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3983"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83984"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85"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86"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87"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88"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89"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90"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91"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92"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93"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94"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95"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3996"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83997"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83998"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83999"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84000"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84001"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4008" name="Rectangle 44"/>
          <p:cNvSpPr>
            <a:spLocks noChangeArrowheads="1"/>
          </p:cNvSpPr>
          <p:nvPr/>
        </p:nvSpPr>
        <p:spPr bwMode="auto">
          <a:xfrm>
            <a:off x="1916113" y="6329364"/>
            <a:ext cx="1562100"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pPr algn="ctr"/>
            <a:r>
              <a:rPr lang="ar-JO" sz="2800" b="1" dirty="0">
                <a:solidFill>
                  <a:srgbClr val="000000"/>
                </a:solidFill>
                <a:latin typeface="Arial" panose="020B0604020202020204" pitchFamily="34" charset="0"/>
                <a:cs typeface="Arial" panose="020B0604020202020204" pitchFamily="34" charset="0"/>
              </a:rPr>
              <a:t>نحميا</a:t>
            </a:r>
            <a:endParaRPr lang="en-US" sz="2800" b="1" dirty="0">
              <a:solidFill>
                <a:srgbClr val="000000"/>
              </a:solidFill>
              <a:latin typeface="Arial" panose="020B0604020202020204" pitchFamily="34" charset="0"/>
              <a:cs typeface="Arial" panose="020B0604020202020204" pitchFamily="34" charset="0"/>
            </a:endParaRPr>
          </a:p>
        </p:txBody>
      </p:sp>
      <p:sp>
        <p:nvSpPr>
          <p:cNvPr id="890925" name="Rectangle 45"/>
          <p:cNvSpPr>
            <a:spLocks noChangeArrowheads="1"/>
          </p:cNvSpPr>
          <p:nvPr/>
        </p:nvSpPr>
        <p:spPr bwMode="auto">
          <a:xfrm>
            <a:off x="2263775" y="6737350"/>
            <a:ext cx="1327150" cy="427038"/>
          </a:xfrm>
          <a:prstGeom prst="rect">
            <a:avLst/>
          </a:prstGeom>
          <a:noFill/>
          <a:ln w="9525">
            <a:noFill/>
            <a:miter lim="800000"/>
            <a:headEnd/>
            <a:tailEnd/>
          </a:ln>
          <a:effectLst>
            <a:outerShdw blurRad="63500" dist="46662" dir="3284183" algn="ctr" rotWithShape="0">
              <a:schemeClr val="tx1">
                <a:alpha val="74998"/>
              </a:schemeClr>
            </a:outerShdw>
          </a:effectLst>
        </p:spPr>
        <p:txBody>
          <a:bodyPr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أسير</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4010"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84011"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84012"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84013"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014"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4015"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4021" name="Text Box 75"/>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90966" name="Rectangle 86"/>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4028" name="Text Box 90"/>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4029" name="Text Box 91"/>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40</a:t>
            </a:r>
          </a:p>
        </p:txBody>
      </p:sp>
      <p:sp>
        <p:nvSpPr>
          <p:cNvPr id="890972" name="Rectangle 92"/>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grpSp>
        <p:nvGrpSpPr>
          <p:cNvPr id="82" name="Group 101"/>
          <p:cNvGrpSpPr>
            <a:grpSpLocks/>
          </p:cNvGrpSpPr>
          <p:nvPr/>
        </p:nvGrpSpPr>
        <p:grpSpPr bwMode="auto">
          <a:xfrm>
            <a:off x="5340350" y="6034088"/>
            <a:ext cx="4025900" cy="822325"/>
            <a:chOff x="3409" y="3801"/>
            <a:chExt cx="2536" cy="518"/>
          </a:xfrm>
        </p:grpSpPr>
        <p:sp>
          <p:nvSpPr>
            <p:cNvPr id="83" name="AutoShape 10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84" name="Text Box 10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550 قبل الميلاد حتى 450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5"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9" name="Rectangle 43"/>
          <p:cNvSpPr>
            <a:spLocks noChangeArrowheads="1"/>
          </p:cNvSpPr>
          <p:nvPr/>
        </p:nvSpPr>
        <p:spPr bwMode="auto">
          <a:xfrm>
            <a:off x="2387420" y="5882679"/>
            <a:ext cx="585097" cy="430887"/>
          </a:xfrm>
          <a:prstGeom prst="rect">
            <a:avLst/>
          </a:prstGeom>
          <a:noFill/>
          <a:ln>
            <a:noFill/>
          </a:ln>
        </p:spPr>
        <p:txBody>
          <a:bodyPr wrap="none">
            <a:spAutoFit/>
          </a:bodyPr>
          <a:lstStyle/>
          <a:p>
            <a:r>
              <a:rPr lang="ar-JO" sz="2800" b="1" dirty="0">
                <a:latin typeface="Arial" panose="020B0604020202020204" pitchFamily="34" charset="0"/>
                <a:cs typeface="Arial" panose="020B0604020202020204" pitchFamily="34" charset="0"/>
              </a:rPr>
              <a:t>عزرا</a:t>
            </a:r>
            <a:endParaRPr lang="en-US" sz="2800" b="1" dirty="0">
              <a:latin typeface="Arial" panose="020B0604020202020204" pitchFamily="34" charset="0"/>
              <a:cs typeface="Arial" panose="020B0604020202020204" pitchFamily="34" charset="0"/>
            </a:endParaRPr>
          </a:p>
        </p:txBody>
      </p:sp>
      <p:sp>
        <p:nvSpPr>
          <p:cNvPr id="93" name="Rectangle 68"/>
          <p:cNvSpPr>
            <a:spLocks noChangeArrowheads="1"/>
          </p:cNvSpPr>
          <p:nvPr/>
        </p:nvSpPr>
        <p:spPr bwMode="auto">
          <a:xfrm>
            <a:off x="2068575" y="2278526"/>
            <a:ext cx="1628651"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dirty="0">
              <a:latin typeface="Arial" panose="020B0604020202020204" pitchFamily="34" charset="0"/>
              <a:cs typeface="Arial" panose="020B0604020202020204" pitchFamily="34" charset="0"/>
            </a:endParaRPr>
          </a:p>
        </p:txBody>
      </p:sp>
      <p:sp>
        <p:nvSpPr>
          <p:cNvPr id="94" name="Rectangle 69"/>
          <p:cNvSpPr>
            <a:spLocks noChangeArrowheads="1"/>
          </p:cNvSpPr>
          <p:nvPr/>
        </p:nvSpPr>
        <p:spPr bwMode="auto">
          <a:xfrm>
            <a:off x="1980307" y="2855238"/>
            <a:ext cx="170078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dirty="0">
              <a:latin typeface="Arial" panose="020B0604020202020204" pitchFamily="34" charset="0"/>
              <a:cs typeface="Arial" panose="020B0604020202020204" pitchFamily="34" charset="0"/>
            </a:endParaRPr>
          </a:p>
        </p:txBody>
      </p:sp>
      <p:sp>
        <p:nvSpPr>
          <p:cNvPr id="95" name="Rectangle 70"/>
          <p:cNvSpPr>
            <a:spLocks noChangeArrowheads="1"/>
          </p:cNvSpPr>
          <p:nvPr/>
        </p:nvSpPr>
        <p:spPr bwMode="auto">
          <a:xfrm>
            <a:off x="1964592" y="3757376"/>
            <a:ext cx="13660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6" name="Rectangle 71"/>
          <p:cNvSpPr>
            <a:spLocks noChangeArrowheads="1"/>
          </p:cNvSpPr>
          <p:nvPr/>
        </p:nvSpPr>
        <p:spPr bwMode="auto">
          <a:xfrm>
            <a:off x="2149572" y="3238508"/>
            <a:ext cx="128272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7"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98" name="Rectangle 87"/>
          <p:cNvSpPr>
            <a:spLocks noChangeArrowheads="1"/>
          </p:cNvSpPr>
          <p:nvPr/>
        </p:nvSpPr>
        <p:spPr bwMode="auto">
          <a:xfrm>
            <a:off x="2226202" y="1117541"/>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99" name="Rectangle 88"/>
          <p:cNvSpPr>
            <a:spLocks noChangeArrowheads="1"/>
          </p:cNvSpPr>
          <p:nvPr/>
        </p:nvSpPr>
        <p:spPr bwMode="auto">
          <a:xfrm>
            <a:off x="2287114" y="1727641"/>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100" name="Rectangle 99"/>
          <p:cNvSpPr/>
          <p:nvPr/>
        </p:nvSpPr>
        <p:spPr>
          <a:xfrm>
            <a:off x="585617" y="3635376"/>
            <a:ext cx="848309" cy="276999"/>
          </a:xfrm>
          <a:prstGeom prst="rect">
            <a:avLst/>
          </a:prstGeom>
        </p:spPr>
        <p:txBody>
          <a:bodyPr wrap="none">
            <a:spAutoFit/>
          </a:bodyPr>
          <a:lstStyle/>
          <a:p>
            <a:pPr algn="ctr">
              <a:spcBef>
                <a:spcPct val="50000"/>
              </a:spcBef>
            </a:pPr>
            <a:r>
              <a:rPr lang="ar-JO" b="1" dirty="0">
                <a:latin typeface="Arial" panose="020B0604020202020204" pitchFamily="34" charset="0"/>
                <a:cs typeface="Arial" panose="020B0604020202020204" pitchFamily="34" charset="0"/>
              </a:rPr>
              <a:t>التاريخ (١٢)</a:t>
            </a:r>
            <a:endParaRPr lang="en-US" sz="1050" dirty="0">
              <a:latin typeface="Arial" panose="020B0604020202020204" pitchFamily="34" charset="0"/>
              <a:cs typeface="Arial" panose="020B0604020202020204" pitchFamily="34" charset="0"/>
            </a:endParaRPr>
          </a:p>
        </p:txBody>
      </p:sp>
      <p:pic>
        <p:nvPicPr>
          <p:cNvPr id="81" name="Picture 80">
            <a:extLst>
              <a:ext uri="{FF2B5EF4-FFF2-40B4-BE49-F238E27FC236}">
                <a16:creationId xmlns:a16="http://schemas.microsoft.com/office/drawing/2014/main" id="{5BADF4E8-AFAC-5973-E2D1-8A238D6D34FF}"/>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4" name="Text Box 94">
            <a:extLst>
              <a:ext uri="{FF2B5EF4-FFF2-40B4-BE49-F238E27FC236}">
                <a16:creationId xmlns:a16="http://schemas.microsoft.com/office/drawing/2014/main" id="{2BB9F8CC-103F-918B-8E05-48F220905CEF}"/>
              </a:ext>
            </a:extLst>
          </p:cNvPr>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15" name="Text Box 95">
            <a:extLst>
              <a:ext uri="{FF2B5EF4-FFF2-40B4-BE49-F238E27FC236}">
                <a16:creationId xmlns:a16="http://schemas.microsoft.com/office/drawing/2014/main" id="{4C044BAE-1008-B7CD-004C-4719C8BF25F4}"/>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6" name="Rectangle 230">
            <a:extLst>
              <a:ext uri="{FF2B5EF4-FFF2-40B4-BE49-F238E27FC236}">
                <a16:creationId xmlns:a16="http://schemas.microsoft.com/office/drawing/2014/main" id="{36F66CD1-D468-14B9-F9C8-814707D46907}"/>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6" name="Group 66">
            <a:extLst>
              <a:ext uri="{FF2B5EF4-FFF2-40B4-BE49-F238E27FC236}">
                <a16:creationId xmlns:a16="http://schemas.microsoft.com/office/drawing/2014/main" id="{973EE382-B2EE-0C25-A0E2-991E5F81F509}"/>
              </a:ext>
            </a:extLst>
          </p:cNvPr>
          <p:cNvGrpSpPr>
            <a:grpSpLocks/>
          </p:cNvGrpSpPr>
          <p:nvPr/>
        </p:nvGrpSpPr>
        <p:grpSpPr bwMode="auto">
          <a:xfrm>
            <a:off x="3989056" y="3009900"/>
            <a:ext cx="759220" cy="1497013"/>
            <a:chOff x="6105521" y="2946399"/>
            <a:chExt cx="960438" cy="1682750"/>
          </a:xfrm>
        </p:grpSpPr>
        <p:grpSp>
          <p:nvGrpSpPr>
            <p:cNvPr id="87" name="Group 85">
              <a:extLst>
                <a:ext uri="{FF2B5EF4-FFF2-40B4-BE49-F238E27FC236}">
                  <a16:creationId xmlns:a16="http://schemas.microsoft.com/office/drawing/2014/main" id="{4B1BDC27-01AA-67AD-46BF-E569BB84444F}"/>
                </a:ext>
              </a:extLst>
            </p:cNvPr>
            <p:cNvGrpSpPr>
              <a:grpSpLocks/>
            </p:cNvGrpSpPr>
            <p:nvPr/>
          </p:nvGrpSpPr>
          <p:grpSpPr bwMode="auto">
            <a:xfrm>
              <a:off x="6153150" y="3681413"/>
              <a:ext cx="901700" cy="947736"/>
              <a:chOff x="1557" y="1007"/>
              <a:chExt cx="2105" cy="1949"/>
            </a:xfrm>
          </p:grpSpPr>
          <p:grpSp>
            <p:nvGrpSpPr>
              <p:cNvPr id="119" name="Group 87">
                <a:extLst>
                  <a:ext uri="{FF2B5EF4-FFF2-40B4-BE49-F238E27FC236}">
                    <a16:creationId xmlns:a16="http://schemas.microsoft.com/office/drawing/2014/main" id="{FBC13C99-A55C-246C-E432-B4AE6B038530}"/>
                  </a:ext>
                </a:extLst>
              </p:cNvPr>
              <p:cNvGrpSpPr>
                <a:grpSpLocks/>
              </p:cNvGrpSpPr>
              <p:nvPr/>
            </p:nvGrpSpPr>
            <p:grpSpPr bwMode="auto">
              <a:xfrm>
                <a:off x="1557" y="1209"/>
                <a:ext cx="2105" cy="1421"/>
                <a:chOff x="578" y="2316"/>
                <a:chExt cx="2105" cy="1421"/>
              </a:xfrm>
            </p:grpSpPr>
            <p:sp>
              <p:nvSpPr>
                <p:cNvPr id="125" name="Freeform 88" descr="Cork">
                  <a:extLst>
                    <a:ext uri="{FF2B5EF4-FFF2-40B4-BE49-F238E27FC236}">
                      <a16:creationId xmlns:a16="http://schemas.microsoft.com/office/drawing/2014/main" id="{7B68DBDA-7C80-A398-EAC7-2CB4BCDF92A0}"/>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6" name="Freeform 89" descr="Cork">
                  <a:extLst>
                    <a:ext uri="{FF2B5EF4-FFF2-40B4-BE49-F238E27FC236}">
                      <a16:creationId xmlns:a16="http://schemas.microsoft.com/office/drawing/2014/main" id="{1821B98E-02EB-921D-7BA9-38303341BEDA}"/>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20" name="Freeform 91">
                <a:extLst>
                  <a:ext uri="{FF2B5EF4-FFF2-40B4-BE49-F238E27FC236}">
                    <a16:creationId xmlns:a16="http://schemas.microsoft.com/office/drawing/2014/main" id="{D137CE05-BF88-1544-2D19-627BA822F03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1" name="Freeform 92">
                <a:extLst>
                  <a:ext uri="{FF2B5EF4-FFF2-40B4-BE49-F238E27FC236}">
                    <a16:creationId xmlns:a16="http://schemas.microsoft.com/office/drawing/2014/main" id="{417A60D5-2E00-9BAD-2D88-139774D6A17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2" name="Freeform 93">
                <a:extLst>
                  <a:ext uri="{FF2B5EF4-FFF2-40B4-BE49-F238E27FC236}">
                    <a16:creationId xmlns:a16="http://schemas.microsoft.com/office/drawing/2014/main" id="{270EBB6F-923F-8B83-BAC0-4E30F538340E}"/>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3" name="Freeform 94">
                <a:extLst>
                  <a:ext uri="{FF2B5EF4-FFF2-40B4-BE49-F238E27FC236}">
                    <a16:creationId xmlns:a16="http://schemas.microsoft.com/office/drawing/2014/main" id="{CC20D92B-73D2-D306-F982-F688F16EBEDC}"/>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4" name="Freeform 95">
                <a:extLst>
                  <a:ext uri="{FF2B5EF4-FFF2-40B4-BE49-F238E27FC236}">
                    <a16:creationId xmlns:a16="http://schemas.microsoft.com/office/drawing/2014/main" id="{0A07E201-777A-2C8C-A282-3247847153EF}"/>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88" name="Group 98">
              <a:extLst>
                <a:ext uri="{FF2B5EF4-FFF2-40B4-BE49-F238E27FC236}">
                  <a16:creationId xmlns:a16="http://schemas.microsoft.com/office/drawing/2014/main" id="{698453C6-1B9C-68D8-EE98-D0D91A2D6CC5}"/>
                </a:ext>
              </a:extLst>
            </p:cNvPr>
            <p:cNvGrpSpPr>
              <a:grpSpLocks/>
            </p:cNvGrpSpPr>
            <p:nvPr/>
          </p:nvGrpSpPr>
          <p:grpSpPr bwMode="auto">
            <a:xfrm>
              <a:off x="6105521" y="2946399"/>
              <a:ext cx="960438" cy="1381125"/>
              <a:chOff x="3870" y="1840"/>
              <a:chExt cx="605" cy="870"/>
            </a:xfrm>
          </p:grpSpPr>
          <p:sp>
            <p:nvSpPr>
              <p:cNvPr id="117" name="Rectangle 116">
                <a:extLst>
                  <a:ext uri="{FF2B5EF4-FFF2-40B4-BE49-F238E27FC236}">
                    <a16:creationId xmlns:a16="http://schemas.microsoft.com/office/drawing/2014/main" id="{0E433907-B134-A2B2-C3E3-3E1082698255}"/>
                  </a:ext>
                </a:extLst>
              </p:cNvPr>
              <p:cNvSpPr>
                <a:spLocks noChangeArrowheads="1"/>
              </p:cNvSpPr>
              <p:nvPr/>
            </p:nvSpPr>
            <p:spPr bwMode="auto">
              <a:xfrm>
                <a:off x="3870" y="2341"/>
                <a:ext cx="60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118" name="Rectangle 96">
                <a:extLst>
                  <a:ext uri="{FF2B5EF4-FFF2-40B4-BE49-F238E27FC236}">
                    <a16:creationId xmlns:a16="http://schemas.microsoft.com/office/drawing/2014/main" id="{D46BA7F4-239C-8399-2524-EE159300C03D}"/>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
        <p:nvSpPr>
          <p:cNvPr id="127" name="Rectangle 41">
            <a:extLst>
              <a:ext uri="{FF2B5EF4-FFF2-40B4-BE49-F238E27FC236}">
                <a16:creationId xmlns:a16="http://schemas.microsoft.com/office/drawing/2014/main" id="{B86CC0D2-FC18-DB39-368E-8E2C7AC59645}"/>
              </a:ext>
            </a:extLst>
          </p:cNvPr>
          <p:cNvSpPr>
            <a:spLocks noChangeArrowheads="1"/>
          </p:cNvSpPr>
          <p:nvPr/>
        </p:nvSpPr>
        <p:spPr bwMode="auto">
          <a:xfrm>
            <a:off x="1960562" y="5137160"/>
            <a:ext cx="2297111" cy="430214"/>
          </a:xfrm>
          <a:prstGeom prst="rect">
            <a:avLst/>
          </a:prstGeom>
          <a:noFill/>
          <a:ln w="9525">
            <a:noFill/>
            <a:miter lim="800000"/>
            <a:headEnd/>
            <a:tailEnd/>
          </a:ln>
          <a:effectLst/>
        </p:spPr>
        <p:txBody>
          <a:bodyPr wrap="squar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أخبار الأيام الأول</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128" name="Rectangle 42">
            <a:extLst>
              <a:ext uri="{FF2B5EF4-FFF2-40B4-BE49-F238E27FC236}">
                <a16:creationId xmlns:a16="http://schemas.microsoft.com/office/drawing/2014/main" id="{FCFBAFB5-8878-B136-5B57-BE9132710FCB}"/>
              </a:ext>
            </a:extLst>
          </p:cNvPr>
          <p:cNvSpPr>
            <a:spLocks noChangeArrowheads="1"/>
          </p:cNvSpPr>
          <p:nvPr/>
        </p:nvSpPr>
        <p:spPr bwMode="auto">
          <a:xfrm>
            <a:off x="1924050" y="5465773"/>
            <a:ext cx="2019298" cy="430214"/>
          </a:xfrm>
          <a:prstGeom prst="rect">
            <a:avLst/>
          </a:prstGeom>
          <a:noFill/>
          <a:ln w="9525">
            <a:noFill/>
            <a:miter lim="800000"/>
            <a:headEnd/>
            <a:tailEnd/>
          </a:ln>
          <a:effectLst/>
        </p:spPr>
        <p:txBody>
          <a:bodyPr wrap="non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اخبار الأيام الثاني</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129" name="Rectangle 70">
            <a:extLst>
              <a:ext uri="{FF2B5EF4-FFF2-40B4-BE49-F238E27FC236}">
                <a16:creationId xmlns:a16="http://schemas.microsoft.com/office/drawing/2014/main" id="{C7A9B6DE-6874-792C-ABBB-F6F48B35F9C6}"/>
              </a:ext>
            </a:extLst>
          </p:cNvPr>
          <p:cNvSpPr>
            <a:spLocks noChangeArrowheads="1"/>
          </p:cNvSpPr>
          <p:nvPr/>
        </p:nvSpPr>
        <p:spPr bwMode="auto">
          <a:xfrm>
            <a:off x="1826383" y="4573588"/>
            <a:ext cx="13660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130" name="Rectangle 71">
            <a:extLst>
              <a:ext uri="{FF2B5EF4-FFF2-40B4-BE49-F238E27FC236}">
                <a16:creationId xmlns:a16="http://schemas.microsoft.com/office/drawing/2014/main" id="{22A6C64F-2641-22F1-8E0C-81E3238D3CAD}"/>
              </a:ext>
            </a:extLst>
          </p:cNvPr>
          <p:cNvSpPr>
            <a:spLocks noChangeArrowheads="1"/>
          </p:cNvSpPr>
          <p:nvPr/>
        </p:nvSpPr>
        <p:spPr bwMode="auto">
          <a:xfrm>
            <a:off x="2198665" y="4103688"/>
            <a:ext cx="128272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131" name="Oval 72">
            <a:extLst>
              <a:ext uri="{FF2B5EF4-FFF2-40B4-BE49-F238E27FC236}">
                <a16:creationId xmlns:a16="http://schemas.microsoft.com/office/drawing/2014/main" id="{88687D96-CF72-AC33-98FD-5FDC613D3AB6}"/>
              </a:ext>
            </a:extLst>
          </p:cNvPr>
          <p:cNvSpPr>
            <a:spLocks noChangeArrowheads="1"/>
          </p:cNvSpPr>
          <p:nvPr/>
        </p:nvSpPr>
        <p:spPr bwMode="auto">
          <a:xfrm>
            <a:off x="1427163" y="6723295"/>
            <a:ext cx="2506663" cy="54451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132" name="Text Box 112">
            <a:extLst>
              <a:ext uri="{FF2B5EF4-FFF2-40B4-BE49-F238E27FC236}">
                <a16:creationId xmlns:a16="http://schemas.microsoft.com/office/drawing/2014/main" id="{A55BC10C-E4EB-158F-F027-AF801ABD7051}"/>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0-#ppt_w/2"/>
                                          </p:val>
                                        </p:tav>
                                        <p:tav tm="100000">
                                          <p:val>
                                            <p:strVal val="#ppt_x"/>
                                          </p:val>
                                        </p:tav>
                                      </p:tavLst>
                                    </p:anim>
                                    <p:anim calcmode="lin" valueType="num">
                                      <p:cBhvr additive="base">
                                        <p:cTn id="8" dur="500" fill="hold"/>
                                        <p:tgtEl>
                                          <p:spTgt spid="1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18"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19"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20"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21"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22"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23"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6024"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25"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26"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86027"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28"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29"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6030"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6031" name="Rectangle 16"/>
          <p:cNvSpPr>
            <a:spLocks noChangeArrowheads="1"/>
          </p:cNvSpPr>
          <p:nvPr/>
        </p:nvSpPr>
        <p:spPr bwMode="auto">
          <a:xfrm>
            <a:off x="2532063" y="22669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86032"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33"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34"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35"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36"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37"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38"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39"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40"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41"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42"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43"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86044"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86045"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86046"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86047"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86048"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86049"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6058" name="Rectangle 57"/>
          <p:cNvSpPr>
            <a:spLocks noChangeArrowheads="1"/>
          </p:cNvSpPr>
          <p:nvPr/>
        </p:nvSpPr>
        <p:spPr bwMode="auto">
          <a:xfrm>
            <a:off x="1808163" y="5091113"/>
            <a:ext cx="238848" cy="861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86059" name="Rectangle 58"/>
          <p:cNvSpPr>
            <a:spLocks noChangeArrowheads="1"/>
          </p:cNvSpPr>
          <p:nvPr/>
        </p:nvSpPr>
        <p:spPr bwMode="auto">
          <a:xfrm>
            <a:off x="3241675" y="5081588"/>
            <a:ext cx="236538"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a:solidFill>
                  <a:srgbClr val="000000"/>
                </a:solidFill>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p:txBody>
      </p:sp>
      <p:sp>
        <p:nvSpPr>
          <p:cNvPr id="86060" name="Rectangle 59"/>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86061" name="Picture 6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062" name="Rectangle 61"/>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6063" name="Rectangle 62"/>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86068" name="Text Box 69"/>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86069" name="Group 74"/>
          <p:cNvGrpSpPr>
            <a:grpSpLocks/>
          </p:cNvGrpSpPr>
          <p:nvPr/>
        </p:nvGrpSpPr>
        <p:grpSpPr bwMode="auto">
          <a:xfrm>
            <a:off x="5340350" y="6034088"/>
            <a:ext cx="4025900" cy="822325"/>
            <a:chOff x="3409" y="3801"/>
            <a:chExt cx="2536" cy="518"/>
          </a:xfrm>
        </p:grpSpPr>
        <p:sp>
          <p:nvSpPr>
            <p:cNvPr id="1042507" name="AutoShape 75"/>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42508" name="Text Box 76"/>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1400 قبل الميلاد. حتى 440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1042511" name="Rectangle 79"/>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075" name="Text Box 83"/>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6076" name="Text Box 84"/>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41</a:t>
            </a:r>
          </a:p>
        </p:txBody>
      </p:sp>
      <p:sp>
        <p:nvSpPr>
          <p:cNvPr id="1042519" name="Rectangle 87"/>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3" name="Rectangle 45"/>
          <p:cNvSpPr>
            <a:spLocks noChangeArrowheads="1"/>
          </p:cNvSpPr>
          <p:nvPr/>
        </p:nvSpPr>
        <p:spPr bwMode="auto">
          <a:xfrm>
            <a:off x="2375285" y="6737350"/>
            <a:ext cx="1327150" cy="427038"/>
          </a:xfrm>
          <a:prstGeom prst="rect">
            <a:avLst/>
          </a:prstGeom>
          <a:noFill/>
          <a:ln w="9525">
            <a:noFill/>
            <a:miter lim="800000"/>
            <a:headEnd/>
            <a:tailEnd/>
          </a:ln>
          <a:effectLst/>
        </p:spPr>
        <p:txBody>
          <a:bodyPr lIns="0" tIns="0" rIns="0" bIns="0">
            <a:spAutoFit/>
          </a:bodyPr>
          <a:lstStyle/>
          <a:p>
            <a:pPr algn="l">
              <a:defRPr/>
            </a:pPr>
            <a:r>
              <a:rPr lang="ar-JO" sz="2800" b="1" dirty="0">
                <a:latin typeface="Arial" panose="020B0604020202020204" pitchFamily="34" charset="0"/>
                <a:ea typeface="+mn-ea"/>
                <a:cs typeface="Arial" panose="020B0604020202020204" pitchFamily="34" charset="0"/>
              </a:rPr>
              <a:t>أسير</a:t>
            </a:r>
            <a:endParaRPr lang="en-US" sz="2800" b="1" dirty="0">
              <a:latin typeface="Arial" panose="020B0604020202020204" pitchFamily="34" charset="0"/>
              <a:ea typeface="+mn-ea"/>
              <a:cs typeface="Arial" panose="020B0604020202020204" pitchFamily="34" charset="0"/>
            </a:endParaRPr>
          </a:p>
        </p:txBody>
      </p:sp>
      <p:sp>
        <p:nvSpPr>
          <p:cNvPr id="84" name="Rectangle 43"/>
          <p:cNvSpPr>
            <a:spLocks noChangeArrowheads="1"/>
          </p:cNvSpPr>
          <p:nvPr/>
        </p:nvSpPr>
        <p:spPr bwMode="auto">
          <a:xfrm>
            <a:off x="2387420" y="5882679"/>
            <a:ext cx="585097" cy="430887"/>
          </a:xfrm>
          <a:prstGeom prst="rect">
            <a:avLst/>
          </a:prstGeom>
          <a:noFill/>
          <a:ln w="9525">
            <a:noFill/>
            <a:miter lim="800000"/>
            <a:headEnd/>
            <a:tailEnd/>
          </a:ln>
          <a:effectLst/>
        </p:spPr>
        <p:txBody>
          <a:bodyPr wrap="none" lIns="0" tIns="0" rIns="0" bIns="0">
            <a:spAutoFit/>
          </a:bodyPr>
          <a:lstStyle/>
          <a:p>
            <a:pPr algn="l">
              <a:defRPr/>
            </a:pPr>
            <a:r>
              <a:rPr lang="ar-JO" sz="2800" b="1" dirty="0">
                <a:latin typeface="Arial" panose="020B0604020202020204" pitchFamily="34" charset="0"/>
                <a:cs typeface="Arial" panose="020B0604020202020204" pitchFamily="34" charset="0"/>
              </a:rPr>
              <a:t>عزرا</a:t>
            </a:r>
            <a:endParaRPr lang="en-US" sz="2800" b="1" dirty="0">
              <a:latin typeface="Arial" panose="020B0604020202020204" pitchFamily="34" charset="0"/>
              <a:cs typeface="Arial" panose="020B0604020202020204" pitchFamily="34" charset="0"/>
            </a:endParaRPr>
          </a:p>
        </p:txBody>
      </p:sp>
      <p:sp>
        <p:nvSpPr>
          <p:cNvPr id="88" name="Rectangle 68"/>
          <p:cNvSpPr>
            <a:spLocks noChangeArrowheads="1"/>
          </p:cNvSpPr>
          <p:nvPr/>
        </p:nvSpPr>
        <p:spPr bwMode="auto">
          <a:xfrm>
            <a:off x="2068575" y="2278526"/>
            <a:ext cx="1628651"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dirty="0">
              <a:latin typeface="Arial" panose="020B0604020202020204" pitchFamily="34" charset="0"/>
              <a:cs typeface="Arial" panose="020B0604020202020204" pitchFamily="34" charset="0"/>
            </a:endParaRPr>
          </a:p>
        </p:txBody>
      </p:sp>
      <p:sp>
        <p:nvSpPr>
          <p:cNvPr id="89" name="Rectangle 69"/>
          <p:cNvSpPr>
            <a:spLocks noChangeArrowheads="1"/>
          </p:cNvSpPr>
          <p:nvPr/>
        </p:nvSpPr>
        <p:spPr bwMode="auto">
          <a:xfrm>
            <a:off x="1980307" y="2855238"/>
            <a:ext cx="170078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dirty="0">
              <a:latin typeface="Arial" panose="020B0604020202020204" pitchFamily="34" charset="0"/>
              <a:cs typeface="Arial" panose="020B0604020202020204" pitchFamily="34" charset="0"/>
            </a:endParaRPr>
          </a:p>
        </p:txBody>
      </p:sp>
      <p:sp>
        <p:nvSpPr>
          <p:cNvPr id="90" name="Rectangle 70"/>
          <p:cNvSpPr>
            <a:spLocks noChangeArrowheads="1"/>
          </p:cNvSpPr>
          <p:nvPr/>
        </p:nvSpPr>
        <p:spPr bwMode="auto">
          <a:xfrm>
            <a:off x="1964592" y="3757376"/>
            <a:ext cx="13660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1" name="Rectangle 71"/>
          <p:cNvSpPr>
            <a:spLocks noChangeArrowheads="1"/>
          </p:cNvSpPr>
          <p:nvPr/>
        </p:nvSpPr>
        <p:spPr bwMode="auto">
          <a:xfrm>
            <a:off x="2149572" y="3238508"/>
            <a:ext cx="128272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2"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يشوع</a:t>
            </a:r>
            <a:endParaRPr lang="en-US" sz="2800" dirty="0">
              <a:latin typeface="Arial" panose="020B0604020202020204" pitchFamily="34" charset="0"/>
              <a:cs typeface="Arial" panose="020B0604020202020204" pitchFamily="34" charset="0"/>
            </a:endParaRPr>
          </a:p>
        </p:txBody>
      </p:sp>
      <p:sp>
        <p:nvSpPr>
          <p:cNvPr id="93" name="Rectangle 87"/>
          <p:cNvSpPr>
            <a:spLocks noChangeArrowheads="1"/>
          </p:cNvSpPr>
          <p:nvPr/>
        </p:nvSpPr>
        <p:spPr bwMode="auto">
          <a:xfrm>
            <a:off x="2226202" y="1117541"/>
            <a:ext cx="7662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القضاة</a:t>
            </a:r>
            <a:endParaRPr lang="en-US" sz="2800" dirty="0">
              <a:latin typeface="Arial" panose="020B0604020202020204" pitchFamily="34" charset="0"/>
              <a:cs typeface="Arial" panose="020B0604020202020204" pitchFamily="34" charset="0"/>
            </a:endParaRPr>
          </a:p>
        </p:txBody>
      </p:sp>
      <p:sp>
        <p:nvSpPr>
          <p:cNvPr id="94" name="Rectangle 88"/>
          <p:cNvSpPr>
            <a:spLocks noChangeArrowheads="1"/>
          </p:cNvSpPr>
          <p:nvPr/>
        </p:nvSpPr>
        <p:spPr bwMode="auto">
          <a:xfrm>
            <a:off x="2287114" y="1727641"/>
            <a:ext cx="825547"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راعوث</a:t>
            </a:r>
            <a:endParaRPr lang="en-US" sz="2800" dirty="0">
              <a:latin typeface="Arial" panose="020B0604020202020204" pitchFamily="34" charset="0"/>
              <a:cs typeface="Arial" panose="020B0604020202020204" pitchFamily="34" charset="0"/>
            </a:endParaRPr>
          </a:p>
        </p:txBody>
      </p:sp>
      <p:sp>
        <p:nvSpPr>
          <p:cNvPr id="95" name="Rectangle 94"/>
          <p:cNvSpPr/>
          <p:nvPr/>
        </p:nvSpPr>
        <p:spPr>
          <a:xfrm>
            <a:off x="378035" y="3638550"/>
            <a:ext cx="848309" cy="276999"/>
          </a:xfrm>
          <a:prstGeom prst="rect">
            <a:avLst/>
          </a:prstGeom>
        </p:spPr>
        <p:txBody>
          <a:bodyPr wrap="none">
            <a:spAutoFit/>
          </a:bodyPr>
          <a:lstStyle/>
          <a:p>
            <a:pPr algn="ctr">
              <a:spcBef>
                <a:spcPct val="50000"/>
              </a:spcBef>
            </a:pPr>
            <a:r>
              <a:rPr lang="ar-JO" b="1" dirty="0">
                <a:latin typeface="Arial" panose="020B0604020202020204" pitchFamily="34" charset="0"/>
                <a:cs typeface="Arial" panose="020B0604020202020204" pitchFamily="34" charset="0"/>
              </a:rPr>
              <a:t>التاريخ (١٢)</a:t>
            </a:r>
            <a:endParaRPr lang="en-US" sz="1050" dirty="0">
              <a:latin typeface="Arial" panose="020B0604020202020204" pitchFamily="34" charset="0"/>
              <a:cs typeface="Arial" panose="020B0604020202020204" pitchFamily="34" charset="0"/>
            </a:endParaRPr>
          </a:p>
        </p:txBody>
      </p:sp>
      <p:sp>
        <p:nvSpPr>
          <p:cNvPr id="96"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100" name="Picture 99">
            <a:extLst>
              <a:ext uri="{FF2B5EF4-FFF2-40B4-BE49-F238E27FC236}">
                <a16:creationId xmlns:a16="http://schemas.microsoft.com/office/drawing/2014/main" id="{56045DD8-5B6C-4053-88CD-50B76AF20167}"/>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4" name="Text Box 94">
            <a:extLst>
              <a:ext uri="{FF2B5EF4-FFF2-40B4-BE49-F238E27FC236}">
                <a16:creationId xmlns:a16="http://schemas.microsoft.com/office/drawing/2014/main" id="{4B7D4FD6-885F-1A6A-1E14-96FF285C44D1}"/>
              </a:ext>
            </a:extLst>
          </p:cNvPr>
          <p:cNvSpPr txBox="1">
            <a:spLocks noChangeArrowheads="1"/>
          </p:cNvSpPr>
          <p:nvPr/>
        </p:nvSpPr>
        <p:spPr bwMode="auto">
          <a:xfrm>
            <a:off x="5194300" y="4533900"/>
            <a:ext cx="4330700" cy="752514"/>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15" name="Text Box 95">
            <a:extLst>
              <a:ext uri="{FF2B5EF4-FFF2-40B4-BE49-F238E27FC236}">
                <a16:creationId xmlns:a16="http://schemas.microsoft.com/office/drawing/2014/main" id="{EABEA589-8C67-A7CD-F78C-B584C6A75AA0}"/>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6" name="Rectangle 230">
            <a:extLst>
              <a:ext uri="{FF2B5EF4-FFF2-40B4-BE49-F238E27FC236}">
                <a16:creationId xmlns:a16="http://schemas.microsoft.com/office/drawing/2014/main" id="{BAEDEBAE-F1A3-BDA2-FF72-EF5F290DAA9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i="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97" name="Group 66">
            <a:extLst>
              <a:ext uri="{FF2B5EF4-FFF2-40B4-BE49-F238E27FC236}">
                <a16:creationId xmlns:a16="http://schemas.microsoft.com/office/drawing/2014/main" id="{21480F30-863C-DBA3-1B7C-820031BFCE36}"/>
              </a:ext>
            </a:extLst>
          </p:cNvPr>
          <p:cNvGrpSpPr>
            <a:grpSpLocks/>
          </p:cNvGrpSpPr>
          <p:nvPr/>
        </p:nvGrpSpPr>
        <p:grpSpPr bwMode="auto">
          <a:xfrm>
            <a:off x="3989056" y="3009900"/>
            <a:ext cx="759220" cy="1497013"/>
            <a:chOff x="6105521" y="2946399"/>
            <a:chExt cx="960438" cy="1682750"/>
          </a:xfrm>
        </p:grpSpPr>
        <p:grpSp>
          <p:nvGrpSpPr>
            <p:cNvPr id="98" name="Group 85">
              <a:extLst>
                <a:ext uri="{FF2B5EF4-FFF2-40B4-BE49-F238E27FC236}">
                  <a16:creationId xmlns:a16="http://schemas.microsoft.com/office/drawing/2014/main" id="{72946906-A968-1B88-6F56-82999DB2294C}"/>
                </a:ext>
              </a:extLst>
            </p:cNvPr>
            <p:cNvGrpSpPr>
              <a:grpSpLocks/>
            </p:cNvGrpSpPr>
            <p:nvPr/>
          </p:nvGrpSpPr>
          <p:grpSpPr bwMode="auto">
            <a:xfrm>
              <a:off x="6153150" y="3681413"/>
              <a:ext cx="901700" cy="947736"/>
              <a:chOff x="1557" y="1007"/>
              <a:chExt cx="2105" cy="1949"/>
            </a:xfrm>
          </p:grpSpPr>
          <p:grpSp>
            <p:nvGrpSpPr>
              <p:cNvPr id="103" name="Group 87">
                <a:extLst>
                  <a:ext uri="{FF2B5EF4-FFF2-40B4-BE49-F238E27FC236}">
                    <a16:creationId xmlns:a16="http://schemas.microsoft.com/office/drawing/2014/main" id="{6A404DD5-EB15-4B37-6EE5-53033F7D245D}"/>
                  </a:ext>
                </a:extLst>
              </p:cNvPr>
              <p:cNvGrpSpPr>
                <a:grpSpLocks/>
              </p:cNvGrpSpPr>
              <p:nvPr/>
            </p:nvGrpSpPr>
            <p:grpSpPr bwMode="auto">
              <a:xfrm>
                <a:off x="1557" y="1209"/>
                <a:ext cx="2105" cy="1421"/>
                <a:chOff x="578" y="2316"/>
                <a:chExt cx="2105" cy="1421"/>
              </a:xfrm>
            </p:grpSpPr>
            <p:sp>
              <p:nvSpPr>
                <p:cNvPr id="109" name="Freeform 88" descr="Cork">
                  <a:extLst>
                    <a:ext uri="{FF2B5EF4-FFF2-40B4-BE49-F238E27FC236}">
                      <a16:creationId xmlns:a16="http://schemas.microsoft.com/office/drawing/2014/main" id="{3B9D87EA-7EA7-98A4-10D8-DD1F6F9176DD}"/>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 name="Freeform 89" descr="Cork">
                  <a:extLst>
                    <a:ext uri="{FF2B5EF4-FFF2-40B4-BE49-F238E27FC236}">
                      <a16:creationId xmlns:a16="http://schemas.microsoft.com/office/drawing/2014/main" id="{FD789D59-1112-5FA6-11C9-FCFBED6E2973}"/>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04" name="Freeform 91">
                <a:extLst>
                  <a:ext uri="{FF2B5EF4-FFF2-40B4-BE49-F238E27FC236}">
                    <a16:creationId xmlns:a16="http://schemas.microsoft.com/office/drawing/2014/main" id="{2D3A06DB-B775-C6BC-6754-1D2C67D2E85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5" name="Freeform 92">
                <a:extLst>
                  <a:ext uri="{FF2B5EF4-FFF2-40B4-BE49-F238E27FC236}">
                    <a16:creationId xmlns:a16="http://schemas.microsoft.com/office/drawing/2014/main" id="{2DC80AFA-B23A-F48A-7B82-735E233D18FC}"/>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6" name="Freeform 93">
                <a:extLst>
                  <a:ext uri="{FF2B5EF4-FFF2-40B4-BE49-F238E27FC236}">
                    <a16:creationId xmlns:a16="http://schemas.microsoft.com/office/drawing/2014/main" id="{7F03A107-A1AC-01AF-4868-D68BA1E85E62}"/>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7" name="Freeform 94">
                <a:extLst>
                  <a:ext uri="{FF2B5EF4-FFF2-40B4-BE49-F238E27FC236}">
                    <a16:creationId xmlns:a16="http://schemas.microsoft.com/office/drawing/2014/main" id="{7BF24C1C-2314-3422-B4B9-07C05C58DFA6}"/>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8" name="Freeform 95">
                <a:extLst>
                  <a:ext uri="{FF2B5EF4-FFF2-40B4-BE49-F238E27FC236}">
                    <a16:creationId xmlns:a16="http://schemas.microsoft.com/office/drawing/2014/main" id="{4D9D1282-D70E-1753-45B6-E4322D27E449}"/>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99" name="Group 98">
              <a:extLst>
                <a:ext uri="{FF2B5EF4-FFF2-40B4-BE49-F238E27FC236}">
                  <a16:creationId xmlns:a16="http://schemas.microsoft.com/office/drawing/2014/main" id="{9DB70BCC-0F49-7812-84C2-04C2C3FE9E0F}"/>
                </a:ext>
              </a:extLst>
            </p:cNvPr>
            <p:cNvGrpSpPr>
              <a:grpSpLocks/>
            </p:cNvGrpSpPr>
            <p:nvPr/>
          </p:nvGrpSpPr>
          <p:grpSpPr bwMode="auto">
            <a:xfrm>
              <a:off x="6105521" y="2946399"/>
              <a:ext cx="960438" cy="1381125"/>
              <a:chOff x="3870" y="1840"/>
              <a:chExt cx="605" cy="870"/>
            </a:xfrm>
          </p:grpSpPr>
          <p:sp>
            <p:nvSpPr>
              <p:cNvPr id="101" name="Rectangle 100">
                <a:extLst>
                  <a:ext uri="{FF2B5EF4-FFF2-40B4-BE49-F238E27FC236}">
                    <a16:creationId xmlns:a16="http://schemas.microsoft.com/office/drawing/2014/main" id="{4D4465AF-A669-3091-7CB3-688CCAEA940C}"/>
                  </a:ext>
                </a:extLst>
              </p:cNvPr>
              <p:cNvSpPr>
                <a:spLocks noChangeArrowheads="1"/>
              </p:cNvSpPr>
              <p:nvPr/>
            </p:nvSpPr>
            <p:spPr bwMode="auto">
              <a:xfrm>
                <a:off x="3870" y="2341"/>
                <a:ext cx="60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i="1" dirty="0">
                    <a:solidFill>
                      <a:srgbClr val="000000"/>
                    </a:solidFill>
                    <a:latin typeface="Arial" panose="020B0604020202020204" pitchFamily="34" charset="0"/>
                    <a:cs typeface="Arial" panose="020B0604020202020204" pitchFamily="34" charset="0"/>
                  </a:rPr>
                  <a:t>DC</a:t>
                </a:r>
                <a:endParaRPr lang="en-US" sz="2000" i="1" dirty="0">
                  <a:solidFill>
                    <a:srgbClr val="000000"/>
                  </a:solidFill>
                  <a:latin typeface="Arial" panose="020B0604020202020204" pitchFamily="34" charset="0"/>
                  <a:cs typeface="Arial" panose="020B0604020202020204" pitchFamily="34" charset="0"/>
                </a:endParaRPr>
              </a:p>
            </p:txBody>
          </p:sp>
          <p:sp>
            <p:nvSpPr>
              <p:cNvPr id="102" name="Rectangle 96">
                <a:extLst>
                  <a:ext uri="{FF2B5EF4-FFF2-40B4-BE49-F238E27FC236}">
                    <a16:creationId xmlns:a16="http://schemas.microsoft.com/office/drawing/2014/main" id="{CA34EF02-4484-88C2-EFB7-0B42B3679772}"/>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grpSp>
      </p:grpSp>
      <p:sp>
        <p:nvSpPr>
          <p:cNvPr id="1042518" name="Rectangle 86"/>
          <p:cNvSpPr>
            <a:spLocks noChangeArrowheads="1"/>
          </p:cNvSpPr>
          <p:nvPr/>
        </p:nvSpPr>
        <p:spPr bwMode="auto">
          <a:xfrm>
            <a:off x="1338263" y="288925"/>
            <a:ext cx="2773362" cy="7145338"/>
          </a:xfrm>
          <a:prstGeom prst="rect">
            <a:avLst/>
          </a:prstGeom>
          <a:noFill/>
          <a:ln w="203200" cmpd="tri">
            <a:solidFill>
              <a:schemeClr val="hlink"/>
            </a:solidFill>
            <a:miter lim="800000"/>
            <a:headEnd/>
            <a:tailEnd/>
          </a:ln>
          <a:effectLst>
            <a:outerShdw blurRad="63500" dist="53882" dir="2700000" algn="ctr" rotWithShape="0">
              <a:schemeClr val="tx1">
                <a:alpha val="74998"/>
              </a:schemeClr>
            </a:outerShdw>
          </a:effectLst>
        </p:spPr>
        <p:txBody>
          <a:bodyPr wrap="none" anchor="ctr"/>
          <a:lstStyle/>
          <a:p>
            <a:pPr algn="ctr">
              <a:defRPr/>
            </a:pPr>
            <a:endParaRPr lang="en-US" sz="1800" b="1">
              <a:solidFill>
                <a:schemeClr val="hlink"/>
              </a:solidFill>
              <a:latin typeface="Arial" panose="020B0604020202020204" pitchFamily="34" charset="0"/>
              <a:ea typeface="+mn-ea"/>
              <a:cs typeface="Arial" panose="020B0604020202020204" pitchFamily="34" charset="0"/>
            </a:endParaRPr>
          </a:p>
        </p:txBody>
      </p:sp>
      <p:sp>
        <p:nvSpPr>
          <p:cNvPr id="111" name="Rectangle 41">
            <a:extLst>
              <a:ext uri="{FF2B5EF4-FFF2-40B4-BE49-F238E27FC236}">
                <a16:creationId xmlns:a16="http://schemas.microsoft.com/office/drawing/2014/main" id="{02861DAD-D491-5ACB-B116-CD773D00E272}"/>
              </a:ext>
            </a:extLst>
          </p:cNvPr>
          <p:cNvSpPr>
            <a:spLocks noChangeArrowheads="1"/>
          </p:cNvSpPr>
          <p:nvPr/>
        </p:nvSpPr>
        <p:spPr bwMode="auto">
          <a:xfrm>
            <a:off x="1960562" y="5137160"/>
            <a:ext cx="2297111" cy="430214"/>
          </a:xfrm>
          <a:prstGeom prst="rect">
            <a:avLst/>
          </a:prstGeom>
          <a:noFill/>
          <a:ln w="9525">
            <a:noFill/>
            <a:miter lim="800000"/>
            <a:headEnd/>
            <a:tailEnd/>
          </a:ln>
          <a:effectLst/>
        </p:spPr>
        <p:txBody>
          <a:bodyPr wrap="squar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أخبار الأيام الأول</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112" name="Rectangle 42">
            <a:extLst>
              <a:ext uri="{FF2B5EF4-FFF2-40B4-BE49-F238E27FC236}">
                <a16:creationId xmlns:a16="http://schemas.microsoft.com/office/drawing/2014/main" id="{5C2AE4BB-8131-241C-E8FB-D8FADBD787E5}"/>
              </a:ext>
            </a:extLst>
          </p:cNvPr>
          <p:cNvSpPr>
            <a:spLocks noChangeArrowheads="1"/>
          </p:cNvSpPr>
          <p:nvPr/>
        </p:nvSpPr>
        <p:spPr bwMode="auto">
          <a:xfrm>
            <a:off x="1924050" y="5465773"/>
            <a:ext cx="2019298" cy="430214"/>
          </a:xfrm>
          <a:prstGeom prst="rect">
            <a:avLst/>
          </a:prstGeom>
          <a:noFill/>
          <a:ln w="9525">
            <a:noFill/>
            <a:miter lim="800000"/>
            <a:headEnd/>
            <a:tailEnd/>
          </a:ln>
          <a:effectLst/>
        </p:spPr>
        <p:txBody>
          <a:bodyPr wrap="non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اخبار الأيام الثاني</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113" name="Rectangle 70">
            <a:extLst>
              <a:ext uri="{FF2B5EF4-FFF2-40B4-BE49-F238E27FC236}">
                <a16:creationId xmlns:a16="http://schemas.microsoft.com/office/drawing/2014/main" id="{80A1ED7D-7812-6E63-8A7F-80D6A3371415}"/>
              </a:ext>
            </a:extLst>
          </p:cNvPr>
          <p:cNvSpPr>
            <a:spLocks noChangeArrowheads="1"/>
          </p:cNvSpPr>
          <p:nvPr/>
        </p:nvSpPr>
        <p:spPr bwMode="auto">
          <a:xfrm>
            <a:off x="1826383" y="4573588"/>
            <a:ext cx="13660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117" name="Rectangle 71">
            <a:extLst>
              <a:ext uri="{FF2B5EF4-FFF2-40B4-BE49-F238E27FC236}">
                <a16:creationId xmlns:a16="http://schemas.microsoft.com/office/drawing/2014/main" id="{FA217FEE-2A92-B889-9FEE-7C3B2666B164}"/>
              </a:ext>
            </a:extLst>
          </p:cNvPr>
          <p:cNvSpPr>
            <a:spLocks noChangeArrowheads="1"/>
          </p:cNvSpPr>
          <p:nvPr/>
        </p:nvSpPr>
        <p:spPr bwMode="auto">
          <a:xfrm>
            <a:off x="2198665" y="4103688"/>
            <a:ext cx="128272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118" name="Rectangle 44">
            <a:extLst>
              <a:ext uri="{FF2B5EF4-FFF2-40B4-BE49-F238E27FC236}">
                <a16:creationId xmlns:a16="http://schemas.microsoft.com/office/drawing/2014/main" id="{B110C4F6-51F3-114E-0E21-904A6830A83E}"/>
              </a:ext>
            </a:extLst>
          </p:cNvPr>
          <p:cNvSpPr>
            <a:spLocks noChangeArrowheads="1"/>
          </p:cNvSpPr>
          <p:nvPr/>
        </p:nvSpPr>
        <p:spPr bwMode="auto">
          <a:xfrm>
            <a:off x="1916113" y="6329364"/>
            <a:ext cx="1562100"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p>
            <a:pPr algn="ctr"/>
            <a:r>
              <a:rPr lang="ar-JO" sz="2800" b="1" dirty="0">
                <a:solidFill>
                  <a:srgbClr val="000000"/>
                </a:solidFill>
                <a:latin typeface="Arial" panose="020B0604020202020204" pitchFamily="34" charset="0"/>
                <a:cs typeface="Arial" panose="020B0604020202020204" pitchFamily="34" charset="0"/>
              </a:rPr>
              <a:t>نحميا</a:t>
            </a:r>
            <a:endParaRPr lang="en-US" sz="2800" b="1" dirty="0">
              <a:solidFill>
                <a:srgbClr val="000000"/>
              </a:solidFill>
              <a:latin typeface="Arial" panose="020B0604020202020204" pitchFamily="34" charset="0"/>
              <a:cs typeface="Arial" panose="020B0604020202020204" pitchFamily="34" charset="0"/>
            </a:endParaRPr>
          </a:p>
        </p:txBody>
      </p:sp>
      <p:sp>
        <p:nvSpPr>
          <p:cNvPr id="119" name="Text Box 112">
            <a:extLst>
              <a:ext uri="{FF2B5EF4-FFF2-40B4-BE49-F238E27FC236}">
                <a16:creationId xmlns:a16="http://schemas.microsoft.com/office/drawing/2014/main" id="{E85C30E0-E0D0-89E1-96E2-816A06BF2B09}"/>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042518"/>
                                        </p:tgtEl>
                                        <p:attrNameLst>
                                          <p:attrName>style.visibility</p:attrName>
                                        </p:attrNameLst>
                                      </p:cBhvr>
                                      <p:to>
                                        <p:strVal val="visible"/>
                                      </p:to>
                                    </p:set>
                                    <p:animEffect transition="in" filter="wipe(up)">
                                      <p:cBhvr>
                                        <p:cTn id="7" dur="2000"/>
                                        <p:tgtEl>
                                          <p:spTgt spid="1042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2518"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3810"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88066" name="Rectangle 3"/>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pic>
        <p:nvPicPr>
          <p:cNvPr id="1143840" name="Picture 3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143820" name="Text Box 12"/>
          <p:cNvSpPr txBox="1">
            <a:spLocks noChangeArrowheads="1"/>
          </p:cNvSpPr>
          <p:nvPr/>
        </p:nvSpPr>
        <p:spPr bwMode="auto">
          <a:xfrm>
            <a:off x="5172075" y="1790700"/>
            <a:ext cx="3683000" cy="51911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en-US" sz="2800" b="1">
                <a:solidFill>
                  <a:srgbClr val="66FFFF"/>
                </a:solidFill>
                <a:latin typeface="Arial" panose="020B0604020202020204" pitchFamily="34" charset="0"/>
                <a:ea typeface="+mn-ea"/>
                <a:cs typeface="Arial" panose="020B0604020202020204" pitchFamily="34" charset="0"/>
              </a:rPr>
              <a:t>THE CHRONOLOGY</a:t>
            </a:r>
          </a:p>
        </p:txBody>
      </p:sp>
      <p:sp>
        <p:nvSpPr>
          <p:cNvPr id="1143821" name="Text Box 13"/>
          <p:cNvSpPr txBox="1">
            <a:spLocks noChangeArrowheads="1"/>
          </p:cNvSpPr>
          <p:nvPr/>
        </p:nvSpPr>
        <p:spPr bwMode="auto">
          <a:xfrm>
            <a:off x="5146675" y="2882900"/>
            <a:ext cx="3619500" cy="51911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en-US" sz="2800" b="1">
                <a:solidFill>
                  <a:srgbClr val="66FFFF"/>
                </a:solidFill>
                <a:latin typeface="Arial" panose="020B0604020202020204" pitchFamily="34" charset="0"/>
                <a:ea typeface="+mn-ea"/>
                <a:cs typeface="Arial" panose="020B0604020202020204" pitchFamily="34" charset="0"/>
              </a:rPr>
              <a:t>LAW &amp; HISTORIES</a:t>
            </a:r>
          </a:p>
        </p:txBody>
      </p:sp>
      <p:sp>
        <p:nvSpPr>
          <p:cNvPr id="1143822" name="Text Box 14"/>
          <p:cNvSpPr txBox="1">
            <a:spLocks noChangeArrowheads="1"/>
          </p:cNvSpPr>
          <p:nvPr/>
        </p:nvSpPr>
        <p:spPr bwMode="auto">
          <a:xfrm>
            <a:off x="5146675" y="4165600"/>
            <a:ext cx="4406900" cy="51911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ar-JO" sz="2800" b="1" dirty="0">
                <a:solidFill>
                  <a:srgbClr val="66FFFF"/>
                </a:solidFill>
                <a:latin typeface="Arial" panose="020B0604020202020204" pitchFamily="34" charset="0"/>
                <a:ea typeface="+mn-ea"/>
                <a:cs typeface="Arial" panose="020B0604020202020204" pitchFamily="34" charset="0"/>
              </a:rPr>
              <a:t>شعر ونبوة</a:t>
            </a:r>
            <a:endParaRPr lang="en-US" sz="2800" b="1" dirty="0">
              <a:solidFill>
                <a:srgbClr val="66FFFF"/>
              </a:solidFill>
              <a:latin typeface="Arial" panose="020B0604020202020204" pitchFamily="34" charset="0"/>
              <a:ea typeface="+mn-ea"/>
              <a:cs typeface="Arial" panose="020B0604020202020204" pitchFamily="34" charset="0"/>
            </a:endParaRPr>
          </a:p>
        </p:txBody>
      </p:sp>
      <p:sp>
        <p:nvSpPr>
          <p:cNvPr id="1143823" name="Text Box 15"/>
          <p:cNvSpPr txBox="1">
            <a:spLocks noChangeArrowheads="1"/>
          </p:cNvSpPr>
          <p:nvPr/>
        </p:nvSpPr>
        <p:spPr bwMode="auto">
          <a:xfrm>
            <a:off x="5133975" y="5372100"/>
            <a:ext cx="4038600" cy="51911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ar-JO" sz="2800" b="1" dirty="0">
                <a:solidFill>
                  <a:srgbClr val="66FFFF"/>
                </a:solidFill>
                <a:latin typeface="Arial" panose="020B0604020202020204" pitchFamily="34" charset="0"/>
                <a:ea typeface="+mn-ea"/>
                <a:cs typeface="Arial" panose="020B0604020202020204" pitchFamily="34" charset="0"/>
              </a:rPr>
              <a:t>أداة الذاكرة</a:t>
            </a:r>
            <a:endParaRPr lang="en-US" sz="2800" b="1" dirty="0">
              <a:solidFill>
                <a:srgbClr val="66FFFF"/>
              </a:solidFill>
              <a:latin typeface="Arial" panose="020B0604020202020204" pitchFamily="34" charset="0"/>
              <a:ea typeface="+mn-ea"/>
              <a:cs typeface="Arial" panose="020B0604020202020204" pitchFamily="34" charset="0"/>
            </a:endParaRPr>
          </a:p>
        </p:txBody>
      </p:sp>
      <p:pic>
        <p:nvPicPr>
          <p:cNvPr id="1143825" name="Picture 17"/>
          <p:cNvPicPr>
            <a:picLocks noChangeAspect="1" noChangeArrowheads="1"/>
          </p:cNvPicPr>
          <p:nvPr/>
        </p:nvPicPr>
        <p:blipFill>
          <a:blip r:embed="rId5" cstate="screen">
            <a:extLst>
              <a:ext uri="{28A0092B-C50C-407E-A947-70E740481C1C}">
                <a14:useLocalDpi xmlns:a14="http://schemas.microsoft.com/office/drawing/2010/main"/>
              </a:ext>
            </a:extLst>
          </a:blip>
          <a:srcRect l="5078" t="14502" r="21875" b="10156"/>
          <a:stretch>
            <a:fillRect/>
          </a:stretch>
        </p:blipFill>
        <p:spPr bwMode="auto">
          <a:xfrm>
            <a:off x="5232400" y="719138"/>
            <a:ext cx="4097338" cy="3168650"/>
          </a:xfrm>
          <a:prstGeom prst="rect">
            <a:avLst/>
          </a:prstGeom>
          <a:noFill/>
          <a:effectLst>
            <a:outerShdw blurRad="63500" dist="89803" dir="2700000" algn="ctr" rotWithShape="0">
              <a:schemeClr val="tx1">
                <a:alpha val="74998"/>
              </a:schemeClr>
            </a:outerShdw>
          </a:effectLst>
        </p:spPr>
      </p:pic>
      <p:sp>
        <p:nvSpPr>
          <p:cNvPr id="88073" name="Text Box 18"/>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88074" name="Text Box 19"/>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075" name="Text Box 24"/>
          <p:cNvSpPr txBox="1">
            <a:spLocks noChangeArrowheads="1"/>
          </p:cNvSpPr>
          <p:nvPr/>
        </p:nvSpPr>
        <p:spPr bwMode="auto">
          <a:xfrm>
            <a:off x="9088803" y="7466727"/>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076" name="Text Box 25"/>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42</a:t>
            </a:r>
          </a:p>
        </p:txBody>
      </p:sp>
      <p:sp>
        <p:nvSpPr>
          <p:cNvPr id="88077" name="Rectangle 28"/>
          <p:cNvSpPr>
            <a:spLocks noChangeArrowheads="1"/>
          </p:cNvSpPr>
          <p:nvPr/>
        </p:nvSpPr>
        <p:spPr bwMode="auto">
          <a:xfrm>
            <a:off x="9594850" y="7280275"/>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en-US" sz="1600" b="1" dirty="0">
                <a:latin typeface="Arial" panose="020B0604020202020204" pitchFamily="34" charset="0"/>
                <a:cs typeface="Arial" panose="020B0604020202020204" pitchFamily="34" charset="0"/>
              </a:rPr>
              <a:t>٤</a:t>
            </a:r>
          </a:p>
        </p:txBody>
      </p:sp>
      <p:sp>
        <p:nvSpPr>
          <p:cNvPr id="1143838" name="AutoShape 30"/>
          <p:cNvSpPr>
            <a:spLocks noChangeArrowheads="1"/>
          </p:cNvSpPr>
          <p:nvPr/>
        </p:nvSpPr>
        <p:spPr bwMode="auto">
          <a:xfrm>
            <a:off x="3048000" y="1792288"/>
            <a:ext cx="1157288" cy="4445000"/>
          </a:xfrm>
          <a:prstGeom prst="roundRect">
            <a:avLst>
              <a:gd name="adj" fmla="val 16667"/>
            </a:avLst>
          </a:prstGeom>
          <a:noFill/>
          <a:ln w="76200">
            <a:solidFill>
              <a:schemeClr val="accent2"/>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2" name="Group 20"/>
          <p:cNvGrpSpPr>
            <a:grpSpLocks/>
          </p:cNvGrpSpPr>
          <p:nvPr/>
        </p:nvGrpSpPr>
        <p:grpSpPr bwMode="auto">
          <a:xfrm>
            <a:off x="3074988" y="1836738"/>
            <a:ext cx="4033837" cy="2938462"/>
            <a:chOff x="1947" y="1157"/>
            <a:chExt cx="2541" cy="1851"/>
          </a:xfrm>
        </p:grpSpPr>
        <p:sp>
          <p:nvSpPr>
            <p:cNvPr id="1143829" name="AutoShape 21"/>
            <p:cNvSpPr>
              <a:spLocks noChangeArrowheads="1"/>
            </p:cNvSpPr>
            <p:nvPr/>
          </p:nvSpPr>
          <p:spPr bwMode="auto">
            <a:xfrm>
              <a:off x="1947" y="1157"/>
              <a:ext cx="672" cy="1185"/>
            </a:xfrm>
            <a:prstGeom prst="roundRect">
              <a:avLst>
                <a:gd name="adj" fmla="val 16667"/>
              </a:avLst>
            </a:prstGeom>
            <a:noFill/>
            <a:ln w="76200">
              <a:solidFill>
                <a:schemeClr val="hlink"/>
              </a:solidFill>
              <a:round/>
              <a:headEnd/>
              <a:tailEnd/>
            </a:ln>
            <a:effectLst>
              <a:outerShdw blurRad="63500" dist="57501" dir="3723739"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43830" name="Oval 22"/>
            <p:cNvSpPr>
              <a:spLocks noChangeArrowheads="1"/>
            </p:cNvSpPr>
            <p:nvPr/>
          </p:nvSpPr>
          <p:spPr bwMode="auto">
            <a:xfrm>
              <a:off x="3165" y="2542"/>
              <a:ext cx="1323" cy="466"/>
            </a:xfrm>
            <a:prstGeom prst="ellipse">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43831" name="Line 23"/>
            <p:cNvSpPr>
              <a:spLocks noChangeShapeType="1"/>
            </p:cNvSpPr>
            <p:nvPr/>
          </p:nvSpPr>
          <p:spPr bwMode="auto">
            <a:xfrm flipH="1" flipV="1">
              <a:off x="2602" y="1764"/>
              <a:ext cx="1227" cy="758"/>
            </a:xfrm>
            <a:prstGeom prst="line">
              <a:avLst/>
            </a:prstGeom>
            <a:noFill/>
            <a:ln w="76200">
              <a:solidFill>
                <a:schemeClr val="hlink"/>
              </a:solidFill>
              <a:prstDash val="sysDot"/>
              <a:round/>
              <a:headEnd/>
              <a:tailEnd/>
            </a:ln>
            <a:effectLst>
              <a:outerShdw blurRad="63500" dist="57501" dir="3723739"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nvGrpSpPr>
          <p:cNvPr id="3" name="Group 37"/>
          <p:cNvGrpSpPr>
            <a:grpSpLocks/>
          </p:cNvGrpSpPr>
          <p:nvPr/>
        </p:nvGrpSpPr>
        <p:grpSpPr bwMode="auto">
          <a:xfrm>
            <a:off x="863907" y="4017963"/>
            <a:ext cx="3927475" cy="2962275"/>
            <a:chOff x="538" y="2531"/>
            <a:chExt cx="2474" cy="1866"/>
          </a:xfrm>
        </p:grpSpPr>
        <p:pic>
          <p:nvPicPr>
            <p:cNvPr id="88081" name="Picture 35"/>
            <p:cNvPicPr>
              <a:picLocks noChangeAspect="1" noChangeArrowheads="1"/>
            </p:cNvPicPr>
            <p:nvPr/>
          </p:nvPicPr>
          <p:blipFill>
            <a:blip r:embed="rId6" cstate="screen">
              <a:extLst>
                <a:ext uri="{28A0092B-C50C-407E-A947-70E740481C1C}">
                  <a14:useLocalDpi xmlns:a14="http://schemas.microsoft.com/office/drawing/2010/main"/>
                </a:ext>
              </a:extLst>
            </a:blip>
            <a:srcRect l="15625" t="20313" r="22917" b="10156"/>
            <a:stretch>
              <a:fillRect/>
            </a:stretch>
          </p:blipFill>
          <p:spPr bwMode="auto">
            <a:xfrm>
              <a:off x="538" y="2531"/>
              <a:ext cx="2474" cy="18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82" name="Rectangle 36"/>
            <p:cNvSpPr>
              <a:spLocks noChangeArrowheads="1"/>
            </p:cNvSpPr>
            <p:nvPr/>
          </p:nvSpPr>
          <p:spPr bwMode="auto">
            <a:xfrm>
              <a:off x="1436" y="2852"/>
              <a:ext cx="80" cy="96"/>
            </a:xfrm>
            <a:prstGeom prst="rect">
              <a:avLst/>
            </a:prstGeom>
            <a:solidFill>
              <a:srgbClr val="00009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43838"/>
                                        </p:tgtEl>
                                        <p:attrNameLst>
                                          <p:attrName>style.visibility</p:attrName>
                                        </p:attrNameLst>
                                      </p:cBhvr>
                                      <p:to>
                                        <p:strVal val="visible"/>
                                      </p:to>
                                    </p:set>
                                    <p:animEffect transition="in" filter="wipe(up)">
                                      <p:cBhvr>
                                        <p:cTn id="7" dur="500"/>
                                        <p:tgtEl>
                                          <p:spTgt spid="1143838"/>
                                        </p:tgtEl>
                                      </p:cBhvr>
                                    </p:animEffect>
                                  </p:childTnLst>
                                  <p:subTnLst>
                                    <p:set>
                                      <p:cBhvr override="childStyle">
                                        <p:cTn dur="1" fill="hold" display="0" masterRel="nextClick" afterEffect="1"/>
                                        <p:tgtEl>
                                          <p:spTgt spid="1143838"/>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143825"/>
                                        </p:tgtEl>
                                        <p:attrNameLst>
                                          <p:attrName>style.visibility</p:attrName>
                                        </p:attrNameLst>
                                      </p:cBhvr>
                                      <p:to>
                                        <p:strVal val="visible"/>
                                      </p:to>
                                    </p:set>
                                    <p:animEffect transition="in" filter="wipe(left)">
                                      <p:cBhvr>
                                        <p:cTn id="22" dur="500"/>
                                        <p:tgtEl>
                                          <p:spTgt spid="1143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383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latin typeface="Arial" panose="020B0604020202020204" pitchFamily="34" charset="0"/>
                <a:cs typeface="Arial" panose="020B0604020202020204" pitchFamily="34" charset="0"/>
              </a:rPr>
              <a:t> </a:t>
            </a:r>
          </a:p>
        </p:txBody>
      </p:sp>
      <p:pic>
        <p:nvPicPr>
          <p:cNvPr id="9011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15"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90116"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77606"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07"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08"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09"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10"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11"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12"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13"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14"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15"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16"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p>
        </p:txBody>
      </p:sp>
      <p:sp>
        <p:nvSpPr>
          <p:cNvPr id="1177628" name="Rectangle 28"/>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77629"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r>
              <a:rPr lang="ar-JO" sz="3200" b="1" i="1" dirty="0">
                <a:solidFill>
                  <a:srgbClr val="FFF819"/>
                </a:solidFill>
                <a:latin typeface="Arial" panose="020B0604020202020204" pitchFamily="34" charset="0"/>
                <a:cs typeface="Arial" panose="020B0604020202020204" pitchFamily="34" charset="0"/>
              </a:rPr>
              <a:t>الشعر</a:t>
            </a: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p:txBody>
      </p:sp>
      <p:sp>
        <p:nvSpPr>
          <p:cNvPr id="90131"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43</a:t>
            </a:r>
          </a:p>
        </p:txBody>
      </p:sp>
      <p:sp>
        <p:nvSpPr>
          <p:cNvPr id="1177632" name="Rectangle 32"/>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0133"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 xmlns:a14="http://schemas.microsoft.com/office/drawing/2010/main" w="57150">
                <a:solidFill>
                  <a:srgbClr val="000000"/>
                </a:solidFill>
                <a:round/>
                <a:headEnd/>
                <a:tailEnd/>
              </a14:hiddenLine>
            </a:ext>
          </a:extLst>
        </p:spPr>
        <p:txBody>
          <a:bodyPr vert="eaVert" wrap="none" anchor="ctr"/>
          <a:lstStyle/>
          <a:p>
            <a:endParaRPr lang="en-US">
              <a:latin typeface="Arial" panose="020B0604020202020204" pitchFamily="34" charset="0"/>
              <a:cs typeface="Arial" panose="020B0604020202020204" pitchFamily="34" charset="0"/>
            </a:endParaRPr>
          </a:p>
        </p:txBody>
      </p:sp>
      <p:sp>
        <p:nvSpPr>
          <p:cNvPr id="90134"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0135" name="Rectangle 37" descr="75%"/>
          <p:cNvSpPr>
            <a:spLocks noChangeArrowheads="1"/>
          </p:cNvSpPr>
          <p:nvPr/>
        </p:nvSpPr>
        <p:spPr bwMode="auto">
          <a:xfrm>
            <a:off x="1022350" y="5811838"/>
            <a:ext cx="366713" cy="992187"/>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0136"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37"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38"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39"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40"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41"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42"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43"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0144"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45"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46"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47"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48"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49"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50"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51"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52"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53" name="Rectangle 65"/>
          <p:cNvSpPr>
            <a:spLocks noChangeArrowheads="1"/>
          </p:cNvSpPr>
          <p:nvPr/>
        </p:nvSpPr>
        <p:spPr bwMode="auto">
          <a:xfrm>
            <a:off x="2774950" y="1301750"/>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0154"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77668" name="Rectangle 68"/>
          <p:cNvSpPr>
            <a:spLocks noChangeArrowheads="1"/>
          </p:cNvSpPr>
          <p:nvPr/>
        </p:nvSpPr>
        <p:spPr bwMode="auto">
          <a:xfrm>
            <a:off x="1912938" y="1544638"/>
            <a:ext cx="700512" cy="828432"/>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JO" sz="2400" b="1" dirty="0">
                <a:latin typeface="Arial" panose="020B0604020202020204" pitchFamily="34" charset="0"/>
                <a:cs typeface="Arial" panose="020B0604020202020204" pitchFamily="34" charset="0"/>
              </a:rPr>
              <a:t>العمل</a:t>
            </a:r>
          </a:p>
          <a:p>
            <a:pPr algn="l">
              <a:defRPr/>
            </a:pPr>
            <a:endParaRPr lang="en-US" sz="2400" b="1" dirty="0">
              <a:latin typeface="Arial" panose="020B0604020202020204" pitchFamily="34" charset="0"/>
              <a:ea typeface="+mn-ea"/>
              <a:cs typeface="Arial" panose="020B0604020202020204" pitchFamily="34" charset="0"/>
            </a:endParaRPr>
          </a:p>
        </p:txBody>
      </p:sp>
      <p:sp>
        <p:nvSpPr>
          <p:cNvPr id="90156" name="Rectangle 69"/>
          <p:cNvSpPr>
            <a:spLocks noChangeArrowheads="1"/>
          </p:cNvSpPr>
          <p:nvPr/>
        </p:nvSpPr>
        <p:spPr bwMode="auto">
          <a:xfrm>
            <a:off x="1798638" y="5738813"/>
            <a:ext cx="182806" cy="428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200" b="1">
              <a:latin typeface="Arial" panose="020B0604020202020204" pitchFamily="34" charset="0"/>
              <a:cs typeface="Arial" panose="020B0604020202020204" pitchFamily="34" charset="0"/>
            </a:endParaRPr>
          </a:p>
        </p:txBody>
      </p:sp>
      <p:sp>
        <p:nvSpPr>
          <p:cNvPr id="90157" name="Rectangle 70"/>
          <p:cNvSpPr>
            <a:spLocks noChangeArrowheads="1"/>
          </p:cNvSpPr>
          <p:nvPr/>
        </p:nvSpPr>
        <p:spPr bwMode="auto">
          <a:xfrm>
            <a:off x="1789113" y="4768850"/>
            <a:ext cx="18280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sp>
        <p:nvSpPr>
          <p:cNvPr id="90158" name="Rectangle 71"/>
          <p:cNvSpPr>
            <a:spLocks noChangeArrowheads="1"/>
          </p:cNvSpPr>
          <p:nvPr/>
        </p:nvSpPr>
        <p:spPr bwMode="auto">
          <a:xfrm>
            <a:off x="1827213" y="3036888"/>
            <a:ext cx="18280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0159" name="Group 72"/>
          <p:cNvGrpSpPr>
            <a:grpSpLocks/>
          </p:cNvGrpSpPr>
          <p:nvPr/>
        </p:nvGrpSpPr>
        <p:grpSpPr bwMode="auto">
          <a:xfrm>
            <a:off x="2624143" y="2978150"/>
            <a:ext cx="290513" cy="484188"/>
            <a:chOff x="1836" y="1501"/>
            <a:chExt cx="183" cy="305"/>
          </a:xfrm>
        </p:grpSpPr>
        <p:sp>
          <p:nvSpPr>
            <p:cNvPr id="90199" name="Rectangle 73"/>
            <p:cNvSpPr>
              <a:spLocks noChangeArrowheads="1"/>
            </p:cNvSpPr>
            <p:nvPr/>
          </p:nvSpPr>
          <p:spPr bwMode="auto">
            <a:xfrm>
              <a:off x="1904" y="161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0200" name="Rectangle 74"/>
            <p:cNvSpPr>
              <a:spLocks noChangeArrowheads="1"/>
            </p:cNvSpPr>
            <p:nvPr/>
          </p:nvSpPr>
          <p:spPr bwMode="auto">
            <a:xfrm>
              <a:off x="1836" y="1501"/>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0160" name="Group 75"/>
          <p:cNvGrpSpPr>
            <a:grpSpLocks/>
          </p:cNvGrpSpPr>
          <p:nvPr/>
        </p:nvGrpSpPr>
        <p:grpSpPr bwMode="auto">
          <a:xfrm>
            <a:off x="2652720" y="3794125"/>
            <a:ext cx="201613" cy="477838"/>
            <a:chOff x="1844" y="2025"/>
            <a:chExt cx="127" cy="301"/>
          </a:xfrm>
        </p:grpSpPr>
        <p:sp>
          <p:nvSpPr>
            <p:cNvPr id="90197" name="Rectangle 76"/>
            <p:cNvSpPr>
              <a:spLocks noChangeArrowheads="1"/>
            </p:cNvSpPr>
            <p:nvPr/>
          </p:nvSpPr>
          <p:spPr bwMode="auto">
            <a:xfrm>
              <a:off x="1844" y="213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0198" name="Rectangle 77"/>
            <p:cNvSpPr>
              <a:spLocks noChangeArrowheads="1"/>
            </p:cNvSpPr>
            <p:nvPr/>
          </p:nvSpPr>
          <p:spPr bwMode="auto">
            <a:xfrm>
              <a:off x="1856" y="2025"/>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0161" name="Rectangle 78"/>
          <p:cNvSpPr>
            <a:spLocks noChangeArrowheads="1"/>
          </p:cNvSpPr>
          <p:nvPr/>
        </p:nvSpPr>
        <p:spPr bwMode="auto">
          <a:xfrm>
            <a:off x="1797050" y="3886200"/>
            <a:ext cx="18280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0162" name="Group 79"/>
          <p:cNvGrpSpPr>
            <a:grpSpLocks/>
          </p:cNvGrpSpPr>
          <p:nvPr/>
        </p:nvGrpSpPr>
        <p:grpSpPr bwMode="auto">
          <a:xfrm>
            <a:off x="2649545" y="4721225"/>
            <a:ext cx="227013" cy="452438"/>
            <a:chOff x="1892" y="2617"/>
            <a:chExt cx="143" cy="285"/>
          </a:xfrm>
        </p:grpSpPr>
        <p:sp>
          <p:nvSpPr>
            <p:cNvPr id="90195" name="Rectangle 80"/>
            <p:cNvSpPr>
              <a:spLocks noChangeArrowheads="1"/>
            </p:cNvSpPr>
            <p:nvPr/>
          </p:nvSpPr>
          <p:spPr bwMode="auto">
            <a:xfrm>
              <a:off x="1920" y="2710"/>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0196" name="Rectangle 81"/>
            <p:cNvSpPr>
              <a:spLocks noChangeArrowheads="1"/>
            </p:cNvSpPr>
            <p:nvPr/>
          </p:nvSpPr>
          <p:spPr bwMode="auto">
            <a:xfrm>
              <a:off x="1892" y="2617"/>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0163" name="Group 82"/>
          <p:cNvGrpSpPr>
            <a:grpSpLocks/>
          </p:cNvGrpSpPr>
          <p:nvPr/>
        </p:nvGrpSpPr>
        <p:grpSpPr bwMode="auto">
          <a:xfrm>
            <a:off x="2670181" y="5673725"/>
            <a:ext cx="263526" cy="441325"/>
            <a:chOff x="1845" y="3227"/>
            <a:chExt cx="166" cy="278"/>
          </a:xfrm>
        </p:grpSpPr>
        <p:sp>
          <p:nvSpPr>
            <p:cNvPr id="90193" name="Rectangle 83"/>
            <p:cNvSpPr>
              <a:spLocks noChangeArrowheads="1"/>
            </p:cNvSpPr>
            <p:nvPr/>
          </p:nvSpPr>
          <p:spPr bwMode="auto">
            <a:xfrm>
              <a:off x="1896" y="3227"/>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0194" name="Rectangle 84"/>
            <p:cNvSpPr>
              <a:spLocks noChangeArrowheads="1"/>
            </p:cNvSpPr>
            <p:nvPr/>
          </p:nvSpPr>
          <p:spPr bwMode="auto">
            <a:xfrm>
              <a:off x="1845" y="3313"/>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6" name="Group 85"/>
          <p:cNvGrpSpPr>
            <a:grpSpLocks/>
          </p:cNvGrpSpPr>
          <p:nvPr/>
        </p:nvGrpSpPr>
        <p:grpSpPr bwMode="auto">
          <a:xfrm>
            <a:off x="2455865" y="1473201"/>
            <a:ext cx="938213" cy="458788"/>
            <a:chOff x="1952" y="554"/>
            <a:chExt cx="591" cy="289"/>
          </a:xfrm>
        </p:grpSpPr>
        <p:sp>
          <p:nvSpPr>
            <p:cNvPr id="1177686" name="Rectangle 86"/>
            <p:cNvSpPr>
              <a:spLocks noChangeArrowheads="1"/>
            </p:cNvSpPr>
            <p:nvPr/>
          </p:nvSpPr>
          <p:spPr bwMode="auto">
            <a:xfrm>
              <a:off x="1952" y="554"/>
              <a:ext cx="115"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endParaRPr lang="en-US" sz="1400" b="1">
                <a:latin typeface="Arial" panose="020B0604020202020204" pitchFamily="34" charset="0"/>
                <a:ea typeface="+mn-ea"/>
                <a:cs typeface="Arial" panose="020B0604020202020204" pitchFamily="34" charset="0"/>
              </a:endParaRPr>
            </a:p>
          </p:txBody>
        </p:sp>
        <p:sp>
          <p:nvSpPr>
            <p:cNvPr id="1177687" name="Rectangle 87"/>
            <p:cNvSpPr>
              <a:spLocks noChangeArrowheads="1"/>
            </p:cNvSpPr>
            <p:nvPr/>
          </p:nvSpPr>
          <p:spPr bwMode="auto">
            <a:xfrm>
              <a:off x="2180" y="678"/>
              <a:ext cx="363" cy="165"/>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ctr">
                <a:lnSpc>
                  <a:spcPct val="80000"/>
                </a:lnSpc>
                <a:defRPr/>
              </a:pPr>
              <a:r>
                <a:rPr lang="ar-JO" sz="1400" b="1" dirty="0">
                  <a:latin typeface="Arial" panose="020B0604020202020204" pitchFamily="34" charset="0"/>
                  <a:cs typeface="Arial" panose="020B0604020202020204" pitchFamily="34" charset="0"/>
                </a:rPr>
                <a:t>ابراهام</a:t>
              </a:r>
            </a:p>
          </p:txBody>
        </p:sp>
      </p:grpSp>
      <p:sp>
        <p:nvSpPr>
          <p:cNvPr id="90165"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90166"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0167"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0168"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0169"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0170"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0171"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0172" name="Text Box 95"/>
          <p:cNvSpPr txBox="1">
            <a:spLocks noChangeArrowheads="1"/>
          </p:cNvSpPr>
          <p:nvPr/>
        </p:nvSpPr>
        <p:spPr bwMode="auto">
          <a:xfrm rot="-5400000">
            <a:off x="1567656" y="3396170"/>
            <a:ext cx="4481513"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3200" b="1" dirty="0">
                <a:latin typeface="Arial" panose="020B0604020202020204" pitchFamily="34" charset="0"/>
                <a:cs typeface="Arial" panose="020B0604020202020204" pitchFamily="34" charset="0"/>
              </a:rPr>
              <a:t>شعر (۵)</a:t>
            </a:r>
            <a:endParaRPr lang="en-US" dirty="0">
              <a:latin typeface="Arial" panose="020B0604020202020204" pitchFamily="34" charset="0"/>
              <a:cs typeface="Arial" panose="020B0604020202020204" pitchFamily="34" charset="0"/>
            </a:endParaRPr>
          </a:p>
        </p:txBody>
      </p:sp>
      <p:sp>
        <p:nvSpPr>
          <p:cNvPr id="1177697" name="AutoShape 97"/>
          <p:cNvSpPr>
            <a:spLocks noChangeArrowheads="1"/>
          </p:cNvSpPr>
          <p:nvPr/>
        </p:nvSpPr>
        <p:spPr bwMode="auto">
          <a:xfrm>
            <a:off x="1474788" y="1257300"/>
            <a:ext cx="2351087"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98" name="AutoShape 98"/>
          <p:cNvSpPr>
            <a:spLocks noChangeArrowheads="1"/>
          </p:cNvSpPr>
          <p:nvPr/>
        </p:nvSpPr>
        <p:spPr bwMode="auto">
          <a:xfrm>
            <a:off x="5230813" y="2265363"/>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99" name="Line 99"/>
          <p:cNvSpPr>
            <a:spLocks noChangeShapeType="1"/>
          </p:cNvSpPr>
          <p:nvPr/>
        </p:nvSpPr>
        <p:spPr bwMode="auto">
          <a:xfrm>
            <a:off x="3813175" y="1585913"/>
            <a:ext cx="1400175" cy="104457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7" name="Group 103"/>
          <p:cNvGrpSpPr>
            <a:grpSpLocks/>
          </p:cNvGrpSpPr>
          <p:nvPr/>
        </p:nvGrpSpPr>
        <p:grpSpPr bwMode="auto">
          <a:xfrm>
            <a:off x="5421725" y="4107523"/>
            <a:ext cx="4044950" cy="2366963"/>
            <a:chOff x="180" y="1187"/>
            <a:chExt cx="2548" cy="1491"/>
          </a:xfrm>
        </p:grpSpPr>
        <p:sp>
          <p:nvSpPr>
            <p:cNvPr id="1177704" name="AutoShape 104"/>
            <p:cNvSpPr>
              <a:spLocks noChangeArrowheads="1"/>
            </p:cNvSpPr>
            <p:nvPr/>
          </p:nvSpPr>
          <p:spPr bwMode="auto">
            <a:xfrm>
              <a:off x="180" y="1187"/>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705" name="Text Box 105"/>
            <p:cNvSpPr txBox="1">
              <a:spLocks noChangeArrowheads="1"/>
            </p:cNvSpPr>
            <p:nvPr/>
          </p:nvSpPr>
          <p:spPr bwMode="auto">
            <a:xfrm>
              <a:off x="189" y="1276"/>
              <a:ext cx="2507" cy="1210"/>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p>
              <a:pPr algn="ctr">
                <a:lnSpc>
                  <a:spcPct val="11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تمت كتابة "الوظيفة" بشكل جيد قبل فترة الملكية</a:t>
              </a:r>
              <a:endParaRPr lang="en-US" sz="3600" b="1" dirty="0">
                <a:solidFill>
                  <a:srgbClr val="66FFFF"/>
                </a:solidFill>
                <a:latin typeface="Arial" panose="020B0604020202020204" pitchFamily="34" charset="0"/>
                <a:cs typeface="Arial" panose="020B0604020202020204" pitchFamily="34" charset="0"/>
              </a:endParaRPr>
            </a:p>
          </p:txBody>
        </p:sp>
      </p:grpSp>
      <p:sp>
        <p:nvSpPr>
          <p:cNvPr id="90177" name="Rectangle 111"/>
          <p:cNvSpPr>
            <a:spLocks noChangeArrowheads="1"/>
          </p:cNvSpPr>
          <p:nvPr/>
        </p:nvSpPr>
        <p:spPr bwMode="auto">
          <a:xfrm>
            <a:off x="9594850" y="72850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en-US" sz="1600" b="1" dirty="0">
                <a:latin typeface="Arial" panose="020B0604020202020204" pitchFamily="34" charset="0"/>
                <a:cs typeface="Arial" panose="020B0604020202020204" pitchFamily="34" charset="0"/>
              </a:rPr>
              <a:t>٤</a:t>
            </a:r>
          </a:p>
        </p:txBody>
      </p:sp>
      <p:grpSp>
        <p:nvGrpSpPr>
          <p:cNvPr id="90178" name="Group 114"/>
          <p:cNvGrpSpPr>
            <a:grpSpLocks/>
          </p:cNvGrpSpPr>
          <p:nvPr/>
        </p:nvGrpSpPr>
        <p:grpSpPr bwMode="auto">
          <a:xfrm>
            <a:off x="1716088" y="1995488"/>
            <a:ext cx="1727200" cy="989012"/>
            <a:chOff x="1081" y="1257"/>
            <a:chExt cx="1088" cy="623"/>
          </a:xfrm>
        </p:grpSpPr>
        <p:sp>
          <p:nvSpPr>
            <p:cNvPr id="90182" name="Rectangle 115"/>
            <p:cNvSpPr>
              <a:spLocks noChangeArrowheads="1"/>
            </p:cNvSpPr>
            <p:nvPr/>
          </p:nvSpPr>
          <p:spPr bwMode="auto">
            <a:xfrm>
              <a:off x="1251" y="1257"/>
              <a:ext cx="282"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1800" b="1" dirty="0">
                  <a:latin typeface="Arial" panose="020B0604020202020204" pitchFamily="34" charset="0"/>
                  <a:cs typeface="Arial" panose="020B0604020202020204" pitchFamily="34" charset="0"/>
                </a:rPr>
                <a:t>;</a:t>
              </a:r>
              <a:r>
                <a:rPr lang="ar-JO" sz="1800" b="1" dirty="0">
                  <a:latin typeface="Arial" panose="020B0604020202020204" pitchFamily="34" charset="0"/>
                  <a:cs typeface="Arial" panose="020B0604020202020204" pitchFamily="34" charset="0"/>
                </a:rPr>
                <a:t>كل</a:t>
              </a:r>
              <a:endParaRPr lang="en-US" sz="1800" b="1" dirty="0">
                <a:latin typeface="Arial" panose="020B0604020202020204" pitchFamily="34" charset="0"/>
                <a:cs typeface="Arial" panose="020B0604020202020204" pitchFamily="34" charset="0"/>
              </a:endParaRPr>
            </a:p>
          </p:txBody>
        </p:sp>
        <p:sp>
          <p:nvSpPr>
            <p:cNvPr id="90183" name="Rectangle 116"/>
            <p:cNvSpPr>
              <a:spLocks noChangeArrowheads="1"/>
            </p:cNvSpPr>
            <p:nvPr/>
          </p:nvSpPr>
          <p:spPr bwMode="auto">
            <a:xfrm>
              <a:off x="1524" y="1301"/>
              <a:ext cx="360" cy="1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b="1" dirty="0">
                  <a:latin typeface="Arial" panose="020B0604020202020204" pitchFamily="34" charset="0"/>
                  <a:cs typeface="Arial" panose="020B0604020202020204" pitchFamily="34" charset="0"/>
                </a:rPr>
                <a:t>الآخرين</a:t>
              </a:r>
              <a:endParaRPr lang="en-US" b="1" dirty="0">
                <a:latin typeface="Arial" panose="020B0604020202020204" pitchFamily="34" charset="0"/>
                <a:cs typeface="Arial" panose="020B0604020202020204" pitchFamily="34" charset="0"/>
              </a:endParaRPr>
            </a:p>
          </p:txBody>
        </p:sp>
        <p:sp>
          <p:nvSpPr>
            <p:cNvPr id="90184" name="Rectangle 117"/>
            <p:cNvSpPr>
              <a:spLocks noChangeArrowheads="1"/>
            </p:cNvSpPr>
            <p:nvPr/>
          </p:nvSpPr>
          <p:spPr bwMode="auto">
            <a:xfrm>
              <a:off x="1081" y="1446"/>
              <a:ext cx="1088" cy="1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r>
                <a:rPr lang="ar-JO" altLang="ja-JP" b="1" dirty="0">
                  <a:latin typeface="Arial" panose="020B0604020202020204" pitchFamily="34" charset="0"/>
                  <a:cs typeface="Arial" panose="020B0604020202020204" pitchFamily="34" charset="0"/>
                </a:rPr>
                <a:t>"كتب شعرية"</a:t>
              </a:r>
              <a:endParaRPr lang="en-US" b="1" dirty="0">
                <a:latin typeface="Arial" panose="020B0604020202020204" pitchFamily="34" charset="0"/>
                <a:cs typeface="Arial" panose="020B0604020202020204" pitchFamily="34" charset="0"/>
              </a:endParaRPr>
            </a:p>
          </p:txBody>
        </p:sp>
        <p:sp>
          <p:nvSpPr>
            <p:cNvPr id="90185" name="Rectangle 118"/>
            <p:cNvSpPr>
              <a:spLocks noChangeArrowheads="1"/>
            </p:cNvSpPr>
            <p:nvPr/>
          </p:nvSpPr>
          <p:spPr bwMode="auto">
            <a:xfrm>
              <a:off x="1532" y="1576"/>
              <a:ext cx="208" cy="1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ctr"/>
              <a:r>
                <a:rPr lang="ar-JO" b="1" dirty="0">
                  <a:latin typeface="Arial" panose="020B0604020202020204" pitchFamily="34" charset="0"/>
                  <a:cs typeface="Arial" panose="020B0604020202020204" pitchFamily="34" charset="0"/>
                </a:rPr>
                <a:t>من</a:t>
              </a:r>
              <a:endParaRPr lang="en-US" b="1" dirty="0">
                <a:latin typeface="Arial" panose="020B0604020202020204" pitchFamily="34" charset="0"/>
                <a:cs typeface="Arial" panose="020B0604020202020204" pitchFamily="34" charset="0"/>
              </a:endParaRPr>
            </a:p>
          </p:txBody>
        </p:sp>
        <p:sp>
          <p:nvSpPr>
            <p:cNvPr id="90186" name="Rectangle 119"/>
            <p:cNvSpPr>
              <a:spLocks noChangeArrowheads="1"/>
            </p:cNvSpPr>
            <p:nvPr/>
          </p:nvSpPr>
          <p:spPr bwMode="auto">
            <a:xfrm>
              <a:off x="1333" y="1707"/>
              <a:ext cx="577" cy="1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ctr"/>
              <a:r>
                <a:rPr lang="ar-JO" altLang="ja-JP" b="1" dirty="0">
                  <a:latin typeface="Arial" panose="020B0604020202020204" pitchFamily="34" charset="0"/>
                  <a:cs typeface="Arial" panose="020B0604020202020204" pitchFamily="34" charset="0"/>
                </a:rPr>
                <a:t>فترة "الملكية"</a:t>
              </a:r>
              <a:endParaRPr lang="en-US" b="1" dirty="0">
                <a:latin typeface="Arial" panose="020B0604020202020204" pitchFamily="34" charset="0"/>
                <a:cs typeface="Arial" panose="020B0604020202020204" pitchFamily="34" charset="0"/>
              </a:endParaRPr>
            </a:p>
          </p:txBody>
        </p:sp>
        <p:sp>
          <p:nvSpPr>
            <p:cNvPr id="90187" name="Rectangle 120"/>
            <p:cNvSpPr>
              <a:spLocks noChangeArrowheads="1"/>
            </p:cNvSpPr>
            <p:nvPr/>
          </p:nvSpPr>
          <p:spPr bwMode="auto">
            <a:xfrm>
              <a:off x="1251" y="1257"/>
              <a:ext cx="164"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1800" b="1" dirty="0">
                  <a:latin typeface="Arial" panose="020B0604020202020204" pitchFamily="34" charset="0"/>
                  <a:cs typeface="Arial" panose="020B0604020202020204" pitchFamily="34" charset="0"/>
                </a:rPr>
                <a:t>;</a:t>
              </a:r>
            </a:p>
          </p:txBody>
        </p:sp>
        <p:sp>
          <p:nvSpPr>
            <p:cNvPr id="90188" name="Rectangle 121"/>
            <p:cNvSpPr>
              <a:spLocks noChangeArrowheads="1"/>
            </p:cNvSpPr>
            <p:nvPr/>
          </p:nvSpPr>
          <p:spPr bwMode="auto">
            <a:xfrm>
              <a:off x="1524" y="1301"/>
              <a:ext cx="115" cy="1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dirty="0">
                <a:latin typeface="Arial" panose="020B0604020202020204" pitchFamily="34" charset="0"/>
                <a:cs typeface="Arial" panose="020B0604020202020204" pitchFamily="34" charset="0"/>
              </a:endParaRPr>
            </a:p>
          </p:txBody>
        </p:sp>
      </p:grpSp>
      <p:sp>
        <p:nvSpPr>
          <p:cNvPr id="93" name="Rectangle 25"/>
          <p:cNvSpPr>
            <a:spLocks noChangeArrowheads="1"/>
          </p:cNvSpPr>
          <p:nvPr/>
        </p:nvSpPr>
        <p:spPr bwMode="auto">
          <a:xfrm>
            <a:off x="7992968" y="2284413"/>
            <a:ext cx="633507" cy="30777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ar-JO" sz="1400" b="1" dirty="0">
                <a:solidFill>
                  <a:schemeClr val="bg1"/>
                </a:solidFill>
                <a:latin typeface="Arial" panose="020B0604020202020204" pitchFamily="34" charset="0"/>
                <a:ea typeface="+mn-ea"/>
                <a:cs typeface="Arial" panose="020B0604020202020204" pitchFamily="34" charset="0"/>
              </a:rPr>
              <a:t>سيركا </a:t>
            </a:r>
            <a:r>
              <a:rPr lang="en-US" sz="1400" b="1" dirty="0">
                <a:solidFill>
                  <a:schemeClr val="bg1"/>
                </a:solidFill>
                <a:latin typeface="Arial" panose="020B0604020202020204" pitchFamily="34" charset="0"/>
                <a:ea typeface="+mn-ea"/>
                <a:cs typeface="Arial" panose="020B0604020202020204" pitchFamily="34" charset="0"/>
              </a:rPr>
              <a:t>:</a:t>
            </a:r>
          </a:p>
        </p:txBody>
      </p:sp>
      <p:sp>
        <p:nvSpPr>
          <p:cNvPr id="94" name="Rectangle 30"/>
          <p:cNvSpPr>
            <a:spLocks noChangeArrowheads="1"/>
          </p:cNvSpPr>
          <p:nvPr/>
        </p:nvSpPr>
        <p:spPr bwMode="auto">
          <a:xfrm>
            <a:off x="6991350" y="2301875"/>
            <a:ext cx="2228850" cy="68069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p>
        </p:txBody>
      </p:sp>
      <p:sp>
        <p:nvSpPr>
          <p:cNvPr id="90"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91" name="Picture 90">
            <a:extLst>
              <a:ext uri="{FF2B5EF4-FFF2-40B4-BE49-F238E27FC236}">
                <a16:creationId xmlns:a16="http://schemas.microsoft.com/office/drawing/2014/main" id="{97E522FC-737B-EDFC-7CBC-953DA14F8BD9}"/>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77697"/>
                                        </p:tgtEl>
                                        <p:attrNameLst>
                                          <p:attrName>style.visibility</p:attrName>
                                        </p:attrNameLst>
                                      </p:cBhvr>
                                      <p:to>
                                        <p:strVal val="visible"/>
                                      </p:to>
                                    </p:set>
                                    <p:animEffect transition="in" filter="fade">
                                      <p:cBhvr>
                                        <p:cTn id="7" dur="1000"/>
                                        <p:tgtEl>
                                          <p:spTgt spid="11776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77668"/>
                                        </p:tgtEl>
                                        <p:attrNameLst>
                                          <p:attrName>style.visibility</p:attrName>
                                        </p:attrNameLst>
                                      </p:cBhvr>
                                      <p:to>
                                        <p:strVal val="visible"/>
                                      </p:to>
                                    </p:set>
                                    <p:animEffect transition="in" filter="fade">
                                      <p:cBhvr>
                                        <p:cTn id="12" dur="1000"/>
                                        <p:tgtEl>
                                          <p:spTgt spid="1177668"/>
                                        </p:tgtEl>
                                      </p:cBhvr>
                                    </p:animEffect>
                                  </p:childTnLst>
                                </p:cTn>
                              </p:par>
                            </p:childTnLst>
                          </p:cTn>
                        </p:par>
                        <p:par>
                          <p:cTn id="13" fill="hold" nodeType="afterGroup">
                            <p:stCondLst>
                              <p:cond delay="1000"/>
                            </p:stCondLst>
                            <p:childTnLst>
                              <p:par>
                                <p:cTn id="14" presetID="10" presetClass="entr" presetSubtype="0"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1177699"/>
                                        </p:tgtEl>
                                        <p:attrNameLst>
                                          <p:attrName>style.visibility</p:attrName>
                                        </p:attrNameLst>
                                      </p:cBhvr>
                                      <p:to>
                                        <p:strVal val="visible"/>
                                      </p:to>
                                    </p:set>
                                    <p:animEffect transition="in" filter="fade">
                                      <p:cBhvr>
                                        <p:cTn id="21" dur="1000"/>
                                        <p:tgtEl>
                                          <p:spTgt spid="1177699"/>
                                        </p:tgtEl>
                                      </p:cBhvr>
                                    </p:animEffect>
                                  </p:childTnLst>
                                </p:cTn>
                              </p:par>
                            </p:childTnLst>
                          </p:cTn>
                        </p:par>
                        <p:par>
                          <p:cTn id="22" fill="hold" nodeType="afterGroup">
                            <p:stCondLst>
                              <p:cond delay="1000"/>
                            </p:stCondLst>
                            <p:childTnLst>
                              <p:par>
                                <p:cTn id="23" presetID="22" presetClass="entr" presetSubtype="8" fill="hold" grpId="0" nodeType="afterEffect">
                                  <p:stCondLst>
                                    <p:cond delay="0"/>
                                  </p:stCondLst>
                                  <p:childTnLst>
                                    <p:set>
                                      <p:cBhvr>
                                        <p:cTn id="24" dur="1" fill="hold">
                                          <p:stCondLst>
                                            <p:cond delay="0"/>
                                          </p:stCondLst>
                                        </p:cTn>
                                        <p:tgtEl>
                                          <p:spTgt spid="1177698"/>
                                        </p:tgtEl>
                                        <p:attrNameLst>
                                          <p:attrName>style.visibility</p:attrName>
                                        </p:attrNameLst>
                                      </p:cBhvr>
                                      <p:to>
                                        <p:strVal val="visible"/>
                                      </p:to>
                                    </p:set>
                                    <p:animEffect transition="in" filter="wipe(left)">
                                      <p:cBhvr>
                                        <p:cTn id="25" dur="500"/>
                                        <p:tgtEl>
                                          <p:spTgt spid="1177698"/>
                                        </p:tgtEl>
                                      </p:cBhvr>
                                    </p:animEffect>
                                  </p:childTnLst>
                                </p:cTn>
                              </p:par>
                            </p:childTnLst>
                          </p:cTn>
                        </p:par>
                        <p:par>
                          <p:cTn id="26" fill="hold" nodeType="afterGroup">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1177616"/>
                                        </p:tgtEl>
                                        <p:attrNameLst>
                                          <p:attrName>style.visibility</p:attrName>
                                        </p:attrNameLst>
                                      </p:cBhvr>
                                      <p:to>
                                        <p:strVal val="visible"/>
                                      </p:to>
                                    </p:set>
                                    <p:animEffect transition="in" filter="fade">
                                      <p:cBhvr>
                                        <p:cTn id="29" dur="1000"/>
                                        <p:tgtEl>
                                          <p:spTgt spid="1177616"/>
                                        </p:tgtEl>
                                      </p:cBhvr>
                                    </p:animEffect>
                                  </p:childTnLst>
                                </p:cTn>
                              </p:par>
                            </p:childTnLst>
                          </p:cTn>
                        </p:par>
                        <p:par>
                          <p:cTn id="30" fill="hold" nodeType="withGroup">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94"/>
                                        </p:tgtEl>
                                        <p:attrNameLst>
                                          <p:attrName>style.visibility</p:attrName>
                                        </p:attrNameLst>
                                      </p:cBhvr>
                                      <p:to>
                                        <p:strVal val="visible"/>
                                      </p:to>
                                    </p:set>
                                    <p:animEffect transition="in" filter="fade">
                                      <p:cBhvr>
                                        <p:cTn id="33" dur="2000"/>
                                        <p:tgtEl>
                                          <p:spTgt spid="9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16" grpId="0" autoUpdateAnimBg="0"/>
      <p:bldP spid="1177668" grpId="0" autoUpdateAnimBg="0"/>
      <p:bldP spid="1177697" grpId="0" animBg="1"/>
      <p:bldP spid="1177698" grpId="0" animBg="1"/>
      <p:bldP spid="9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latin typeface="Arial" panose="020B0604020202020204" pitchFamily="34" charset="0"/>
                <a:cs typeface="Arial" panose="020B0604020202020204" pitchFamily="34" charset="0"/>
              </a:rPr>
              <a:t> </a:t>
            </a:r>
          </a:p>
        </p:txBody>
      </p:sp>
      <p:pic>
        <p:nvPicPr>
          <p:cNvPr id="9216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3"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2164"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79654"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655"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662"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663"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2170" name="Text Box 24"/>
          <p:cNvSpPr txBox="1">
            <a:spLocks noChangeArrowheads="1"/>
          </p:cNvSpPr>
          <p:nvPr/>
        </p:nvSpPr>
        <p:spPr bwMode="auto">
          <a:xfrm>
            <a:off x="4562475" y="7515225"/>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solidFill>
                <a:schemeClr val="tx2"/>
              </a:solidFill>
              <a:latin typeface="Arial" panose="020B0604020202020204" pitchFamily="34" charset="0"/>
              <a:cs typeface="Arial" panose="020B0604020202020204" pitchFamily="34" charset="0"/>
            </a:endParaRPr>
          </a:p>
        </p:txBody>
      </p:sp>
      <p:sp>
        <p:nvSpPr>
          <p:cNvPr id="1179676" name="Rectangle 28"/>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92174"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44</a:t>
            </a:r>
          </a:p>
        </p:txBody>
      </p:sp>
      <p:sp>
        <p:nvSpPr>
          <p:cNvPr id="1179680" name="Rectangle 32"/>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2176"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 xmlns:a14="http://schemas.microsoft.com/office/drawing/2010/main" w="57150">
                <a:solidFill>
                  <a:srgbClr val="000000"/>
                </a:solidFill>
                <a:round/>
                <a:headEnd/>
                <a:tailEnd/>
              </a14:hiddenLine>
            </a:ext>
          </a:extLst>
        </p:spPr>
        <p:txBody>
          <a:bodyPr vert="eaVert" wrap="none" anchor="ctr"/>
          <a:lstStyle/>
          <a:p>
            <a:endParaRPr lang="en-US">
              <a:latin typeface="Arial" panose="020B0604020202020204" pitchFamily="34" charset="0"/>
              <a:cs typeface="Arial" panose="020B0604020202020204" pitchFamily="34" charset="0"/>
            </a:endParaRPr>
          </a:p>
        </p:txBody>
      </p:sp>
      <p:sp>
        <p:nvSpPr>
          <p:cNvPr id="92177"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2178"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2179"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79688" name="Rectangle 40"/>
          <p:cNvSpPr>
            <a:spLocks noChangeArrowheads="1"/>
          </p:cNvSpPr>
          <p:nvPr/>
        </p:nvSpPr>
        <p:spPr bwMode="auto">
          <a:xfrm>
            <a:off x="2419350" y="2065338"/>
            <a:ext cx="226023" cy="274434"/>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r>
              <a:rPr lang="en-US" b="1">
                <a:solidFill>
                  <a:schemeClr val="hlink"/>
                </a:solidFill>
                <a:latin typeface="Arial" panose="020B0604020202020204" pitchFamily="34" charset="0"/>
                <a:ea typeface="+mn-ea"/>
                <a:cs typeface="Arial" panose="020B0604020202020204" pitchFamily="34" charset="0"/>
              </a:rPr>
              <a:t> </a:t>
            </a:r>
          </a:p>
        </p:txBody>
      </p:sp>
      <p:sp>
        <p:nvSpPr>
          <p:cNvPr id="92181"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82"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83"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84"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85"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86"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88"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89"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90"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91"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92"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93"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94"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95"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96"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97"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199" name="Rectangle 69"/>
          <p:cNvSpPr>
            <a:spLocks noChangeArrowheads="1"/>
          </p:cNvSpPr>
          <p:nvPr/>
        </p:nvSpPr>
        <p:spPr bwMode="auto">
          <a:xfrm>
            <a:off x="1798638" y="5738813"/>
            <a:ext cx="182806" cy="428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200" b="1">
              <a:latin typeface="Arial" panose="020B0604020202020204" pitchFamily="34" charset="0"/>
              <a:cs typeface="Arial" panose="020B0604020202020204" pitchFamily="34" charset="0"/>
            </a:endParaRPr>
          </a:p>
        </p:txBody>
      </p:sp>
      <p:sp>
        <p:nvSpPr>
          <p:cNvPr id="92200" name="Rectangle 70"/>
          <p:cNvSpPr>
            <a:spLocks noChangeArrowheads="1"/>
          </p:cNvSpPr>
          <p:nvPr/>
        </p:nvSpPr>
        <p:spPr bwMode="auto">
          <a:xfrm>
            <a:off x="1789113" y="4768850"/>
            <a:ext cx="18280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sp>
        <p:nvSpPr>
          <p:cNvPr id="92201" name="Rectangle 71"/>
          <p:cNvSpPr>
            <a:spLocks noChangeArrowheads="1"/>
          </p:cNvSpPr>
          <p:nvPr/>
        </p:nvSpPr>
        <p:spPr bwMode="auto">
          <a:xfrm>
            <a:off x="1827213" y="3036888"/>
            <a:ext cx="18280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2202" name="Group 72"/>
          <p:cNvGrpSpPr>
            <a:grpSpLocks/>
          </p:cNvGrpSpPr>
          <p:nvPr/>
        </p:nvGrpSpPr>
        <p:grpSpPr bwMode="auto">
          <a:xfrm>
            <a:off x="2624143" y="2978150"/>
            <a:ext cx="290513" cy="484188"/>
            <a:chOff x="1836" y="1501"/>
            <a:chExt cx="183" cy="305"/>
          </a:xfrm>
        </p:grpSpPr>
        <p:sp>
          <p:nvSpPr>
            <p:cNvPr id="92247" name="Rectangle 73"/>
            <p:cNvSpPr>
              <a:spLocks noChangeArrowheads="1"/>
            </p:cNvSpPr>
            <p:nvPr/>
          </p:nvSpPr>
          <p:spPr bwMode="auto">
            <a:xfrm>
              <a:off x="1904" y="161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2248" name="Rectangle 74"/>
            <p:cNvSpPr>
              <a:spLocks noChangeArrowheads="1"/>
            </p:cNvSpPr>
            <p:nvPr/>
          </p:nvSpPr>
          <p:spPr bwMode="auto">
            <a:xfrm>
              <a:off x="1836" y="1501"/>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2203" name="Group 75"/>
          <p:cNvGrpSpPr>
            <a:grpSpLocks/>
          </p:cNvGrpSpPr>
          <p:nvPr/>
        </p:nvGrpSpPr>
        <p:grpSpPr bwMode="auto">
          <a:xfrm>
            <a:off x="2652720" y="3794125"/>
            <a:ext cx="201613" cy="477838"/>
            <a:chOff x="1844" y="2025"/>
            <a:chExt cx="127" cy="301"/>
          </a:xfrm>
        </p:grpSpPr>
        <p:sp>
          <p:nvSpPr>
            <p:cNvPr id="92245" name="Rectangle 76"/>
            <p:cNvSpPr>
              <a:spLocks noChangeArrowheads="1"/>
            </p:cNvSpPr>
            <p:nvPr/>
          </p:nvSpPr>
          <p:spPr bwMode="auto">
            <a:xfrm>
              <a:off x="1844" y="213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2246" name="Rectangle 77"/>
            <p:cNvSpPr>
              <a:spLocks noChangeArrowheads="1"/>
            </p:cNvSpPr>
            <p:nvPr/>
          </p:nvSpPr>
          <p:spPr bwMode="auto">
            <a:xfrm>
              <a:off x="1856" y="2025"/>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2204" name="Rectangle 78"/>
          <p:cNvSpPr>
            <a:spLocks noChangeArrowheads="1"/>
          </p:cNvSpPr>
          <p:nvPr/>
        </p:nvSpPr>
        <p:spPr bwMode="auto">
          <a:xfrm>
            <a:off x="1797050" y="3886200"/>
            <a:ext cx="18280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2205" name="Group 79"/>
          <p:cNvGrpSpPr>
            <a:grpSpLocks/>
          </p:cNvGrpSpPr>
          <p:nvPr/>
        </p:nvGrpSpPr>
        <p:grpSpPr bwMode="auto">
          <a:xfrm>
            <a:off x="2649545" y="4721225"/>
            <a:ext cx="227013" cy="452438"/>
            <a:chOff x="1892" y="2617"/>
            <a:chExt cx="143" cy="285"/>
          </a:xfrm>
        </p:grpSpPr>
        <p:sp>
          <p:nvSpPr>
            <p:cNvPr id="92243" name="Rectangle 80"/>
            <p:cNvSpPr>
              <a:spLocks noChangeArrowheads="1"/>
            </p:cNvSpPr>
            <p:nvPr/>
          </p:nvSpPr>
          <p:spPr bwMode="auto">
            <a:xfrm>
              <a:off x="1920" y="2710"/>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2244" name="Rectangle 81"/>
            <p:cNvSpPr>
              <a:spLocks noChangeArrowheads="1"/>
            </p:cNvSpPr>
            <p:nvPr/>
          </p:nvSpPr>
          <p:spPr bwMode="auto">
            <a:xfrm>
              <a:off x="1892" y="2617"/>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2206" name="Group 82"/>
          <p:cNvGrpSpPr>
            <a:grpSpLocks/>
          </p:cNvGrpSpPr>
          <p:nvPr/>
        </p:nvGrpSpPr>
        <p:grpSpPr bwMode="auto">
          <a:xfrm>
            <a:off x="2670180" y="5673725"/>
            <a:ext cx="312738" cy="441325"/>
            <a:chOff x="1845" y="3227"/>
            <a:chExt cx="197" cy="278"/>
          </a:xfrm>
        </p:grpSpPr>
        <p:sp>
          <p:nvSpPr>
            <p:cNvPr id="92241" name="Rectangle 83"/>
            <p:cNvSpPr>
              <a:spLocks noChangeArrowheads="1"/>
            </p:cNvSpPr>
            <p:nvPr/>
          </p:nvSpPr>
          <p:spPr bwMode="auto">
            <a:xfrm>
              <a:off x="1896" y="3227"/>
              <a:ext cx="14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1400" b="1">
                  <a:latin typeface="Arial" panose="020B0604020202020204" pitchFamily="34" charset="0"/>
                  <a:cs typeface="Arial" panose="020B0604020202020204" pitchFamily="34" charset="0"/>
                </a:rPr>
                <a:t>.</a:t>
              </a:r>
            </a:p>
          </p:txBody>
        </p:sp>
        <p:sp>
          <p:nvSpPr>
            <p:cNvPr id="92242" name="Rectangle 84"/>
            <p:cNvSpPr>
              <a:spLocks noChangeArrowheads="1"/>
            </p:cNvSpPr>
            <p:nvPr/>
          </p:nvSpPr>
          <p:spPr bwMode="auto">
            <a:xfrm>
              <a:off x="1845" y="3313"/>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2211"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212"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2213"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2214" name="Text Box 95"/>
          <p:cNvSpPr txBox="1">
            <a:spLocks noChangeArrowheads="1"/>
          </p:cNvSpPr>
          <p:nvPr/>
        </p:nvSpPr>
        <p:spPr bwMode="auto">
          <a:xfrm rot="-5400000">
            <a:off x="1567656" y="3396169"/>
            <a:ext cx="4481513"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3200" b="1" dirty="0">
                <a:latin typeface="Arial" panose="020B0604020202020204" pitchFamily="34" charset="0"/>
                <a:cs typeface="Arial" panose="020B0604020202020204" pitchFamily="34" charset="0"/>
              </a:rPr>
              <a:t>شعر (۵)</a:t>
            </a:r>
            <a:endParaRPr lang="en-US" dirty="0">
              <a:latin typeface="Arial" panose="020B0604020202020204" pitchFamily="34" charset="0"/>
              <a:cs typeface="Arial" panose="020B0604020202020204" pitchFamily="34" charset="0"/>
            </a:endParaRPr>
          </a:p>
        </p:txBody>
      </p:sp>
      <p:sp>
        <p:nvSpPr>
          <p:cNvPr id="1179748" name="AutoShape 100"/>
          <p:cNvSpPr>
            <a:spLocks noChangeArrowheads="1"/>
          </p:cNvSpPr>
          <p:nvPr/>
        </p:nvSpPr>
        <p:spPr bwMode="auto">
          <a:xfrm>
            <a:off x="1758950" y="1984375"/>
            <a:ext cx="1628775" cy="993775"/>
          </a:xfrm>
          <a:prstGeom prst="roundRect">
            <a:avLst>
              <a:gd name="adj" fmla="val 16667"/>
            </a:avLst>
          </a:prstGeom>
          <a:noFill/>
          <a:ln w="76200">
            <a:solidFill>
              <a:schemeClr val="hlink"/>
            </a:solidFill>
            <a:round/>
            <a:headEnd/>
            <a:tailEnd/>
          </a:ln>
          <a:effectLst>
            <a:outerShdw blurRad="63500" dist="46662" dir="2115817"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1179750" name="Line 102"/>
          <p:cNvSpPr>
            <a:spLocks noChangeShapeType="1"/>
          </p:cNvSpPr>
          <p:nvPr/>
        </p:nvSpPr>
        <p:spPr bwMode="auto">
          <a:xfrm>
            <a:off x="3365500" y="2503488"/>
            <a:ext cx="1958975" cy="1600200"/>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762" name="Line 114"/>
          <p:cNvSpPr>
            <a:spLocks noChangeShapeType="1"/>
          </p:cNvSpPr>
          <p:nvPr/>
        </p:nvSpPr>
        <p:spPr bwMode="auto">
          <a:xfrm>
            <a:off x="5672138" y="40925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763" name="Line 115"/>
          <p:cNvSpPr>
            <a:spLocks noChangeShapeType="1"/>
          </p:cNvSpPr>
          <p:nvPr/>
        </p:nvSpPr>
        <p:spPr bwMode="auto">
          <a:xfrm>
            <a:off x="7300913" y="40925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764" name="Line 116"/>
          <p:cNvSpPr>
            <a:spLocks noChangeShapeType="1"/>
          </p:cNvSpPr>
          <p:nvPr/>
        </p:nvSpPr>
        <p:spPr bwMode="auto">
          <a:xfrm>
            <a:off x="5661025" y="51292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765" name="Line 117"/>
          <p:cNvSpPr>
            <a:spLocks noChangeShapeType="1"/>
          </p:cNvSpPr>
          <p:nvPr/>
        </p:nvSpPr>
        <p:spPr bwMode="auto">
          <a:xfrm>
            <a:off x="7289800" y="51292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766" name="Line 118"/>
          <p:cNvSpPr>
            <a:spLocks noChangeShapeType="1"/>
          </p:cNvSpPr>
          <p:nvPr/>
        </p:nvSpPr>
        <p:spPr bwMode="auto">
          <a:xfrm>
            <a:off x="5656263" y="61388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767" name="Line 119"/>
          <p:cNvSpPr>
            <a:spLocks noChangeShapeType="1"/>
          </p:cNvSpPr>
          <p:nvPr/>
        </p:nvSpPr>
        <p:spPr bwMode="auto">
          <a:xfrm>
            <a:off x="7285038" y="61388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92224" name="Group 120"/>
          <p:cNvGrpSpPr>
            <a:grpSpLocks/>
          </p:cNvGrpSpPr>
          <p:nvPr/>
        </p:nvGrpSpPr>
        <p:grpSpPr bwMode="auto">
          <a:xfrm>
            <a:off x="5445125" y="4014788"/>
            <a:ext cx="4044950" cy="2366962"/>
            <a:chOff x="361" y="2800"/>
            <a:chExt cx="2548" cy="1491"/>
          </a:xfrm>
        </p:grpSpPr>
        <p:sp>
          <p:nvSpPr>
            <p:cNvPr id="1179769" name="AutoShape 121"/>
            <p:cNvSpPr>
              <a:spLocks noChangeArrowheads="1"/>
            </p:cNvSpPr>
            <p:nvPr/>
          </p:nvSpPr>
          <p:spPr bwMode="auto">
            <a:xfrm>
              <a:off x="361" y="2800"/>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9770" name="Text Box 122"/>
            <p:cNvSpPr txBox="1">
              <a:spLocks noChangeArrowheads="1"/>
            </p:cNvSpPr>
            <p:nvPr/>
          </p:nvSpPr>
          <p:spPr bwMode="auto">
            <a:xfrm>
              <a:off x="361" y="2952"/>
              <a:ext cx="2507" cy="1210"/>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p>
              <a:pPr algn="ctr">
                <a:lnSpc>
                  <a:spcPct val="11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تمت كتابة "الوظيفة" بشكل جيد قبل فترة الملكية</a:t>
              </a:r>
              <a:endParaRPr lang="en-US" sz="3600" b="1" dirty="0">
                <a:solidFill>
                  <a:srgbClr val="66FFFF"/>
                </a:solidFill>
                <a:latin typeface="Arial" panose="020B0604020202020204" pitchFamily="34" charset="0"/>
                <a:cs typeface="Arial" panose="020B0604020202020204" pitchFamily="34" charset="0"/>
              </a:endParaRPr>
            </a:p>
          </p:txBody>
        </p:sp>
      </p:grpSp>
      <p:sp>
        <p:nvSpPr>
          <p:cNvPr id="1179771" name="AutoShape 123"/>
          <p:cNvSpPr>
            <a:spLocks noChangeArrowheads="1"/>
          </p:cNvSpPr>
          <p:nvPr/>
        </p:nvSpPr>
        <p:spPr bwMode="auto">
          <a:xfrm>
            <a:off x="5281613" y="3833813"/>
            <a:ext cx="4386262" cy="2700337"/>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7686" name="Rectangle 86"/>
          <p:cNvSpPr>
            <a:spLocks noChangeArrowheads="1"/>
          </p:cNvSpPr>
          <p:nvPr/>
        </p:nvSpPr>
        <p:spPr bwMode="auto">
          <a:xfrm>
            <a:off x="2455856" y="1473200"/>
            <a:ext cx="182562" cy="304800"/>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endParaRPr lang="en-US" sz="1400" b="1">
              <a:solidFill>
                <a:schemeClr val="hlink"/>
              </a:solidFill>
              <a:latin typeface="Arial" panose="020B0604020202020204" pitchFamily="34" charset="0"/>
              <a:ea typeface="+mn-ea"/>
              <a:cs typeface="Arial" panose="020B0604020202020204" pitchFamily="34" charset="0"/>
            </a:endParaRPr>
          </a:p>
        </p:txBody>
      </p:sp>
      <p:sp>
        <p:nvSpPr>
          <p:cNvPr id="92"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p>
        </p:txBody>
      </p:sp>
      <p:sp>
        <p:nvSpPr>
          <p:cNvPr id="93"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r>
              <a:rPr lang="ar-JO" sz="3200" b="1" i="1" dirty="0">
                <a:solidFill>
                  <a:srgbClr val="FFF819"/>
                </a:solidFill>
                <a:latin typeface="Arial" panose="020B0604020202020204" pitchFamily="34" charset="0"/>
                <a:cs typeface="Arial" panose="020B0604020202020204" pitchFamily="34" charset="0"/>
              </a:rPr>
              <a:t>الشعر</a:t>
            </a: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p:txBody>
      </p:sp>
      <p:sp>
        <p:nvSpPr>
          <p:cNvPr id="94" name="Rectangle 30"/>
          <p:cNvSpPr>
            <a:spLocks noChangeArrowheads="1"/>
          </p:cNvSpPr>
          <p:nvPr/>
        </p:nvSpPr>
        <p:spPr bwMode="auto">
          <a:xfrm>
            <a:off x="6991350" y="2301875"/>
            <a:ext cx="2228850" cy="68069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p>
        </p:txBody>
      </p:sp>
      <p:sp>
        <p:nvSpPr>
          <p:cNvPr id="95"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 name="Rectangle 1"/>
          <p:cNvSpPr/>
          <p:nvPr/>
        </p:nvSpPr>
        <p:spPr>
          <a:xfrm>
            <a:off x="1750749" y="2136177"/>
            <a:ext cx="1672127" cy="743152"/>
          </a:xfrm>
          <a:prstGeom prst="rect">
            <a:avLst/>
          </a:prstGeom>
        </p:spPr>
        <p:txBody>
          <a:bodyPr wrap="square">
            <a:spAutoFit/>
          </a:bodyPr>
          <a:lstStyle/>
          <a:p>
            <a:pPr algn="ctr">
              <a:lnSpc>
                <a:spcPct val="70000"/>
              </a:lnSpc>
              <a:spcBef>
                <a:spcPct val="50000"/>
              </a:spcBef>
              <a:defRPr/>
            </a:pPr>
            <a:r>
              <a:rPr lang="ar-JO" sz="2000" b="1" dirty="0">
                <a:solidFill>
                  <a:srgbClr val="FF0000"/>
                </a:solidFill>
                <a:latin typeface="Arial" panose="020B0604020202020204" pitchFamily="34" charset="0"/>
                <a:cs typeface="Arial" panose="020B0604020202020204" pitchFamily="34" charset="0"/>
              </a:rPr>
              <a:t>كل الآخرين"كتب شعرية"منفترة "الملكية"</a:t>
            </a:r>
            <a:endParaRPr lang="en-US" sz="2000" b="1" dirty="0">
              <a:solidFill>
                <a:srgbClr val="FF0000"/>
              </a:solidFill>
              <a:latin typeface="Arial" panose="020B0604020202020204" pitchFamily="34" charset="0"/>
              <a:cs typeface="Arial" panose="020B0604020202020204" pitchFamily="34" charset="0"/>
            </a:endParaRPr>
          </a:p>
        </p:txBody>
      </p:sp>
      <p:sp>
        <p:nvSpPr>
          <p:cNvPr id="96"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7" name="Rectangle 68"/>
          <p:cNvSpPr>
            <a:spLocks noChangeArrowheads="1"/>
          </p:cNvSpPr>
          <p:nvPr/>
        </p:nvSpPr>
        <p:spPr bwMode="auto">
          <a:xfrm>
            <a:off x="1912938" y="1544638"/>
            <a:ext cx="700512" cy="828432"/>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JO" sz="2400" b="1" dirty="0">
                <a:latin typeface="Arial" panose="020B0604020202020204" pitchFamily="34" charset="0"/>
                <a:cs typeface="Arial" panose="020B0604020202020204" pitchFamily="34" charset="0"/>
              </a:rPr>
              <a:t>العمل</a:t>
            </a:r>
          </a:p>
          <a:p>
            <a:pPr algn="l">
              <a:defRPr/>
            </a:pPr>
            <a:endParaRPr lang="en-US" sz="2400" b="1" dirty="0">
              <a:latin typeface="Arial" panose="020B0604020202020204" pitchFamily="34" charset="0"/>
              <a:ea typeface="+mn-ea"/>
              <a:cs typeface="Arial" panose="020B0604020202020204" pitchFamily="34" charset="0"/>
            </a:endParaRPr>
          </a:p>
        </p:txBody>
      </p:sp>
      <p:grpSp>
        <p:nvGrpSpPr>
          <p:cNvPr id="98" name="Group 85"/>
          <p:cNvGrpSpPr>
            <a:grpSpLocks/>
          </p:cNvGrpSpPr>
          <p:nvPr/>
        </p:nvGrpSpPr>
        <p:grpSpPr bwMode="auto">
          <a:xfrm>
            <a:off x="2455865" y="1473201"/>
            <a:ext cx="938213" cy="458788"/>
            <a:chOff x="1952" y="554"/>
            <a:chExt cx="591" cy="289"/>
          </a:xfrm>
        </p:grpSpPr>
        <p:sp>
          <p:nvSpPr>
            <p:cNvPr id="99" name="Rectangle 86"/>
            <p:cNvSpPr>
              <a:spLocks noChangeArrowheads="1"/>
            </p:cNvSpPr>
            <p:nvPr/>
          </p:nvSpPr>
          <p:spPr bwMode="auto">
            <a:xfrm>
              <a:off x="1952" y="554"/>
              <a:ext cx="115"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endParaRPr lang="en-US" sz="1400" b="1">
                <a:latin typeface="Arial" panose="020B0604020202020204" pitchFamily="34" charset="0"/>
                <a:ea typeface="+mn-ea"/>
                <a:cs typeface="Arial" panose="020B0604020202020204" pitchFamily="34" charset="0"/>
              </a:endParaRPr>
            </a:p>
          </p:txBody>
        </p:sp>
        <p:sp>
          <p:nvSpPr>
            <p:cNvPr id="100" name="Rectangle 87"/>
            <p:cNvSpPr>
              <a:spLocks noChangeArrowheads="1"/>
            </p:cNvSpPr>
            <p:nvPr/>
          </p:nvSpPr>
          <p:spPr bwMode="auto">
            <a:xfrm>
              <a:off x="2180" y="678"/>
              <a:ext cx="363" cy="165"/>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ctr">
                <a:lnSpc>
                  <a:spcPct val="80000"/>
                </a:lnSpc>
                <a:defRPr/>
              </a:pPr>
              <a:r>
                <a:rPr lang="ar-JO" sz="1400" b="1" dirty="0">
                  <a:latin typeface="Arial" panose="020B0604020202020204" pitchFamily="34" charset="0"/>
                  <a:cs typeface="Arial" panose="020B0604020202020204" pitchFamily="34" charset="0"/>
                </a:rPr>
                <a:t>ابراهام</a:t>
              </a:r>
            </a:p>
          </p:txBody>
        </p:sp>
      </p:grpSp>
      <p:sp>
        <p:nvSpPr>
          <p:cNvPr id="101"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102"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03"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04"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3" name="Picture 82">
            <a:extLst>
              <a:ext uri="{FF2B5EF4-FFF2-40B4-BE49-F238E27FC236}">
                <a16:creationId xmlns:a16="http://schemas.microsoft.com/office/drawing/2014/main" id="{4645331E-55C4-C367-49F6-E5EF041EB6FA}"/>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79748"/>
                                        </p:tgtEl>
                                        <p:attrNameLst>
                                          <p:attrName>style.visibility</p:attrName>
                                        </p:attrNameLst>
                                      </p:cBhvr>
                                      <p:to>
                                        <p:strVal val="visible"/>
                                      </p:to>
                                    </p:set>
                                    <p:animEffect transition="in" filter="wipe(left)">
                                      <p:cBhvr>
                                        <p:cTn id="7" dur="500"/>
                                        <p:tgtEl>
                                          <p:spTgt spid="117974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79750"/>
                                        </p:tgtEl>
                                        <p:attrNameLst>
                                          <p:attrName>style.visibility</p:attrName>
                                        </p:attrNameLst>
                                      </p:cBhvr>
                                      <p:to>
                                        <p:strVal val="visible"/>
                                      </p:to>
                                    </p:set>
                                    <p:animEffect transition="in" filter="wipe(left)">
                                      <p:cBhvr>
                                        <p:cTn id="11" dur="500"/>
                                        <p:tgtEl>
                                          <p:spTgt spid="117975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79771"/>
                                        </p:tgtEl>
                                        <p:attrNameLst>
                                          <p:attrName>style.visibility</p:attrName>
                                        </p:attrNameLst>
                                      </p:cBhvr>
                                      <p:to>
                                        <p:strVal val="visible"/>
                                      </p:to>
                                    </p:set>
                                    <p:animEffect transition="in" filter="wipe(left)">
                                      <p:cBhvr>
                                        <p:cTn id="15" dur="500"/>
                                        <p:tgtEl>
                                          <p:spTgt spid="11797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9748" grpId="0" animBg="1"/>
      <p:bldP spid="1179750" grpId="0" animBg="1"/>
      <p:bldP spid="117977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2"/>
          <p:cNvSpPr>
            <a:spLocks noChangeArrowheads="1"/>
          </p:cNvSpPr>
          <p:nvPr/>
        </p:nvSpPr>
        <p:spPr bwMode="auto">
          <a:xfrm>
            <a:off x="2871788" y="44069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0" name="Rectangle 3"/>
          <p:cNvSpPr>
            <a:spLocks noChangeArrowheads="1"/>
          </p:cNvSpPr>
          <p:nvPr/>
        </p:nvSpPr>
        <p:spPr bwMode="auto">
          <a:xfrm>
            <a:off x="2855913" y="46624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1" name="Rectangle 4"/>
          <p:cNvSpPr>
            <a:spLocks noChangeArrowheads="1"/>
          </p:cNvSpPr>
          <p:nvPr/>
        </p:nvSpPr>
        <p:spPr bwMode="auto">
          <a:xfrm>
            <a:off x="2840038" y="49657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2" name="Rectangle 5"/>
          <p:cNvSpPr>
            <a:spLocks noChangeArrowheads="1"/>
          </p:cNvSpPr>
          <p:nvPr/>
        </p:nvSpPr>
        <p:spPr bwMode="auto">
          <a:xfrm>
            <a:off x="2840038" y="517525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3" name="Rectangle 81"/>
          <p:cNvSpPr>
            <a:spLocks noChangeArrowheads="1"/>
          </p:cNvSpPr>
          <p:nvPr/>
        </p:nvSpPr>
        <p:spPr bwMode="auto">
          <a:xfrm>
            <a:off x="2833688" y="42719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4" name="Rectangle 88"/>
          <p:cNvSpPr>
            <a:spLocks noChangeArrowheads="1"/>
          </p:cNvSpPr>
          <p:nvPr/>
        </p:nvSpPr>
        <p:spPr bwMode="auto">
          <a:xfrm>
            <a:off x="933450" y="29337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5" name="Rectangle 89"/>
          <p:cNvSpPr>
            <a:spLocks noChangeArrowheads="1"/>
          </p:cNvSpPr>
          <p:nvPr/>
        </p:nvSpPr>
        <p:spPr bwMode="auto">
          <a:xfrm>
            <a:off x="3054350" y="17653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6" name="Rectangle 90"/>
          <p:cNvSpPr>
            <a:spLocks noChangeArrowheads="1"/>
          </p:cNvSpPr>
          <p:nvPr/>
        </p:nvSpPr>
        <p:spPr bwMode="auto">
          <a:xfrm>
            <a:off x="3038475" y="205263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7" name="Rectangle 91"/>
          <p:cNvSpPr>
            <a:spLocks noChangeArrowheads="1"/>
          </p:cNvSpPr>
          <p:nvPr/>
        </p:nvSpPr>
        <p:spPr bwMode="auto">
          <a:xfrm>
            <a:off x="2878138" y="224472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8" name="Rectangle 92"/>
          <p:cNvSpPr>
            <a:spLocks noChangeArrowheads="1"/>
          </p:cNvSpPr>
          <p:nvPr/>
        </p:nvSpPr>
        <p:spPr bwMode="auto">
          <a:xfrm>
            <a:off x="3054350" y="289877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9" name="Rectangle 93"/>
          <p:cNvSpPr>
            <a:spLocks noChangeArrowheads="1"/>
          </p:cNvSpPr>
          <p:nvPr/>
        </p:nvSpPr>
        <p:spPr bwMode="auto">
          <a:xfrm>
            <a:off x="2894013" y="36830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0" name="Rectangle 94"/>
          <p:cNvSpPr>
            <a:spLocks noChangeArrowheads="1"/>
          </p:cNvSpPr>
          <p:nvPr/>
        </p:nvSpPr>
        <p:spPr bwMode="auto">
          <a:xfrm>
            <a:off x="2894013" y="38274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1" name="Rectangle 95"/>
          <p:cNvSpPr>
            <a:spLocks noChangeArrowheads="1"/>
          </p:cNvSpPr>
          <p:nvPr/>
        </p:nvSpPr>
        <p:spPr bwMode="auto">
          <a:xfrm>
            <a:off x="2989263" y="34591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2" name="Rectangle 96"/>
          <p:cNvSpPr>
            <a:spLocks noChangeArrowheads="1"/>
          </p:cNvSpPr>
          <p:nvPr/>
        </p:nvSpPr>
        <p:spPr bwMode="auto">
          <a:xfrm>
            <a:off x="3117850" y="317023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3" name="Rectangle 97"/>
          <p:cNvSpPr>
            <a:spLocks noChangeArrowheads="1"/>
          </p:cNvSpPr>
          <p:nvPr/>
        </p:nvSpPr>
        <p:spPr bwMode="auto">
          <a:xfrm>
            <a:off x="2894013" y="46243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4" name="Rectangle 98"/>
          <p:cNvSpPr>
            <a:spLocks noChangeArrowheads="1"/>
          </p:cNvSpPr>
          <p:nvPr/>
        </p:nvSpPr>
        <p:spPr bwMode="auto">
          <a:xfrm>
            <a:off x="2878138" y="49276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5" name="Rectangle 99"/>
          <p:cNvSpPr>
            <a:spLocks noChangeArrowheads="1"/>
          </p:cNvSpPr>
          <p:nvPr/>
        </p:nvSpPr>
        <p:spPr bwMode="auto">
          <a:xfrm>
            <a:off x="2878138" y="513715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6" name="Rectangle 101"/>
          <p:cNvSpPr>
            <a:spLocks noChangeArrowheads="1"/>
          </p:cNvSpPr>
          <p:nvPr/>
        </p:nvSpPr>
        <p:spPr bwMode="auto">
          <a:xfrm>
            <a:off x="3022600" y="580707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7" name="Rectangle 102"/>
          <p:cNvSpPr>
            <a:spLocks noChangeArrowheads="1"/>
          </p:cNvSpPr>
          <p:nvPr/>
        </p:nvSpPr>
        <p:spPr bwMode="auto">
          <a:xfrm>
            <a:off x="3006725" y="609441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8" name="Rectangle 103"/>
          <p:cNvSpPr>
            <a:spLocks noChangeArrowheads="1"/>
          </p:cNvSpPr>
          <p:nvPr/>
        </p:nvSpPr>
        <p:spPr bwMode="auto">
          <a:xfrm>
            <a:off x="2814638" y="695642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9" name="Rectangle 104"/>
          <p:cNvSpPr>
            <a:spLocks noChangeArrowheads="1"/>
          </p:cNvSpPr>
          <p:nvPr/>
        </p:nvSpPr>
        <p:spPr bwMode="auto">
          <a:xfrm>
            <a:off x="2894013" y="72278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30" name="Rectangle 106"/>
          <p:cNvSpPr>
            <a:spLocks noChangeArrowheads="1"/>
          </p:cNvSpPr>
          <p:nvPr/>
        </p:nvSpPr>
        <p:spPr bwMode="auto">
          <a:xfrm>
            <a:off x="3101975" y="23876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31" name="Rectangle 125"/>
          <p:cNvSpPr>
            <a:spLocks noChangeArrowheads="1"/>
          </p:cNvSpPr>
          <p:nvPr/>
        </p:nvSpPr>
        <p:spPr bwMode="auto">
          <a:xfrm>
            <a:off x="3825875" y="16129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Helvetica" charset="0"/>
              </a:rPr>
              <a:t>(N)</a:t>
            </a:r>
          </a:p>
        </p:txBody>
      </p:sp>
      <p:sp>
        <p:nvSpPr>
          <p:cNvPr id="94232" name="Rectangle 126"/>
          <p:cNvSpPr>
            <a:spLocks noChangeArrowheads="1"/>
          </p:cNvSpPr>
          <p:nvPr/>
        </p:nvSpPr>
        <p:spPr bwMode="auto">
          <a:xfrm>
            <a:off x="3821113" y="22733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Helvetica" charset="0"/>
              </a:rPr>
              <a:t>(S)</a:t>
            </a:r>
          </a:p>
        </p:txBody>
      </p:sp>
      <p:sp>
        <p:nvSpPr>
          <p:cNvPr id="94233" name="Rectangle 127"/>
          <p:cNvSpPr>
            <a:spLocks noChangeArrowheads="1"/>
          </p:cNvSpPr>
          <p:nvPr/>
        </p:nvSpPr>
        <p:spPr bwMode="auto">
          <a:xfrm>
            <a:off x="3822700" y="32559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Helvetica" charset="0"/>
              </a:rPr>
              <a:t>(S)</a:t>
            </a:r>
          </a:p>
        </p:txBody>
      </p:sp>
      <p:sp>
        <p:nvSpPr>
          <p:cNvPr id="94234" name="Rectangle 128"/>
          <p:cNvSpPr>
            <a:spLocks noChangeArrowheads="1"/>
          </p:cNvSpPr>
          <p:nvPr/>
        </p:nvSpPr>
        <p:spPr bwMode="auto">
          <a:xfrm>
            <a:off x="3808413" y="457993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Helvetica" charset="0"/>
              </a:rPr>
              <a:t>(S)</a:t>
            </a:r>
          </a:p>
        </p:txBody>
      </p:sp>
      <p:sp>
        <p:nvSpPr>
          <p:cNvPr id="1017985" name="Rectangle 129"/>
          <p:cNvSpPr>
            <a:spLocks noChangeArrowheads="1"/>
          </p:cNvSpPr>
          <p:nvPr/>
        </p:nvSpPr>
        <p:spPr bwMode="auto">
          <a:xfrm>
            <a:off x="3806825" y="5153025"/>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Helvetica" charset="0"/>
                <a:ea typeface="+mn-ea"/>
                <a:cs typeface="+mn-cs"/>
              </a:rPr>
              <a:t>(S)</a:t>
            </a:r>
          </a:p>
        </p:txBody>
      </p:sp>
      <p:sp>
        <p:nvSpPr>
          <p:cNvPr id="94236" name="Rectangle 148"/>
          <p:cNvSpPr>
            <a:spLocks noChangeArrowheads="1"/>
          </p:cNvSpPr>
          <p:nvPr/>
        </p:nvSpPr>
        <p:spPr bwMode="auto">
          <a:xfrm>
            <a:off x="2813050" y="6426200"/>
            <a:ext cx="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800" b="1">
              <a:latin typeface="Helvetica" charset="0"/>
            </a:endParaRPr>
          </a:p>
        </p:txBody>
      </p:sp>
      <p:sp>
        <p:nvSpPr>
          <p:cNvPr id="94237" name="Rectangle 150"/>
          <p:cNvSpPr>
            <a:spLocks noChangeArrowheads="1"/>
          </p:cNvSpPr>
          <p:nvPr/>
        </p:nvSpPr>
        <p:spPr bwMode="auto">
          <a:xfrm>
            <a:off x="2774950" y="6983413"/>
            <a:ext cx="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800" b="1">
              <a:latin typeface="Helvetica" charset="0"/>
            </a:endParaRPr>
          </a:p>
        </p:txBody>
      </p:sp>
      <p:sp>
        <p:nvSpPr>
          <p:cNvPr id="94238" name="Rectangle 157"/>
          <p:cNvSpPr>
            <a:spLocks noChangeArrowheads="1"/>
          </p:cNvSpPr>
          <p:nvPr/>
        </p:nvSpPr>
        <p:spPr bwMode="auto">
          <a:xfrm>
            <a:off x="2900363" y="2162175"/>
            <a:ext cx="0"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000">
              <a:latin typeface="Arial" charset="0"/>
            </a:endParaRPr>
          </a:p>
        </p:txBody>
      </p:sp>
      <p:sp>
        <p:nvSpPr>
          <p:cNvPr id="94239" name="Text Box 204"/>
          <p:cNvSpPr txBox="1">
            <a:spLocks noChangeArrowheads="1"/>
          </p:cNvSpPr>
          <p:nvPr/>
        </p:nvSpPr>
        <p:spPr bwMode="auto">
          <a:xfrm>
            <a:off x="9612313" y="7350125"/>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t> </a:t>
            </a:r>
          </a:p>
        </p:txBody>
      </p:sp>
      <p:sp>
        <p:nvSpPr>
          <p:cNvPr id="94240" name="Text Box 223"/>
          <p:cNvSpPr txBox="1">
            <a:spLocks noChangeArrowheads="1"/>
          </p:cNvSpPr>
          <p:nvPr/>
        </p:nvSpPr>
        <p:spPr bwMode="auto">
          <a:xfrm>
            <a:off x="4562475" y="7515225"/>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solidFill>
                <a:schemeClr val="tx2"/>
              </a:solidFill>
            </a:endParaRPr>
          </a:p>
        </p:txBody>
      </p:sp>
      <p:sp>
        <p:nvSpPr>
          <p:cNvPr id="94241" name="Text Box 241"/>
          <p:cNvSpPr txBox="1">
            <a:spLocks noChangeArrowheads="1"/>
          </p:cNvSpPr>
          <p:nvPr/>
        </p:nvSpPr>
        <p:spPr bwMode="auto">
          <a:xfrm>
            <a:off x="9015413" y="734853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45</a:t>
            </a:r>
          </a:p>
        </p:txBody>
      </p:sp>
      <p:grpSp>
        <p:nvGrpSpPr>
          <p:cNvPr id="94242" name="Group 260"/>
          <p:cNvGrpSpPr>
            <a:grpSpLocks/>
          </p:cNvGrpSpPr>
          <p:nvPr/>
        </p:nvGrpSpPr>
        <p:grpSpPr bwMode="auto">
          <a:xfrm>
            <a:off x="5321300" y="3275013"/>
            <a:ext cx="4044950" cy="2366962"/>
            <a:chOff x="361" y="2800"/>
            <a:chExt cx="2548" cy="1491"/>
          </a:xfrm>
        </p:grpSpPr>
        <p:sp>
          <p:nvSpPr>
            <p:cNvPr id="1018117" name="AutoShape 261"/>
            <p:cNvSpPr>
              <a:spLocks noChangeArrowheads="1"/>
            </p:cNvSpPr>
            <p:nvPr/>
          </p:nvSpPr>
          <p:spPr bwMode="auto">
            <a:xfrm>
              <a:off x="361" y="2800"/>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defRPr/>
              </a:pPr>
              <a:endParaRPr lang="en-US">
                <a:ea typeface="+mn-ea"/>
                <a:cs typeface="+mn-cs"/>
              </a:endParaRPr>
            </a:p>
          </p:txBody>
        </p:sp>
        <p:sp>
          <p:nvSpPr>
            <p:cNvPr id="1018118" name="Text Box 262"/>
            <p:cNvSpPr txBox="1">
              <a:spLocks noChangeArrowheads="1"/>
            </p:cNvSpPr>
            <p:nvPr/>
          </p:nvSpPr>
          <p:spPr bwMode="auto">
            <a:xfrm>
              <a:off x="361" y="2952"/>
              <a:ext cx="2507" cy="1215"/>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p>
              <a:pPr algn="ctr">
                <a:lnSpc>
                  <a:spcPct val="70000"/>
                </a:lnSpc>
                <a:spcBef>
                  <a:spcPct val="50000"/>
                </a:spcBef>
                <a:defRPr/>
              </a:pPr>
              <a:r>
                <a:rPr lang="en-US" sz="2800" b="1">
                  <a:solidFill>
                    <a:srgbClr val="66FFFF"/>
                  </a:solidFill>
                  <a:latin typeface="Helvetica" charset="0"/>
                  <a:ea typeface="+mn-ea"/>
                  <a:cs typeface="+mn-cs"/>
                </a:rPr>
                <a:t>ALL OTHER</a:t>
              </a:r>
            </a:p>
            <a:p>
              <a:pPr algn="ctr">
                <a:lnSpc>
                  <a:spcPct val="70000"/>
                </a:lnSpc>
                <a:spcBef>
                  <a:spcPct val="50000"/>
                </a:spcBef>
                <a:defRPr/>
              </a:pPr>
              <a:r>
                <a:rPr lang="en-US" sz="2800" b="1">
                  <a:solidFill>
                    <a:srgbClr val="66FFFF"/>
                  </a:solidFill>
                  <a:latin typeface="Helvetica" charset="0"/>
                  <a:ea typeface="+mn-ea"/>
                  <a:cs typeface="+mn-cs"/>
                </a:rPr>
                <a:t>“WRITINGS” ARE</a:t>
              </a:r>
            </a:p>
            <a:p>
              <a:pPr algn="ctr">
                <a:lnSpc>
                  <a:spcPct val="70000"/>
                </a:lnSpc>
                <a:spcBef>
                  <a:spcPct val="50000"/>
                </a:spcBef>
                <a:defRPr/>
              </a:pPr>
              <a:r>
                <a:rPr lang="en-US" sz="2800" b="1">
                  <a:solidFill>
                    <a:srgbClr val="66FFFF"/>
                  </a:solidFill>
                  <a:latin typeface="Helvetica" charset="0"/>
                  <a:ea typeface="+mn-ea"/>
                  <a:cs typeface="+mn-cs"/>
                </a:rPr>
                <a:t>FROM THE</a:t>
              </a:r>
            </a:p>
            <a:p>
              <a:pPr algn="ctr">
                <a:lnSpc>
                  <a:spcPct val="70000"/>
                </a:lnSpc>
                <a:spcBef>
                  <a:spcPct val="50000"/>
                </a:spcBef>
                <a:defRPr/>
              </a:pPr>
              <a:r>
                <a:rPr lang="en-US" sz="2800" b="1">
                  <a:solidFill>
                    <a:srgbClr val="66FFFF"/>
                  </a:solidFill>
                  <a:latin typeface="Helvetica" charset="0"/>
                  <a:ea typeface="+mn-ea"/>
                  <a:cs typeface="+mn-cs"/>
                </a:rPr>
                <a:t>“ROYALTY” PERIOD</a:t>
              </a:r>
            </a:p>
          </p:txBody>
        </p:sp>
      </p:grpSp>
      <p:sp>
        <p:nvSpPr>
          <p:cNvPr id="1018119" name="AutoShape 263"/>
          <p:cNvSpPr>
            <a:spLocks noChangeArrowheads="1"/>
          </p:cNvSpPr>
          <p:nvPr/>
        </p:nvSpPr>
        <p:spPr bwMode="auto">
          <a:xfrm>
            <a:off x="5157788" y="3111500"/>
            <a:ext cx="4386262" cy="2700338"/>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ea typeface="+mn-ea"/>
              <a:cs typeface="+mn-cs"/>
            </a:endParaRPr>
          </a:p>
        </p:txBody>
      </p:sp>
      <p:pic>
        <p:nvPicPr>
          <p:cNvPr id="94244" name="Picture 2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45" name="Rectangle 265"/>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p>
        </p:txBody>
      </p:sp>
      <p:sp>
        <p:nvSpPr>
          <p:cNvPr id="94246" name="Rectangle 266"/>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18123" name="Line 267"/>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4" name="Line 268"/>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5" name="Line 269"/>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6" name="Line 270"/>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7" name="Line 271"/>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8" name="Line 272"/>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9" name="Line 273"/>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30" name="Line 274"/>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31" name="Line 275"/>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32" name="Line 276"/>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37" name="Rectangle 281"/>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Helvetica" charset="0"/>
              </a:rPr>
              <a:t> </a:t>
            </a:r>
            <a:endParaRPr lang="en-US" sz="1400" b="1" u="sng">
              <a:solidFill>
                <a:srgbClr val="66FFFF"/>
              </a:solidFill>
              <a:latin typeface="Helvetica" charset="0"/>
            </a:endParaRPr>
          </a:p>
        </p:txBody>
      </p:sp>
      <p:sp>
        <p:nvSpPr>
          <p:cNvPr id="1018140" name="Rectangle 284"/>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Black" charset="0"/>
              </a:rPr>
              <a:t> </a:t>
            </a:r>
            <a:endParaRPr lang="en-US" b="1" u="sng">
              <a:solidFill>
                <a:schemeClr val="bg1"/>
              </a:solidFill>
              <a:latin typeface="Arial Black" charset="0"/>
            </a:endParaRPr>
          </a:p>
        </p:txBody>
      </p:sp>
      <p:sp>
        <p:nvSpPr>
          <p:cNvPr id="94261" name="Rectangle 356"/>
          <p:cNvSpPr>
            <a:spLocks noChangeArrowheads="1"/>
          </p:cNvSpPr>
          <p:nvPr/>
        </p:nvSpPr>
        <p:spPr bwMode="auto">
          <a:xfrm>
            <a:off x="652463" y="1174750"/>
            <a:ext cx="1592262" cy="3773488"/>
          </a:xfrm>
          <a:prstGeom prst="rect">
            <a:avLst/>
          </a:prstGeom>
          <a:noFill/>
          <a:ln w="381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lIns="97027" tIns="48513" rIns="97027" bIns="48513" anchor="ctr"/>
          <a:lstStyle/>
          <a:p>
            <a:pPr algn="ctr" defTabSz="969963"/>
            <a:endParaRPr lang="en-US" sz="2500">
              <a:latin typeface="Times" charset="0"/>
            </a:endParaRPr>
          </a:p>
        </p:txBody>
      </p:sp>
      <p:sp>
        <p:nvSpPr>
          <p:cNvPr id="94262" name="AutoShape 357"/>
          <p:cNvSpPr>
            <a:spLocks noChangeArrowheads="1"/>
          </p:cNvSpPr>
          <p:nvPr/>
        </p:nvSpPr>
        <p:spPr bwMode="auto">
          <a:xfrm>
            <a:off x="1722438" y="3506788"/>
            <a:ext cx="1751012" cy="132715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169 w 21600"/>
              <a:gd name="T13" fmla="*/ 4169 h 21600"/>
              <a:gd name="T14" fmla="*/ 17431 w 21600"/>
              <a:gd name="T15" fmla="*/ 17431 h 21600"/>
            </a:gdLst>
            <a:ahLst/>
            <a:cxnLst>
              <a:cxn ang="T8">
                <a:pos x="T0" y="T1"/>
              </a:cxn>
              <a:cxn ang="T9">
                <a:pos x="T2" y="T3"/>
              </a:cxn>
              <a:cxn ang="T10">
                <a:pos x="T4" y="T5"/>
              </a:cxn>
              <a:cxn ang="T11">
                <a:pos x="T6" y="T7"/>
              </a:cxn>
            </a:cxnLst>
            <a:rect l="T12" t="T13" r="T14" b="T15"/>
            <a:pathLst>
              <a:path w="21600" h="21600">
                <a:moveTo>
                  <a:pt x="0" y="0"/>
                </a:moveTo>
                <a:lnTo>
                  <a:pt x="4738" y="21600"/>
                </a:lnTo>
                <a:lnTo>
                  <a:pt x="16862" y="21600"/>
                </a:lnTo>
                <a:lnTo>
                  <a:pt x="21600" y="0"/>
                </a:lnTo>
                <a:lnTo>
                  <a:pt x="0" y="0"/>
                </a:lnTo>
                <a:close/>
              </a:path>
            </a:pathLst>
          </a:custGeom>
          <a:solidFill>
            <a:schemeClr val="bg1"/>
          </a:solidFill>
          <a:ln w="38100">
            <a:solidFill>
              <a:schemeClr val="tx1"/>
            </a:solidFill>
            <a:miter lim="800000"/>
            <a:headEnd/>
            <a:tailEnd/>
          </a:ln>
        </p:spPr>
        <p:txBody>
          <a:bodyPr wrap="none" anchor="ctr"/>
          <a:lstStyle/>
          <a:p>
            <a:endParaRPr lang="en-US"/>
          </a:p>
        </p:txBody>
      </p:sp>
      <p:sp>
        <p:nvSpPr>
          <p:cNvPr id="94263" name="AutoShape 359"/>
          <p:cNvSpPr>
            <a:spLocks noChangeArrowheads="1"/>
          </p:cNvSpPr>
          <p:nvPr/>
        </p:nvSpPr>
        <p:spPr bwMode="auto">
          <a:xfrm>
            <a:off x="1871663" y="3608388"/>
            <a:ext cx="1751012" cy="11430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846 w 21600"/>
              <a:gd name="T13" fmla="*/ 3846 h 21600"/>
              <a:gd name="T14" fmla="*/ 17754 w 21600"/>
              <a:gd name="T15" fmla="*/ 17754 h 21600"/>
            </a:gdLst>
            <a:ahLst/>
            <a:cxnLst>
              <a:cxn ang="T8">
                <a:pos x="T0" y="T1"/>
              </a:cxn>
              <a:cxn ang="T9">
                <a:pos x="T2" y="T3"/>
              </a:cxn>
              <a:cxn ang="T10">
                <a:pos x="T4" y="T5"/>
              </a:cxn>
              <a:cxn ang="T11">
                <a:pos x="T6" y="T7"/>
              </a:cxn>
            </a:cxnLst>
            <a:rect l="T12" t="T13" r="T14" b="T15"/>
            <a:pathLst>
              <a:path w="21600" h="21600">
                <a:moveTo>
                  <a:pt x="0" y="0"/>
                </a:moveTo>
                <a:lnTo>
                  <a:pt x="4092" y="21600"/>
                </a:lnTo>
                <a:lnTo>
                  <a:pt x="17508" y="21600"/>
                </a:lnTo>
                <a:lnTo>
                  <a:pt x="21600" y="0"/>
                </a:lnTo>
                <a:lnTo>
                  <a:pt x="0" y="0"/>
                </a:lnTo>
                <a:close/>
              </a:path>
            </a:pathLst>
          </a:custGeom>
          <a:solidFill>
            <a:schemeClr val="bg1"/>
          </a:solidFill>
          <a:ln w="38100">
            <a:solidFill>
              <a:schemeClr val="tx1"/>
            </a:solidFill>
            <a:miter lim="800000"/>
            <a:headEnd/>
            <a:tailEnd/>
          </a:ln>
        </p:spPr>
        <p:txBody>
          <a:bodyPr wrap="none" anchor="ctr"/>
          <a:lstStyle/>
          <a:p>
            <a:endParaRPr lang="en-US"/>
          </a:p>
        </p:txBody>
      </p:sp>
      <p:sp>
        <p:nvSpPr>
          <p:cNvPr id="94264" name="Rectangle 360"/>
          <p:cNvSpPr>
            <a:spLocks noChangeArrowheads="1"/>
          </p:cNvSpPr>
          <p:nvPr/>
        </p:nvSpPr>
        <p:spPr bwMode="auto">
          <a:xfrm>
            <a:off x="2579688" y="1541463"/>
            <a:ext cx="1257300" cy="4410075"/>
          </a:xfrm>
          <a:prstGeom prst="rect">
            <a:avLst/>
          </a:prstGeom>
          <a:solidFill>
            <a:schemeClr val="bg1"/>
          </a:solidFill>
          <a:ln w="38100">
            <a:solidFill>
              <a:schemeClr val="tx1"/>
            </a:solidFill>
            <a:miter lim="800000"/>
            <a:headEnd/>
            <a:tailEnd/>
          </a:ln>
        </p:spPr>
        <p:txBody>
          <a:bodyPr wrap="none" lIns="97027" tIns="48513" rIns="97027" bIns="48513" anchor="ctr"/>
          <a:lstStyle/>
          <a:p>
            <a:pPr algn="ctr" defTabSz="969963"/>
            <a:endParaRPr lang="en-US" sz="2500">
              <a:latin typeface="Times" charset="0"/>
            </a:endParaRPr>
          </a:p>
        </p:txBody>
      </p:sp>
      <p:sp>
        <p:nvSpPr>
          <p:cNvPr id="94265" name="Line 361"/>
          <p:cNvSpPr>
            <a:spLocks noChangeShapeType="1"/>
          </p:cNvSpPr>
          <p:nvPr/>
        </p:nvSpPr>
        <p:spPr bwMode="auto">
          <a:xfrm>
            <a:off x="2581275" y="3630613"/>
            <a:ext cx="0" cy="611187"/>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66" name="Line 362"/>
          <p:cNvSpPr>
            <a:spLocks noChangeShapeType="1"/>
          </p:cNvSpPr>
          <p:nvPr/>
        </p:nvSpPr>
        <p:spPr bwMode="auto">
          <a:xfrm>
            <a:off x="2576513" y="4124325"/>
            <a:ext cx="0" cy="6111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67" name="Text Box 363"/>
          <p:cNvSpPr txBox="1">
            <a:spLocks noChangeArrowheads="1"/>
          </p:cNvSpPr>
          <p:nvPr/>
        </p:nvSpPr>
        <p:spPr bwMode="auto">
          <a:xfrm rot="-5388474">
            <a:off x="-1000124" y="2667000"/>
            <a:ext cx="3632200" cy="327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500" b="1">
                <a:latin typeface="Arial" charset="0"/>
              </a:rPr>
              <a:t> HISTORY (12)</a:t>
            </a:r>
          </a:p>
        </p:txBody>
      </p:sp>
      <p:sp>
        <p:nvSpPr>
          <p:cNvPr id="94268" name="Line 364"/>
          <p:cNvSpPr>
            <a:spLocks noChangeShapeType="1"/>
          </p:cNvSpPr>
          <p:nvPr/>
        </p:nvSpPr>
        <p:spPr bwMode="auto">
          <a:xfrm>
            <a:off x="952500" y="1177925"/>
            <a:ext cx="0" cy="3773488"/>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69" name="Text Box 365"/>
          <p:cNvSpPr txBox="1">
            <a:spLocks noChangeArrowheads="1"/>
          </p:cNvSpPr>
          <p:nvPr/>
        </p:nvSpPr>
        <p:spPr bwMode="auto">
          <a:xfrm rot="-5414778">
            <a:off x="1798638" y="3451225"/>
            <a:ext cx="3775075" cy="327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500" b="1">
                <a:latin typeface="Arial" charset="0"/>
              </a:rPr>
              <a:t>  </a:t>
            </a:r>
          </a:p>
        </p:txBody>
      </p:sp>
      <p:sp>
        <p:nvSpPr>
          <p:cNvPr id="94270" name="Line 366"/>
          <p:cNvSpPr>
            <a:spLocks noChangeShapeType="1"/>
          </p:cNvSpPr>
          <p:nvPr/>
        </p:nvSpPr>
        <p:spPr bwMode="auto">
          <a:xfrm>
            <a:off x="3532188" y="1541463"/>
            <a:ext cx="0" cy="4411662"/>
          </a:xfrm>
          <a:prstGeom prst="line">
            <a:avLst/>
          </a:prstGeom>
          <a:noFill/>
          <a:ln w="381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71" name="Line 367"/>
          <p:cNvSpPr>
            <a:spLocks noChangeShapeType="1"/>
          </p:cNvSpPr>
          <p:nvPr/>
        </p:nvSpPr>
        <p:spPr bwMode="auto">
          <a:xfrm>
            <a:off x="1054100" y="1416050"/>
            <a:ext cx="10922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72" name="Line 368"/>
          <p:cNvSpPr>
            <a:spLocks noChangeShapeType="1"/>
          </p:cNvSpPr>
          <p:nvPr/>
        </p:nvSpPr>
        <p:spPr bwMode="auto">
          <a:xfrm>
            <a:off x="1054100" y="2392363"/>
            <a:ext cx="10922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73" name="Line 369"/>
          <p:cNvSpPr>
            <a:spLocks noChangeShapeType="1"/>
          </p:cNvSpPr>
          <p:nvPr/>
        </p:nvSpPr>
        <p:spPr bwMode="auto">
          <a:xfrm>
            <a:off x="1054100" y="2949575"/>
            <a:ext cx="10922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74" name="Line 370"/>
          <p:cNvSpPr>
            <a:spLocks noChangeShapeType="1"/>
          </p:cNvSpPr>
          <p:nvPr/>
        </p:nvSpPr>
        <p:spPr bwMode="auto">
          <a:xfrm>
            <a:off x="1054100" y="3232150"/>
            <a:ext cx="10922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75" name="Line 371"/>
          <p:cNvSpPr>
            <a:spLocks noChangeShapeType="1"/>
          </p:cNvSpPr>
          <p:nvPr/>
        </p:nvSpPr>
        <p:spPr bwMode="auto">
          <a:xfrm>
            <a:off x="1046163" y="3408363"/>
            <a:ext cx="1093787"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76" name="Line 372"/>
          <p:cNvSpPr>
            <a:spLocks noChangeShapeType="1"/>
          </p:cNvSpPr>
          <p:nvPr/>
        </p:nvSpPr>
        <p:spPr bwMode="auto">
          <a:xfrm>
            <a:off x="1054100" y="3690938"/>
            <a:ext cx="652463"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77" name="Line 373"/>
          <p:cNvSpPr>
            <a:spLocks noChangeShapeType="1"/>
          </p:cNvSpPr>
          <p:nvPr/>
        </p:nvSpPr>
        <p:spPr bwMode="auto">
          <a:xfrm>
            <a:off x="1060450" y="3959225"/>
            <a:ext cx="7239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78" name="Line 374"/>
          <p:cNvSpPr>
            <a:spLocks noChangeShapeType="1"/>
          </p:cNvSpPr>
          <p:nvPr/>
        </p:nvSpPr>
        <p:spPr bwMode="auto">
          <a:xfrm>
            <a:off x="1060450" y="4149725"/>
            <a:ext cx="771525"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79" name="Line 375"/>
          <p:cNvSpPr>
            <a:spLocks noChangeShapeType="1"/>
          </p:cNvSpPr>
          <p:nvPr/>
        </p:nvSpPr>
        <p:spPr bwMode="auto">
          <a:xfrm>
            <a:off x="1054100" y="4378325"/>
            <a:ext cx="847725"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0" name="Line 376"/>
          <p:cNvSpPr>
            <a:spLocks noChangeShapeType="1"/>
          </p:cNvSpPr>
          <p:nvPr/>
        </p:nvSpPr>
        <p:spPr bwMode="auto">
          <a:xfrm>
            <a:off x="1060450" y="4608513"/>
            <a:ext cx="898525"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1" name="Line 377"/>
          <p:cNvSpPr>
            <a:spLocks noChangeShapeType="1"/>
          </p:cNvSpPr>
          <p:nvPr/>
        </p:nvSpPr>
        <p:spPr bwMode="auto">
          <a:xfrm>
            <a:off x="1060450" y="4811713"/>
            <a:ext cx="94615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2" name="Line 378"/>
          <p:cNvSpPr>
            <a:spLocks noChangeShapeType="1"/>
          </p:cNvSpPr>
          <p:nvPr/>
        </p:nvSpPr>
        <p:spPr bwMode="auto">
          <a:xfrm>
            <a:off x="1054100" y="2151063"/>
            <a:ext cx="10922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3" name="Line 379"/>
          <p:cNvSpPr>
            <a:spLocks noChangeShapeType="1"/>
          </p:cNvSpPr>
          <p:nvPr/>
        </p:nvSpPr>
        <p:spPr bwMode="auto">
          <a:xfrm>
            <a:off x="2686050" y="1906588"/>
            <a:ext cx="8128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4" name="Line 380"/>
          <p:cNvSpPr>
            <a:spLocks noChangeShapeType="1"/>
          </p:cNvSpPr>
          <p:nvPr/>
        </p:nvSpPr>
        <p:spPr bwMode="auto">
          <a:xfrm>
            <a:off x="2686050" y="1622425"/>
            <a:ext cx="812800" cy="0"/>
          </a:xfrm>
          <a:prstGeom prst="line">
            <a:avLst/>
          </a:prstGeom>
          <a:noFill/>
          <a:ln w="38100" cmpd="dbl">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5" name="Line 381"/>
          <p:cNvSpPr>
            <a:spLocks noChangeShapeType="1"/>
          </p:cNvSpPr>
          <p:nvPr/>
        </p:nvSpPr>
        <p:spPr bwMode="auto">
          <a:xfrm>
            <a:off x="2686050" y="2078038"/>
            <a:ext cx="8128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6" name="Line 382"/>
          <p:cNvSpPr>
            <a:spLocks noChangeShapeType="1"/>
          </p:cNvSpPr>
          <p:nvPr/>
        </p:nvSpPr>
        <p:spPr bwMode="auto">
          <a:xfrm>
            <a:off x="2695575" y="2290763"/>
            <a:ext cx="814388"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7" name="Line 383"/>
          <p:cNvSpPr>
            <a:spLocks noChangeShapeType="1"/>
          </p:cNvSpPr>
          <p:nvPr/>
        </p:nvSpPr>
        <p:spPr bwMode="auto">
          <a:xfrm>
            <a:off x="2686050" y="2670175"/>
            <a:ext cx="8128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8" name="Line 384"/>
          <p:cNvSpPr>
            <a:spLocks noChangeShapeType="1"/>
          </p:cNvSpPr>
          <p:nvPr/>
        </p:nvSpPr>
        <p:spPr bwMode="auto">
          <a:xfrm>
            <a:off x="2687638" y="2852738"/>
            <a:ext cx="814387"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89" name="Line 385"/>
          <p:cNvSpPr>
            <a:spLocks noChangeShapeType="1"/>
          </p:cNvSpPr>
          <p:nvPr/>
        </p:nvSpPr>
        <p:spPr bwMode="auto">
          <a:xfrm>
            <a:off x="2689225" y="3043238"/>
            <a:ext cx="814388"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0" name="Line 386"/>
          <p:cNvSpPr>
            <a:spLocks noChangeShapeType="1"/>
          </p:cNvSpPr>
          <p:nvPr/>
        </p:nvSpPr>
        <p:spPr bwMode="auto">
          <a:xfrm>
            <a:off x="2690813" y="3230563"/>
            <a:ext cx="814387"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1" name="Line 387"/>
          <p:cNvSpPr>
            <a:spLocks noChangeShapeType="1"/>
          </p:cNvSpPr>
          <p:nvPr/>
        </p:nvSpPr>
        <p:spPr bwMode="auto">
          <a:xfrm>
            <a:off x="2689225" y="3606800"/>
            <a:ext cx="814388"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2" name="Line 388"/>
          <p:cNvSpPr>
            <a:spLocks noChangeShapeType="1"/>
          </p:cNvSpPr>
          <p:nvPr/>
        </p:nvSpPr>
        <p:spPr bwMode="auto">
          <a:xfrm>
            <a:off x="2660650" y="4083050"/>
            <a:ext cx="8128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3" name="Line 389"/>
          <p:cNvSpPr>
            <a:spLocks noChangeShapeType="1"/>
          </p:cNvSpPr>
          <p:nvPr/>
        </p:nvSpPr>
        <p:spPr bwMode="auto">
          <a:xfrm>
            <a:off x="2660650" y="4319588"/>
            <a:ext cx="8128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4" name="Line 390"/>
          <p:cNvSpPr>
            <a:spLocks noChangeShapeType="1"/>
          </p:cNvSpPr>
          <p:nvPr/>
        </p:nvSpPr>
        <p:spPr bwMode="auto">
          <a:xfrm>
            <a:off x="2662238" y="4548188"/>
            <a:ext cx="814387"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5" name="Line 391"/>
          <p:cNvSpPr>
            <a:spLocks noChangeShapeType="1"/>
          </p:cNvSpPr>
          <p:nvPr/>
        </p:nvSpPr>
        <p:spPr bwMode="auto">
          <a:xfrm>
            <a:off x="2663825" y="4910138"/>
            <a:ext cx="814388"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6" name="Line 392"/>
          <p:cNvSpPr>
            <a:spLocks noChangeShapeType="1"/>
          </p:cNvSpPr>
          <p:nvPr/>
        </p:nvSpPr>
        <p:spPr bwMode="auto">
          <a:xfrm>
            <a:off x="2674938" y="5132388"/>
            <a:ext cx="8128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7" name="Line 393"/>
          <p:cNvSpPr>
            <a:spLocks noChangeShapeType="1"/>
          </p:cNvSpPr>
          <p:nvPr/>
        </p:nvSpPr>
        <p:spPr bwMode="auto">
          <a:xfrm>
            <a:off x="2667000" y="5527675"/>
            <a:ext cx="814388"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8" name="Line 394"/>
          <p:cNvSpPr>
            <a:spLocks noChangeShapeType="1"/>
          </p:cNvSpPr>
          <p:nvPr/>
        </p:nvSpPr>
        <p:spPr bwMode="auto">
          <a:xfrm>
            <a:off x="2660650" y="5708650"/>
            <a:ext cx="8128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299" name="Line 395"/>
          <p:cNvSpPr>
            <a:spLocks noChangeShapeType="1"/>
          </p:cNvSpPr>
          <p:nvPr/>
        </p:nvSpPr>
        <p:spPr bwMode="auto">
          <a:xfrm>
            <a:off x="2662238" y="5891213"/>
            <a:ext cx="814387"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300" name="Text Box 396"/>
          <p:cNvSpPr txBox="1">
            <a:spLocks noChangeArrowheads="1"/>
          </p:cNvSpPr>
          <p:nvPr/>
        </p:nvSpPr>
        <p:spPr bwMode="auto">
          <a:xfrm>
            <a:off x="2595563" y="1614488"/>
            <a:ext cx="982662" cy="174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charset="0"/>
              </a:rPr>
              <a:t>TO ISRAEL (N. KINGDOM)</a:t>
            </a:r>
          </a:p>
        </p:txBody>
      </p:sp>
      <p:sp>
        <p:nvSpPr>
          <p:cNvPr id="94301" name="Text Box 397"/>
          <p:cNvSpPr txBox="1">
            <a:spLocks noChangeArrowheads="1"/>
          </p:cNvSpPr>
          <p:nvPr/>
        </p:nvSpPr>
        <p:spPr bwMode="auto">
          <a:xfrm>
            <a:off x="2420938" y="2332038"/>
            <a:ext cx="1223962"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charset="0"/>
              </a:rPr>
              <a:t>TO  </a:t>
            </a:r>
            <a:r>
              <a:rPr lang="en-US" sz="500" b="1" i="1">
                <a:latin typeface="Arial" charset="0"/>
              </a:rPr>
              <a:t>JUDAH</a:t>
            </a:r>
            <a:r>
              <a:rPr lang="en-US" sz="500" b="1">
                <a:latin typeface="Arial" charset="0"/>
              </a:rPr>
              <a:t>:                                                                                        (IN </a:t>
            </a:r>
            <a:r>
              <a:rPr lang="en-US" sz="500" b="1" i="1" u="sng">
                <a:latin typeface="Arial" charset="0"/>
              </a:rPr>
              <a:t>DECLINE</a:t>
            </a:r>
            <a:r>
              <a:rPr lang="en-US" sz="500" b="1">
                <a:latin typeface="Arial" charset="0"/>
              </a:rPr>
              <a:t>)                 </a:t>
            </a:r>
          </a:p>
        </p:txBody>
      </p:sp>
      <p:sp>
        <p:nvSpPr>
          <p:cNvPr id="94302" name="Line 398"/>
          <p:cNvSpPr>
            <a:spLocks noChangeShapeType="1"/>
          </p:cNvSpPr>
          <p:nvPr/>
        </p:nvSpPr>
        <p:spPr bwMode="auto">
          <a:xfrm>
            <a:off x="2708275" y="2347913"/>
            <a:ext cx="782638" cy="0"/>
          </a:xfrm>
          <a:prstGeom prst="line">
            <a:avLst/>
          </a:prstGeom>
          <a:noFill/>
          <a:ln w="57150">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303" name="Text Box 399"/>
          <p:cNvSpPr txBox="1">
            <a:spLocks noChangeArrowheads="1"/>
          </p:cNvSpPr>
          <p:nvPr/>
        </p:nvSpPr>
        <p:spPr bwMode="auto">
          <a:xfrm>
            <a:off x="2320925" y="3271838"/>
            <a:ext cx="154622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charset="0"/>
              </a:rPr>
              <a:t>TO  </a:t>
            </a:r>
            <a:r>
              <a:rPr lang="en-US" sz="500" b="1" i="1">
                <a:latin typeface="Arial" charset="0"/>
              </a:rPr>
              <a:t>JUDAH</a:t>
            </a:r>
            <a:r>
              <a:rPr lang="en-US" sz="500" b="1">
                <a:latin typeface="Arial" charset="0"/>
              </a:rPr>
              <a:t>:   (IN </a:t>
            </a:r>
            <a:r>
              <a:rPr lang="en-US" sz="500" b="1" i="1" u="sng">
                <a:latin typeface="Arial" charset="0"/>
              </a:rPr>
              <a:t>CRISIS</a:t>
            </a:r>
            <a:r>
              <a:rPr lang="en-US" sz="500" b="1">
                <a:latin typeface="Arial" charset="0"/>
              </a:rPr>
              <a:t>)                                                                                      </a:t>
            </a:r>
          </a:p>
        </p:txBody>
      </p:sp>
      <p:sp>
        <p:nvSpPr>
          <p:cNvPr id="94304" name="Text Box 400"/>
          <p:cNvSpPr txBox="1">
            <a:spLocks noChangeArrowheads="1"/>
          </p:cNvSpPr>
          <p:nvPr/>
        </p:nvSpPr>
        <p:spPr bwMode="auto">
          <a:xfrm>
            <a:off x="2366963" y="4579938"/>
            <a:ext cx="1223962"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charset="0"/>
              </a:rPr>
              <a:t>TO  </a:t>
            </a:r>
            <a:r>
              <a:rPr lang="en-US" sz="500" b="1" i="1">
                <a:latin typeface="Arial" charset="0"/>
              </a:rPr>
              <a:t>JUDAH</a:t>
            </a:r>
            <a:r>
              <a:rPr lang="en-US" sz="500" b="1">
                <a:latin typeface="Arial" charset="0"/>
              </a:rPr>
              <a:t>:                                                                                        (IN </a:t>
            </a:r>
            <a:r>
              <a:rPr lang="en-US" sz="500" b="1" i="1" u="sng">
                <a:latin typeface="Arial" charset="0"/>
              </a:rPr>
              <a:t>CAPTIVITY</a:t>
            </a:r>
            <a:r>
              <a:rPr lang="en-US" sz="500" b="1">
                <a:latin typeface="Arial" charset="0"/>
              </a:rPr>
              <a:t>)                 </a:t>
            </a:r>
          </a:p>
        </p:txBody>
      </p:sp>
      <p:sp>
        <p:nvSpPr>
          <p:cNvPr id="94305" name="Text Box 401"/>
          <p:cNvSpPr txBox="1">
            <a:spLocks noChangeArrowheads="1"/>
          </p:cNvSpPr>
          <p:nvPr/>
        </p:nvSpPr>
        <p:spPr bwMode="auto">
          <a:xfrm>
            <a:off x="2359025" y="5154613"/>
            <a:ext cx="1223963"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charset="0"/>
              </a:rPr>
              <a:t>TO  </a:t>
            </a:r>
            <a:r>
              <a:rPr lang="en-US" sz="500" b="1" i="1">
                <a:latin typeface="Arial" charset="0"/>
              </a:rPr>
              <a:t>JUDAH</a:t>
            </a:r>
            <a:r>
              <a:rPr lang="en-US" sz="500" b="1">
                <a:latin typeface="Arial" charset="0"/>
              </a:rPr>
              <a:t>:                                                                                        (IN </a:t>
            </a:r>
            <a:r>
              <a:rPr lang="en-US" sz="500" b="1" i="1" u="sng">
                <a:latin typeface="Arial" charset="0"/>
              </a:rPr>
              <a:t>RETURN</a:t>
            </a:r>
            <a:r>
              <a:rPr lang="en-US" sz="500" b="1">
                <a:latin typeface="Arial" charset="0"/>
              </a:rPr>
              <a:t>)                 </a:t>
            </a:r>
          </a:p>
        </p:txBody>
      </p:sp>
      <p:sp>
        <p:nvSpPr>
          <p:cNvPr id="94306" name="Text Box 402"/>
          <p:cNvSpPr txBox="1">
            <a:spLocks noChangeArrowheads="1"/>
          </p:cNvSpPr>
          <p:nvPr/>
        </p:nvSpPr>
        <p:spPr bwMode="auto">
          <a:xfrm>
            <a:off x="2578100" y="2317750"/>
            <a:ext cx="600075"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4200">
                <a:latin typeface="Arial" charset="0"/>
              </a:rPr>
              <a:t>*</a:t>
            </a:r>
            <a:endParaRPr lang="en-US" sz="2500">
              <a:latin typeface="Arial" charset="0"/>
            </a:endParaRPr>
          </a:p>
        </p:txBody>
      </p:sp>
      <p:sp>
        <p:nvSpPr>
          <p:cNvPr id="94307" name="Text Box 403"/>
          <p:cNvSpPr txBox="1">
            <a:spLocks noChangeArrowheads="1"/>
          </p:cNvSpPr>
          <p:nvPr/>
        </p:nvSpPr>
        <p:spPr bwMode="auto">
          <a:xfrm>
            <a:off x="2538413" y="3225800"/>
            <a:ext cx="600075"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4200">
                <a:latin typeface="Arial" charset="0"/>
              </a:rPr>
              <a:t>*</a:t>
            </a:r>
            <a:endParaRPr lang="en-US" sz="2500">
              <a:latin typeface="Arial" charset="0"/>
            </a:endParaRPr>
          </a:p>
        </p:txBody>
      </p:sp>
      <p:sp>
        <p:nvSpPr>
          <p:cNvPr id="94308" name="Text Box 404"/>
          <p:cNvSpPr txBox="1">
            <a:spLocks noChangeArrowheads="1"/>
          </p:cNvSpPr>
          <p:nvPr/>
        </p:nvSpPr>
        <p:spPr bwMode="auto">
          <a:xfrm>
            <a:off x="2538413" y="4556125"/>
            <a:ext cx="600075"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4200">
                <a:latin typeface="Arial" charset="0"/>
              </a:rPr>
              <a:t>*</a:t>
            </a:r>
            <a:endParaRPr lang="en-US" sz="2500">
              <a:latin typeface="Arial" charset="0"/>
            </a:endParaRPr>
          </a:p>
        </p:txBody>
      </p:sp>
      <p:sp>
        <p:nvSpPr>
          <p:cNvPr id="94309" name="Text Box 405"/>
          <p:cNvSpPr txBox="1">
            <a:spLocks noChangeArrowheads="1"/>
          </p:cNvSpPr>
          <p:nvPr/>
        </p:nvSpPr>
        <p:spPr bwMode="auto">
          <a:xfrm>
            <a:off x="2538413" y="4778375"/>
            <a:ext cx="600075"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4200">
                <a:latin typeface="Arial" charset="0"/>
              </a:rPr>
              <a:t>*</a:t>
            </a:r>
            <a:endParaRPr lang="en-US" sz="2500">
              <a:latin typeface="Arial" charset="0"/>
            </a:endParaRPr>
          </a:p>
        </p:txBody>
      </p:sp>
      <p:sp>
        <p:nvSpPr>
          <p:cNvPr id="94310" name="Line 406"/>
          <p:cNvSpPr>
            <a:spLocks noChangeShapeType="1"/>
          </p:cNvSpPr>
          <p:nvPr/>
        </p:nvSpPr>
        <p:spPr bwMode="auto">
          <a:xfrm>
            <a:off x="2635250" y="3297238"/>
            <a:ext cx="884238" cy="0"/>
          </a:xfrm>
          <a:prstGeom prst="line">
            <a:avLst/>
          </a:prstGeom>
          <a:noFill/>
          <a:ln w="285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311" name="Line 407"/>
          <p:cNvSpPr>
            <a:spLocks noChangeShapeType="1"/>
          </p:cNvSpPr>
          <p:nvPr/>
        </p:nvSpPr>
        <p:spPr bwMode="auto">
          <a:xfrm>
            <a:off x="2651125" y="4605338"/>
            <a:ext cx="884238" cy="0"/>
          </a:xfrm>
          <a:prstGeom prst="line">
            <a:avLst/>
          </a:prstGeom>
          <a:noFill/>
          <a:ln w="285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312" name="Line 408"/>
          <p:cNvSpPr>
            <a:spLocks noChangeShapeType="1"/>
          </p:cNvSpPr>
          <p:nvPr/>
        </p:nvSpPr>
        <p:spPr bwMode="auto">
          <a:xfrm>
            <a:off x="2651125" y="5194300"/>
            <a:ext cx="884238" cy="0"/>
          </a:xfrm>
          <a:prstGeom prst="line">
            <a:avLst/>
          </a:prstGeom>
          <a:noFill/>
          <a:ln w="28575" cap="rnd">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313" name="Text Box 409"/>
          <p:cNvSpPr txBox="1">
            <a:spLocks noChangeArrowheads="1"/>
          </p:cNvSpPr>
          <p:nvPr/>
        </p:nvSpPr>
        <p:spPr bwMode="auto">
          <a:xfrm>
            <a:off x="1863725" y="3549650"/>
            <a:ext cx="927100" cy="1171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55000"/>
              </a:lnSpc>
              <a:spcBef>
                <a:spcPct val="50000"/>
              </a:spcBef>
            </a:pPr>
            <a:endParaRPr lang="en-US" sz="700" b="1">
              <a:latin typeface="Arial" charset="0"/>
            </a:endParaRPr>
          </a:p>
          <a:p>
            <a:pPr algn="l">
              <a:lnSpc>
                <a:spcPct val="55000"/>
              </a:lnSpc>
              <a:spcBef>
                <a:spcPct val="50000"/>
              </a:spcBef>
            </a:pPr>
            <a:r>
              <a:rPr lang="en-US" sz="700" b="1">
                <a:latin typeface="Arial" charset="0"/>
              </a:rPr>
              <a:t>PROPHETS</a:t>
            </a:r>
          </a:p>
          <a:p>
            <a:pPr algn="l">
              <a:lnSpc>
                <a:spcPct val="55000"/>
              </a:lnSpc>
              <a:spcBef>
                <a:spcPct val="50000"/>
              </a:spcBef>
            </a:pPr>
            <a:r>
              <a:rPr lang="en-US" sz="700" b="1">
                <a:latin typeface="Arial" charset="0"/>
              </a:rPr>
              <a:t> WROTE IN A</a:t>
            </a:r>
          </a:p>
          <a:p>
            <a:pPr algn="l">
              <a:lnSpc>
                <a:spcPct val="55000"/>
              </a:lnSpc>
              <a:spcBef>
                <a:spcPct val="50000"/>
              </a:spcBef>
            </a:pPr>
            <a:r>
              <a:rPr lang="en-US" sz="700" b="1">
                <a:latin typeface="Arial" charset="0"/>
              </a:rPr>
              <a:t>   FOUR</a:t>
            </a:r>
          </a:p>
          <a:p>
            <a:pPr algn="l">
              <a:lnSpc>
                <a:spcPct val="55000"/>
              </a:lnSpc>
              <a:spcBef>
                <a:spcPct val="50000"/>
              </a:spcBef>
            </a:pPr>
            <a:r>
              <a:rPr lang="en-US" sz="700" b="1">
                <a:latin typeface="Arial" charset="0"/>
              </a:rPr>
              <a:t>     HUNDRED</a:t>
            </a:r>
          </a:p>
          <a:p>
            <a:pPr algn="l">
              <a:lnSpc>
                <a:spcPct val="55000"/>
              </a:lnSpc>
              <a:spcBef>
                <a:spcPct val="50000"/>
              </a:spcBef>
            </a:pPr>
            <a:r>
              <a:rPr lang="en-US" sz="700" b="1">
                <a:latin typeface="Arial" charset="0"/>
              </a:rPr>
              <a:t>      YEAR</a:t>
            </a:r>
          </a:p>
          <a:p>
            <a:pPr algn="l">
              <a:lnSpc>
                <a:spcPct val="55000"/>
              </a:lnSpc>
              <a:spcBef>
                <a:spcPct val="50000"/>
              </a:spcBef>
            </a:pPr>
            <a:r>
              <a:rPr lang="en-US" sz="700" b="1">
                <a:latin typeface="Arial" charset="0"/>
              </a:rPr>
              <a:t>       PERIOD</a:t>
            </a:r>
          </a:p>
          <a:p>
            <a:pPr algn="l">
              <a:lnSpc>
                <a:spcPct val="55000"/>
              </a:lnSpc>
              <a:spcBef>
                <a:spcPct val="50000"/>
              </a:spcBef>
            </a:pPr>
            <a:r>
              <a:rPr lang="en-US" sz="700" b="1">
                <a:latin typeface="Arial" charset="0"/>
              </a:rPr>
              <a:t>        AFTER</a:t>
            </a:r>
          </a:p>
          <a:p>
            <a:pPr algn="l">
              <a:lnSpc>
                <a:spcPct val="55000"/>
              </a:lnSpc>
              <a:spcBef>
                <a:spcPct val="50000"/>
              </a:spcBef>
            </a:pPr>
            <a:r>
              <a:rPr lang="en-US" sz="700" b="1">
                <a:latin typeface="Arial" charset="0"/>
              </a:rPr>
              <a:t>         </a:t>
            </a:r>
            <a:r>
              <a:rPr lang="ja-JP" altLang="en-US" sz="700" b="1">
                <a:latin typeface="Arial" charset="0"/>
              </a:rPr>
              <a:t>“</a:t>
            </a:r>
            <a:r>
              <a:rPr lang="en-US" altLang="ja-JP" sz="700" b="1">
                <a:latin typeface="Arial" charset="0"/>
              </a:rPr>
              <a:t>THE</a:t>
            </a:r>
          </a:p>
          <a:p>
            <a:pPr algn="l">
              <a:lnSpc>
                <a:spcPct val="55000"/>
              </a:lnSpc>
              <a:spcBef>
                <a:spcPct val="50000"/>
              </a:spcBef>
            </a:pPr>
            <a:r>
              <a:rPr lang="en-US" sz="700" b="1">
                <a:latin typeface="Arial" charset="0"/>
              </a:rPr>
              <a:t>           SPLIT</a:t>
            </a:r>
            <a:r>
              <a:rPr lang="ja-JP" altLang="en-US" sz="700" b="1">
                <a:latin typeface="Arial" charset="0"/>
              </a:rPr>
              <a:t>”</a:t>
            </a:r>
            <a:endParaRPr lang="en-US" sz="600" b="1">
              <a:latin typeface="Arial" charset="0"/>
            </a:endParaRPr>
          </a:p>
        </p:txBody>
      </p:sp>
      <p:sp>
        <p:nvSpPr>
          <p:cNvPr id="94314" name="Text Box 410"/>
          <p:cNvSpPr txBox="1">
            <a:spLocks noChangeArrowheads="1"/>
          </p:cNvSpPr>
          <p:nvPr/>
        </p:nvSpPr>
        <p:spPr bwMode="auto">
          <a:xfrm>
            <a:off x="876300" y="2786063"/>
            <a:ext cx="495300" cy="204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charset="0"/>
              </a:rPr>
              <a:t>(S)</a:t>
            </a:r>
          </a:p>
        </p:txBody>
      </p:sp>
      <p:sp>
        <p:nvSpPr>
          <p:cNvPr id="94315" name="Text Box 411"/>
          <p:cNvSpPr txBox="1">
            <a:spLocks noChangeArrowheads="1"/>
          </p:cNvSpPr>
          <p:nvPr/>
        </p:nvSpPr>
        <p:spPr bwMode="auto">
          <a:xfrm>
            <a:off x="876300" y="3068638"/>
            <a:ext cx="495300" cy="204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charset="0"/>
              </a:rPr>
              <a:t>(D)</a:t>
            </a:r>
          </a:p>
        </p:txBody>
      </p:sp>
      <p:sp>
        <p:nvSpPr>
          <p:cNvPr id="94316" name="Text Box 412"/>
          <p:cNvSpPr txBox="1">
            <a:spLocks noChangeArrowheads="1"/>
          </p:cNvSpPr>
          <p:nvPr/>
        </p:nvSpPr>
        <p:spPr bwMode="auto">
          <a:xfrm>
            <a:off x="868363" y="3257550"/>
            <a:ext cx="496887" cy="204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charset="0"/>
              </a:rPr>
              <a:t>(S)</a:t>
            </a:r>
          </a:p>
        </p:txBody>
      </p:sp>
      <p:sp>
        <p:nvSpPr>
          <p:cNvPr id="94317" name="Text Box 413"/>
          <p:cNvSpPr txBox="1">
            <a:spLocks noChangeArrowheads="1"/>
          </p:cNvSpPr>
          <p:nvPr/>
        </p:nvSpPr>
        <p:spPr bwMode="auto">
          <a:xfrm>
            <a:off x="868363" y="3527425"/>
            <a:ext cx="496887" cy="204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charset="0"/>
              </a:rPr>
              <a:t>(CW)</a:t>
            </a:r>
          </a:p>
        </p:txBody>
      </p:sp>
      <p:sp>
        <p:nvSpPr>
          <p:cNvPr id="94318" name="Text Box 414"/>
          <p:cNvSpPr txBox="1">
            <a:spLocks noChangeArrowheads="1"/>
          </p:cNvSpPr>
          <p:nvPr/>
        </p:nvSpPr>
        <p:spPr bwMode="auto">
          <a:xfrm>
            <a:off x="1763713" y="2900363"/>
            <a:ext cx="579437" cy="60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3300" b="1">
                <a:latin typeface="Arial" charset="0"/>
              </a:rPr>
              <a:t>}</a:t>
            </a:r>
          </a:p>
        </p:txBody>
      </p:sp>
      <p:sp>
        <p:nvSpPr>
          <p:cNvPr id="94319" name="Text Box 415"/>
          <p:cNvSpPr txBox="1">
            <a:spLocks noChangeArrowheads="1"/>
          </p:cNvSpPr>
          <p:nvPr/>
        </p:nvSpPr>
        <p:spPr bwMode="auto">
          <a:xfrm>
            <a:off x="966788" y="2222500"/>
            <a:ext cx="523875" cy="47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endParaRPr lang="en-US" sz="2500">
              <a:latin typeface="Arial" charset="0"/>
            </a:endParaRPr>
          </a:p>
        </p:txBody>
      </p:sp>
      <p:sp>
        <p:nvSpPr>
          <p:cNvPr id="94320" name="Text Box 416"/>
          <p:cNvSpPr txBox="1">
            <a:spLocks noChangeArrowheads="1"/>
          </p:cNvSpPr>
          <p:nvPr/>
        </p:nvSpPr>
        <p:spPr bwMode="auto">
          <a:xfrm>
            <a:off x="1543050" y="1595438"/>
            <a:ext cx="193675" cy="47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endParaRPr lang="en-US" sz="2500">
              <a:latin typeface="Arial" charset="0"/>
            </a:endParaRPr>
          </a:p>
        </p:txBody>
      </p:sp>
      <p:sp>
        <p:nvSpPr>
          <p:cNvPr id="94321" name="Text Box 417"/>
          <p:cNvSpPr txBox="1">
            <a:spLocks noChangeArrowheads="1"/>
          </p:cNvSpPr>
          <p:nvPr/>
        </p:nvSpPr>
        <p:spPr bwMode="auto">
          <a:xfrm>
            <a:off x="1116013" y="1339850"/>
            <a:ext cx="193675" cy="47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endParaRPr lang="en-US" sz="2500">
              <a:latin typeface="Arial" charset="0"/>
            </a:endParaRPr>
          </a:p>
        </p:txBody>
      </p:sp>
      <p:sp>
        <p:nvSpPr>
          <p:cNvPr id="94322" name="AutoShape 418"/>
          <p:cNvSpPr>
            <a:spLocks noChangeArrowheads="1"/>
          </p:cNvSpPr>
          <p:nvPr/>
        </p:nvSpPr>
        <p:spPr bwMode="auto">
          <a:xfrm>
            <a:off x="1330325" y="3697288"/>
            <a:ext cx="211138" cy="150812"/>
          </a:xfrm>
          <a:prstGeom prst="downArrow">
            <a:avLst>
              <a:gd name="adj1" fmla="val 50000"/>
              <a:gd name="adj2" fmla="val 25000"/>
            </a:avLst>
          </a:prstGeom>
          <a:solidFill>
            <a:schemeClr val="tx1"/>
          </a:solidFill>
          <a:ln w="9525">
            <a:solidFill>
              <a:schemeClr val="tx1"/>
            </a:solidFill>
            <a:miter lim="800000"/>
            <a:headEnd/>
            <a:tailEnd/>
          </a:ln>
        </p:spPr>
        <p:txBody>
          <a:bodyPr wrap="none" anchor="ctr"/>
          <a:lstStyle/>
          <a:p>
            <a:endParaRPr lang="en-US"/>
          </a:p>
        </p:txBody>
      </p:sp>
      <p:sp>
        <p:nvSpPr>
          <p:cNvPr id="94323" name="Text Box 419"/>
          <p:cNvSpPr txBox="1">
            <a:spLocks noChangeArrowheads="1"/>
          </p:cNvSpPr>
          <p:nvPr/>
        </p:nvSpPr>
        <p:spPr bwMode="auto">
          <a:xfrm>
            <a:off x="874713" y="3706813"/>
            <a:ext cx="1265237" cy="47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2500" b="1">
                <a:latin typeface="Arial" charset="0"/>
              </a:rPr>
              <a:t>(       )</a:t>
            </a:r>
          </a:p>
        </p:txBody>
      </p:sp>
      <p:sp>
        <p:nvSpPr>
          <p:cNvPr id="94324" name="Text Box 420"/>
          <p:cNvSpPr txBox="1">
            <a:spLocks noChangeArrowheads="1"/>
          </p:cNvSpPr>
          <p:nvPr/>
        </p:nvSpPr>
        <p:spPr bwMode="auto">
          <a:xfrm>
            <a:off x="1104900" y="1214438"/>
            <a:ext cx="998538" cy="26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charset="0"/>
              </a:rPr>
              <a:t>Joshua</a:t>
            </a:r>
          </a:p>
        </p:txBody>
      </p:sp>
      <p:sp>
        <p:nvSpPr>
          <p:cNvPr id="94325" name="Text Box 421"/>
          <p:cNvSpPr txBox="1">
            <a:spLocks noChangeArrowheads="1"/>
          </p:cNvSpPr>
          <p:nvPr/>
        </p:nvSpPr>
        <p:spPr bwMode="auto">
          <a:xfrm>
            <a:off x="1096963" y="1957388"/>
            <a:ext cx="998537" cy="26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charset="0"/>
              </a:rPr>
              <a:t>Judges</a:t>
            </a:r>
          </a:p>
        </p:txBody>
      </p:sp>
      <p:sp>
        <p:nvSpPr>
          <p:cNvPr id="94326" name="Text Box 422"/>
          <p:cNvSpPr txBox="1">
            <a:spLocks noChangeArrowheads="1"/>
          </p:cNvSpPr>
          <p:nvPr/>
        </p:nvSpPr>
        <p:spPr bwMode="auto">
          <a:xfrm>
            <a:off x="1098550" y="2192338"/>
            <a:ext cx="998538" cy="26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charset="0"/>
              </a:rPr>
              <a:t>Ruth</a:t>
            </a:r>
          </a:p>
        </p:txBody>
      </p:sp>
      <p:sp>
        <p:nvSpPr>
          <p:cNvPr id="94327" name="Text Box 423"/>
          <p:cNvSpPr txBox="1">
            <a:spLocks noChangeArrowheads="1"/>
          </p:cNvSpPr>
          <p:nvPr/>
        </p:nvSpPr>
        <p:spPr bwMode="auto">
          <a:xfrm>
            <a:off x="993775" y="2751138"/>
            <a:ext cx="1227138" cy="26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charset="0"/>
              </a:rPr>
              <a:t>1 Samuel</a:t>
            </a:r>
          </a:p>
        </p:txBody>
      </p:sp>
      <p:sp>
        <p:nvSpPr>
          <p:cNvPr id="94328" name="Text Box 424"/>
          <p:cNvSpPr txBox="1">
            <a:spLocks noChangeArrowheads="1"/>
          </p:cNvSpPr>
          <p:nvPr/>
        </p:nvSpPr>
        <p:spPr bwMode="auto">
          <a:xfrm>
            <a:off x="993775" y="3048000"/>
            <a:ext cx="1000125" cy="238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charset="0"/>
              </a:rPr>
              <a:t>2 Samuel</a:t>
            </a:r>
          </a:p>
        </p:txBody>
      </p:sp>
      <p:sp>
        <p:nvSpPr>
          <p:cNvPr id="94329" name="Text Box 425"/>
          <p:cNvSpPr txBox="1">
            <a:spLocks noChangeArrowheads="1"/>
          </p:cNvSpPr>
          <p:nvPr/>
        </p:nvSpPr>
        <p:spPr bwMode="auto">
          <a:xfrm>
            <a:off x="1016000" y="3232150"/>
            <a:ext cx="998538" cy="238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charset="0"/>
              </a:rPr>
              <a:t>1 Kings</a:t>
            </a:r>
          </a:p>
        </p:txBody>
      </p:sp>
      <p:sp>
        <p:nvSpPr>
          <p:cNvPr id="94330" name="Text Box 426"/>
          <p:cNvSpPr txBox="1">
            <a:spLocks noChangeArrowheads="1"/>
          </p:cNvSpPr>
          <p:nvPr/>
        </p:nvSpPr>
        <p:spPr bwMode="auto">
          <a:xfrm>
            <a:off x="952500" y="3517900"/>
            <a:ext cx="1000125" cy="238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charset="0"/>
              </a:rPr>
              <a:t>2 Kings</a:t>
            </a:r>
          </a:p>
        </p:txBody>
      </p:sp>
      <p:sp>
        <p:nvSpPr>
          <p:cNvPr id="94331" name="Text Box 427"/>
          <p:cNvSpPr txBox="1">
            <a:spLocks noChangeArrowheads="1"/>
          </p:cNvSpPr>
          <p:nvPr/>
        </p:nvSpPr>
        <p:spPr bwMode="auto">
          <a:xfrm>
            <a:off x="911225" y="3783013"/>
            <a:ext cx="998538" cy="238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charset="0"/>
              </a:rPr>
              <a:t>1 Chron.</a:t>
            </a:r>
          </a:p>
        </p:txBody>
      </p:sp>
      <p:sp>
        <p:nvSpPr>
          <p:cNvPr id="94332" name="Text Box 428"/>
          <p:cNvSpPr txBox="1">
            <a:spLocks noChangeArrowheads="1"/>
          </p:cNvSpPr>
          <p:nvPr/>
        </p:nvSpPr>
        <p:spPr bwMode="auto">
          <a:xfrm>
            <a:off x="906463" y="3971925"/>
            <a:ext cx="1000125" cy="238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charset="0"/>
              </a:rPr>
              <a:t>2 Chron.</a:t>
            </a:r>
          </a:p>
        </p:txBody>
      </p:sp>
      <p:sp>
        <p:nvSpPr>
          <p:cNvPr id="94333" name="Text Box 429"/>
          <p:cNvSpPr txBox="1">
            <a:spLocks noChangeArrowheads="1"/>
          </p:cNvSpPr>
          <p:nvPr/>
        </p:nvSpPr>
        <p:spPr bwMode="auto">
          <a:xfrm>
            <a:off x="987425" y="4179888"/>
            <a:ext cx="998538" cy="26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charset="0"/>
              </a:rPr>
              <a:t>Ezra</a:t>
            </a:r>
          </a:p>
        </p:txBody>
      </p:sp>
      <p:sp>
        <p:nvSpPr>
          <p:cNvPr id="94334" name="Text Box 430"/>
          <p:cNvSpPr txBox="1">
            <a:spLocks noChangeArrowheads="1"/>
          </p:cNvSpPr>
          <p:nvPr/>
        </p:nvSpPr>
        <p:spPr bwMode="auto">
          <a:xfrm>
            <a:off x="828675" y="4408488"/>
            <a:ext cx="1328738" cy="26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charset="0"/>
              </a:rPr>
              <a:t>Nehemiah</a:t>
            </a:r>
          </a:p>
        </p:txBody>
      </p:sp>
      <p:sp>
        <p:nvSpPr>
          <p:cNvPr id="94335" name="Text Box 431"/>
          <p:cNvSpPr txBox="1">
            <a:spLocks noChangeArrowheads="1"/>
          </p:cNvSpPr>
          <p:nvPr/>
        </p:nvSpPr>
        <p:spPr bwMode="auto">
          <a:xfrm>
            <a:off x="1036638" y="4610100"/>
            <a:ext cx="998537" cy="26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charset="0"/>
              </a:rPr>
              <a:t>Esther</a:t>
            </a:r>
          </a:p>
        </p:txBody>
      </p:sp>
      <p:sp>
        <p:nvSpPr>
          <p:cNvPr id="94336" name="Text Box 432"/>
          <p:cNvSpPr txBox="1">
            <a:spLocks noChangeArrowheads="1"/>
          </p:cNvSpPr>
          <p:nvPr/>
        </p:nvSpPr>
        <p:spPr bwMode="auto">
          <a:xfrm>
            <a:off x="2595563" y="1735138"/>
            <a:ext cx="1000125"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Amos</a:t>
            </a:r>
          </a:p>
        </p:txBody>
      </p:sp>
      <p:sp>
        <p:nvSpPr>
          <p:cNvPr id="94337" name="Text Box 433"/>
          <p:cNvSpPr txBox="1">
            <a:spLocks noChangeArrowheads="1"/>
          </p:cNvSpPr>
          <p:nvPr/>
        </p:nvSpPr>
        <p:spPr bwMode="auto">
          <a:xfrm>
            <a:off x="2597150" y="1901825"/>
            <a:ext cx="99853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Hosea</a:t>
            </a:r>
          </a:p>
        </p:txBody>
      </p:sp>
      <p:sp>
        <p:nvSpPr>
          <p:cNvPr id="94338" name="Text Box 434"/>
          <p:cNvSpPr txBox="1">
            <a:spLocks noChangeArrowheads="1"/>
          </p:cNvSpPr>
          <p:nvPr/>
        </p:nvSpPr>
        <p:spPr bwMode="auto">
          <a:xfrm>
            <a:off x="2633663" y="2132013"/>
            <a:ext cx="1138237"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70000"/>
              </a:lnSpc>
              <a:spcBef>
                <a:spcPct val="50000"/>
              </a:spcBef>
            </a:pPr>
            <a:r>
              <a:rPr lang="en-US" sz="1100" b="1">
                <a:latin typeface="Arial" charset="0"/>
              </a:rPr>
              <a:t>Jonah</a:t>
            </a:r>
            <a:endParaRPr lang="en-US" sz="1000" b="1">
              <a:latin typeface="Arial" charset="0"/>
            </a:endParaRPr>
          </a:p>
        </p:txBody>
      </p:sp>
      <p:sp>
        <p:nvSpPr>
          <p:cNvPr id="94339" name="Text Box 435"/>
          <p:cNvSpPr txBox="1">
            <a:spLocks noChangeArrowheads="1"/>
          </p:cNvSpPr>
          <p:nvPr/>
        </p:nvSpPr>
        <p:spPr bwMode="auto">
          <a:xfrm>
            <a:off x="2613025" y="2514600"/>
            <a:ext cx="99853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Isaiah</a:t>
            </a:r>
          </a:p>
        </p:txBody>
      </p:sp>
      <p:sp>
        <p:nvSpPr>
          <p:cNvPr id="94340" name="Text Box 436"/>
          <p:cNvSpPr txBox="1">
            <a:spLocks noChangeArrowheads="1"/>
          </p:cNvSpPr>
          <p:nvPr/>
        </p:nvSpPr>
        <p:spPr bwMode="auto">
          <a:xfrm>
            <a:off x="2613025" y="2692400"/>
            <a:ext cx="99853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Joel</a:t>
            </a:r>
          </a:p>
        </p:txBody>
      </p:sp>
      <p:sp>
        <p:nvSpPr>
          <p:cNvPr id="94341" name="Text Box 437"/>
          <p:cNvSpPr txBox="1">
            <a:spLocks noChangeArrowheads="1"/>
          </p:cNvSpPr>
          <p:nvPr/>
        </p:nvSpPr>
        <p:spPr bwMode="auto">
          <a:xfrm>
            <a:off x="2595563" y="2882900"/>
            <a:ext cx="1000125"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Micah</a:t>
            </a:r>
          </a:p>
        </p:txBody>
      </p:sp>
      <p:sp>
        <p:nvSpPr>
          <p:cNvPr id="94342" name="Text Box 438"/>
          <p:cNvSpPr txBox="1">
            <a:spLocks noChangeArrowheads="1"/>
          </p:cNvSpPr>
          <p:nvPr/>
        </p:nvSpPr>
        <p:spPr bwMode="auto">
          <a:xfrm>
            <a:off x="2757488" y="3335338"/>
            <a:ext cx="592137"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Jere-miah</a:t>
            </a:r>
          </a:p>
        </p:txBody>
      </p:sp>
      <p:sp>
        <p:nvSpPr>
          <p:cNvPr id="94343" name="Text Box 439"/>
          <p:cNvSpPr txBox="1">
            <a:spLocks noChangeArrowheads="1"/>
          </p:cNvSpPr>
          <p:nvPr/>
        </p:nvSpPr>
        <p:spPr bwMode="auto">
          <a:xfrm>
            <a:off x="2544763" y="3921125"/>
            <a:ext cx="998537"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Habakkuk</a:t>
            </a:r>
          </a:p>
        </p:txBody>
      </p:sp>
      <p:sp>
        <p:nvSpPr>
          <p:cNvPr id="94344" name="Text Box 440"/>
          <p:cNvSpPr txBox="1">
            <a:spLocks noChangeArrowheads="1"/>
          </p:cNvSpPr>
          <p:nvPr/>
        </p:nvSpPr>
        <p:spPr bwMode="auto">
          <a:xfrm>
            <a:off x="2513013" y="4386263"/>
            <a:ext cx="1100137"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dirty="0">
                <a:latin typeface="Arial" charset="0"/>
              </a:rPr>
              <a:t>Zephaniah</a:t>
            </a:r>
          </a:p>
        </p:txBody>
      </p:sp>
      <p:sp>
        <p:nvSpPr>
          <p:cNvPr id="94345" name="Text Box 441"/>
          <p:cNvSpPr txBox="1">
            <a:spLocks noChangeArrowheads="1"/>
          </p:cNvSpPr>
          <p:nvPr/>
        </p:nvSpPr>
        <p:spPr bwMode="auto">
          <a:xfrm>
            <a:off x="2643188" y="4749800"/>
            <a:ext cx="998537"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Ezekiel</a:t>
            </a:r>
          </a:p>
        </p:txBody>
      </p:sp>
      <p:sp>
        <p:nvSpPr>
          <p:cNvPr id="94346" name="Text Box 442"/>
          <p:cNvSpPr txBox="1">
            <a:spLocks noChangeArrowheads="1"/>
          </p:cNvSpPr>
          <p:nvPr/>
        </p:nvSpPr>
        <p:spPr bwMode="auto">
          <a:xfrm>
            <a:off x="2649538" y="4968875"/>
            <a:ext cx="998537"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dirty="0">
                <a:latin typeface="Arial" charset="0"/>
              </a:rPr>
              <a:t>Daniel</a:t>
            </a:r>
          </a:p>
        </p:txBody>
      </p:sp>
      <p:sp>
        <p:nvSpPr>
          <p:cNvPr id="94347" name="Text Box 443"/>
          <p:cNvSpPr txBox="1">
            <a:spLocks noChangeArrowheads="1"/>
          </p:cNvSpPr>
          <p:nvPr/>
        </p:nvSpPr>
        <p:spPr bwMode="auto">
          <a:xfrm>
            <a:off x="2571750" y="5372100"/>
            <a:ext cx="99853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Haggai</a:t>
            </a:r>
          </a:p>
        </p:txBody>
      </p:sp>
      <p:sp>
        <p:nvSpPr>
          <p:cNvPr id="94348" name="Text Box 444"/>
          <p:cNvSpPr txBox="1">
            <a:spLocks noChangeArrowheads="1"/>
          </p:cNvSpPr>
          <p:nvPr/>
        </p:nvSpPr>
        <p:spPr bwMode="auto">
          <a:xfrm>
            <a:off x="2571750" y="5548313"/>
            <a:ext cx="99853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Zechariah</a:t>
            </a:r>
          </a:p>
        </p:txBody>
      </p:sp>
      <p:sp>
        <p:nvSpPr>
          <p:cNvPr id="94349" name="Text Box 445"/>
          <p:cNvSpPr txBox="1">
            <a:spLocks noChangeArrowheads="1"/>
          </p:cNvSpPr>
          <p:nvPr/>
        </p:nvSpPr>
        <p:spPr bwMode="auto">
          <a:xfrm>
            <a:off x="2571750" y="5730875"/>
            <a:ext cx="99853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Malachi</a:t>
            </a:r>
          </a:p>
        </p:txBody>
      </p:sp>
      <p:sp>
        <p:nvSpPr>
          <p:cNvPr id="94350" name="Text Box 446"/>
          <p:cNvSpPr txBox="1">
            <a:spLocks noChangeArrowheads="1"/>
          </p:cNvSpPr>
          <p:nvPr/>
        </p:nvSpPr>
        <p:spPr bwMode="auto">
          <a:xfrm>
            <a:off x="2589213" y="3065463"/>
            <a:ext cx="1138237"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70000"/>
              </a:lnSpc>
              <a:spcBef>
                <a:spcPct val="50000"/>
              </a:spcBef>
            </a:pPr>
            <a:r>
              <a:rPr lang="en-US" sz="1100" b="1">
                <a:latin typeface="Arial" charset="0"/>
              </a:rPr>
              <a:t>Obadiah</a:t>
            </a:r>
          </a:p>
        </p:txBody>
      </p:sp>
      <p:sp>
        <p:nvSpPr>
          <p:cNvPr id="94351" name="Text Box 447"/>
          <p:cNvSpPr txBox="1">
            <a:spLocks noChangeArrowheads="1"/>
          </p:cNvSpPr>
          <p:nvPr/>
        </p:nvSpPr>
        <p:spPr bwMode="auto">
          <a:xfrm>
            <a:off x="2901950" y="4064000"/>
            <a:ext cx="771525"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70000"/>
              </a:lnSpc>
              <a:spcBef>
                <a:spcPct val="50000"/>
              </a:spcBef>
            </a:pPr>
            <a:r>
              <a:rPr lang="en-US" sz="900" b="1">
                <a:latin typeface="Arial" charset="0"/>
              </a:rPr>
              <a:t> </a:t>
            </a:r>
            <a:r>
              <a:rPr lang="en-US" sz="800" b="1">
                <a:latin typeface="Arial" charset="0"/>
              </a:rPr>
              <a:t>(Nineveh)</a:t>
            </a:r>
            <a:endParaRPr lang="en-US" sz="900" b="1">
              <a:latin typeface="Arial" charset="0"/>
            </a:endParaRPr>
          </a:p>
        </p:txBody>
      </p:sp>
      <p:sp>
        <p:nvSpPr>
          <p:cNvPr id="94352" name="Line 448"/>
          <p:cNvSpPr>
            <a:spLocks noChangeShapeType="1"/>
          </p:cNvSpPr>
          <p:nvPr/>
        </p:nvSpPr>
        <p:spPr bwMode="auto">
          <a:xfrm>
            <a:off x="2671763" y="3852863"/>
            <a:ext cx="814387"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353" name="Rectangle 451" descr="75%"/>
          <p:cNvSpPr>
            <a:spLocks noChangeArrowheads="1"/>
          </p:cNvSpPr>
          <p:nvPr/>
        </p:nvSpPr>
        <p:spPr bwMode="auto">
          <a:xfrm>
            <a:off x="2343150" y="881063"/>
            <a:ext cx="134938" cy="2309812"/>
          </a:xfrm>
          <a:prstGeom prst="rect">
            <a:avLst/>
          </a:prstGeom>
          <a:pattFill prst="pct75">
            <a:fgClr>
              <a:schemeClr val="tx1"/>
            </a:fgClr>
            <a:bgClr>
              <a:schemeClr val="bg1"/>
            </a:bgClr>
          </a:patt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4354" name="AutoShape 452" descr="75%"/>
          <p:cNvSpPr>
            <a:spLocks noChangeArrowheads="1"/>
          </p:cNvSpPr>
          <p:nvPr/>
        </p:nvSpPr>
        <p:spPr bwMode="auto">
          <a:xfrm>
            <a:off x="2017713" y="3092450"/>
            <a:ext cx="341312" cy="295275"/>
          </a:xfrm>
          <a:prstGeom prst="leftArrow">
            <a:avLst>
              <a:gd name="adj1" fmla="val 50000"/>
              <a:gd name="adj2" fmla="val 28898"/>
            </a:avLst>
          </a:prstGeom>
          <a:pattFill prst="pct75">
            <a:fgClr>
              <a:schemeClr val="tx1"/>
            </a:fgClr>
            <a:bgClr>
              <a:schemeClr val="bg1"/>
            </a:bgClr>
          </a:patt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4356" name="Arc 458" descr="75%"/>
          <p:cNvSpPr>
            <a:spLocks/>
          </p:cNvSpPr>
          <p:nvPr/>
        </p:nvSpPr>
        <p:spPr bwMode="auto">
          <a:xfrm rot="5351927">
            <a:off x="2328069" y="3156744"/>
            <a:ext cx="142875" cy="157163"/>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94357" name="Text Box 464"/>
          <p:cNvSpPr txBox="1">
            <a:spLocks noChangeArrowheads="1"/>
          </p:cNvSpPr>
          <p:nvPr/>
        </p:nvSpPr>
        <p:spPr bwMode="auto">
          <a:xfrm>
            <a:off x="2574925" y="4114800"/>
            <a:ext cx="812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1100" b="1">
                <a:latin typeface="Arial" charset="0"/>
              </a:rPr>
              <a:t>Nahum</a:t>
            </a:r>
          </a:p>
        </p:txBody>
      </p:sp>
      <p:sp>
        <p:nvSpPr>
          <p:cNvPr id="94358" name="Text Box 465"/>
          <p:cNvSpPr txBox="1">
            <a:spLocks noChangeArrowheads="1"/>
          </p:cNvSpPr>
          <p:nvPr/>
        </p:nvSpPr>
        <p:spPr bwMode="auto">
          <a:xfrm>
            <a:off x="3121025" y="3016250"/>
            <a:ext cx="931863" cy="280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70000"/>
              </a:lnSpc>
              <a:spcBef>
                <a:spcPct val="50000"/>
              </a:spcBef>
            </a:pPr>
            <a:r>
              <a:rPr lang="en-US" sz="700" b="1">
                <a:latin typeface="Arial" charset="0"/>
              </a:rPr>
              <a:t>(Edom)</a:t>
            </a:r>
            <a:endParaRPr lang="en-US" sz="800" b="1">
              <a:latin typeface="Arial" charset="0"/>
            </a:endParaRPr>
          </a:p>
          <a:p>
            <a:pPr algn="l">
              <a:spcBef>
                <a:spcPct val="50000"/>
              </a:spcBef>
            </a:pPr>
            <a:endParaRPr lang="en-US" sz="500">
              <a:latin typeface="Century Gothic" charset="0"/>
            </a:endParaRPr>
          </a:p>
        </p:txBody>
      </p:sp>
      <p:sp>
        <p:nvSpPr>
          <p:cNvPr id="94359" name="Text Box 466"/>
          <p:cNvSpPr txBox="1">
            <a:spLocks noChangeArrowheads="1"/>
          </p:cNvSpPr>
          <p:nvPr/>
        </p:nvSpPr>
        <p:spPr bwMode="auto">
          <a:xfrm>
            <a:off x="3003550" y="2035175"/>
            <a:ext cx="593725" cy="198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charset="0"/>
              </a:rPr>
              <a:t>(Nineveh)</a:t>
            </a:r>
          </a:p>
        </p:txBody>
      </p:sp>
      <p:sp>
        <p:nvSpPr>
          <p:cNvPr id="1018094" name="AutoShape 238"/>
          <p:cNvSpPr>
            <a:spLocks noChangeArrowheads="1"/>
          </p:cNvSpPr>
          <p:nvPr/>
        </p:nvSpPr>
        <p:spPr bwMode="auto">
          <a:xfrm>
            <a:off x="604838" y="2630488"/>
            <a:ext cx="2016125" cy="1692275"/>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ea typeface="+mn-ea"/>
              <a:cs typeface="+mn-cs"/>
            </a:endParaRPr>
          </a:p>
        </p:txBody>
      </p:sp>
      <p:grpSp>
        <p:nvGrpSpPr>
          <p:cNvPr id="94362" name="Group 467"/>
          <p:cNvGrpSpPr>
            <a:grpSpLocks/>
          </p:cNvGrpSpPr>
          <p:nvPr/>
        </p:nvGrpSpPr>
        <p:grpSpPr bwMode="auto">
          <a:xfrm>
            <a:off x="5292725" y="3862388"/>
            <a:ext cx="4044950" cy="2366962"/>
            <a:chOff x="361" y="2800"/>
            <a:chExt cx="2548" cy="1491"/>
          </a:xfrm>
        </p:grpSpPr>
        <p:sp>
          <p:nvSpPr>
            <p:cNvPr id="1018324" name="AutoShape 468"/>
            <p:cNvSpPr>
              <a:spLocks noChangeArrowheads="1"/>
            </p:cNvSpPr>
            <p:nvPr/>
          </p:nvSpPr>
          <p:spPr bwMode="auto">
            <a:xfrm>
              <a:off x="361" y="2800"/>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defRPr/>
              </a:pPr>
              <a:endParaRPr lang="en-US">
                <a:ea typeface="+mn-ea"/>
                <a:cs typeface="+mn-cs"/>
              </a:endParaRPr>
            </a:p>
          </p:txBody>
        </p:sp>
        <p:sp>
          <p:nvSpPr>
            <p:cNvPr id="1018325" name="Text Box 469"/>
            <p:cNvSpPr txBox="1">
              <a:spLocks noChangeArrowheads="1"/>
            </p:cNvSpPr>
            <p:nvPr/>
          </p:nvSpPr>
          <p:spPr bwMode="auto">
            <a:xfrm>
              <a:off x="361" y="2897"/>
              <a:ext cx="2507" cy="1180"/>
            </a:xfrm>
            <a:prstGeom prst="rect">
              <a:avLst/>
            </a:prstGeom>
            <a:noFill/>
            <a:ln w="76200">
              <a:noFill/>
              <a:miter lim="800000"/>
              <a:headEnd/>
              <a:tailEnd/>
            </a:ln>
            <a:effectLst>
              <a:outerShdw blurRad="63500" dist="107763" dir="2700000" algn="ctr" rotWithShape="0">
                <a:schemeClr val="tx1">
                  <a:alpha val="74998"/>
                </a:schemeClr>
              </a:outerShdw>
            </a:effectLst>
          </p:spPr>
          <p:txBody>
            <a:bodyPr anchor="ctr">
              <a:spAutoFit/>
            </a:bodyPr>
            <a:lstStyle/>
            <a:p>
              <a:pPr algn="ctr">
                <a:lnSpc>
                  <a:spcPct val="11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تمت كتابة "الوظيفة" بشكل جيد قبل فترة الملكية</a:t>
              </a:r>
              <a:endParaRPr lang="en-US" sz="3600" b="1" dirty="0">
                <a:solidFill>
                  <a:srgbClr val="66FFFF"/>
                </a:solidFill>
                <a:latin typeface="Arial" panose="020B0604020202020204" pitchFamily="34" charset="0"/>
                <a:cs typeface="Arial" panose="020B0604020202020204" pitchFamily="34" charset="0"/>
              </a:endParaRPr>
            </a:p>
          </p:txBody>
        </p:sp>
      </p:grpSp>
      <p:sp>
        <p:nvSpPr>
          <p:cNvPr id="1018326" name="AutoShape 470"/>
          <p:cNvSpPr>
            <a:spLocks noChangeArrowheads="1"/>
          </p:cNvSpPr>
          <p:nvPr/>
        </p:nvSpPr>
        <p:spPr bwMode="auto">
          <a:xfrm>
            <a:off x="5129213" y="3681413"/>
            <a:ext cx="4386262" cy="2700337"/>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ea typeface="+mn-ea"/>
              <a:cs typeface="+mn-cs"/>
            </a:endParaRPr>
          </a:p>
        </p:txBody>
      </p:sp>
      <p:sp>
        <p:nvSpPr>
          <p:cNvPr id="1018327" name="Oval 471"/>
          <p:cNvSpPr>
            <a:spLocks noChangeArrowheads="1"/>
          </p:cNvSpPr>
          <p:nvPr/>
        </p:nvSpPr>
        <p:spPr bwMode="auto">
          <a:xfrm>
            <a:off x="1584325" y="2870200"/>
            <a:ext cx="941388" cy="698500"/>
          </a:xfrm>
          <a:prstGeom prst="ellipse">
            <a:avLst/>
          </a:prstGeom>
          <a:noFill/>
          <a:ln w="76200">
            <a:solidFill>
              <a:srgbClr val="FFE957"/>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ea typeface="+mn-ea"/>
              <a:cs typeface="+mn-cs"/>
            </a:endParaRPr>
          </a:p>
        </p:txBody>
      </p:sp>
      <p:sp>
        <p:nvSpPr>
          <p:cNvPr id="175" name="Rectangle 25"/>
          <p:cNvSpPr>
            <a:spLocks noChangeArrowheads="1"/>
          </p:cNvSpPr>
          <p:nvPr/>
        </p:nvSpPr>
        <p:spPr bwMode="auto">
          <a:xfrm>
            <a:off x="7820025" y="2284413"/>
            <a:ext cx="806450" cy="3048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en-US" sz="1400" b="1">
                <a:solidFill>
                  <a:schemeClr val="bg1"/>
                </a:solidFill>
                <a:latin typeface="Helvetica" charset="0"/>
                <a:ea typeface="+mn-ea"/>
                <a:cs typeface="+mn-cs"/>
              </a:rPr>
              <a:t>CIRCA:</a:t>
            </a:r>
          </a:p>
        </p:txBody>
      </p:sp>
      <p:grpSp>
        <p:nvGrpSpPr>
          <p:cNvPr id="94367" name="Group 176"/>
          <p:cNvGrpSpPr>
            <a:grpSpLocks/>
          </p:cNvGrpSpPr>
          <p:nvPr/>
        </p:nvGrpSpPr>
        <p:grpSpPr bwMode="auto">
          <a:xfrm>
            <a:off x="3248025" y="2801938"/>
            <a:ext cx="474663" cy="1000124"/>
            <a:chOff x="6153150" y="2946401"/>
            <a:chExt cx="901700" cy="1682748"/>
          </a:xfrm>
        </p:grpSpPr>
        <p:grpSp>
          <p:nvGrpSpPr>
            <p:cNvPr id="94371" name="Group 85"/>
            <p:cNvGrpSpPr>
              <a:grpSpLocks/>
            </p:cNvGrpSpPr>
            <p:nvPr/>
          </p:nvGrpSpPr>
          <p:grpSpPr bwMode="auto">
            <a:xfrm>
              <a:off x="6153150" y="3681413"/>
              <a:ext cx="901700" cy="947736"/>
              <a:chOff x="1557" y="1007"/>
              <a:chExt cx="2105" cy="1949"/>
            </a:xfrm>
          </p:grpSpPr>
          <p:grpSp>
            <p:nvGrpSpPr>
              <p:cNvPr id="94375" name="Group 87"/>
              <p:cNvGrpSpPr>
                <a:grpSpLocks/>
              </p:cNvGrpSpPr>
              <p:nvPr/>
            </p:nvGrpSpPr>
            <p:grpSpPr bwMode="auto">
              <a:xfrm>
                <a:off x="1557" y="1209"/>
                <a:ext cx="2105" cy="1421"/>
                <a:chOff x="578" y="2316"/>
                <a:chExt cx="2105" cy="1421"/>
              </a:xfrm>
            </p:grpSpPr>
            <p:sp>
              <p:nvSpPr>
                <p:cNvPr id="9438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9438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9437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437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437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437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9438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94372" name="Group 98"/>
            <p:cNvGrpSpPr>
              <a:grpSpLocks/>
            </p:cNvGrpSpPr>
            <p:nvPr/>
          </p:nvGrpSpPr>
          <p:grpSpPr bwMode="auto">
            <a:xfrm>
              <a:off x="6165853" y="2946401"/>
              <a:ext cx="828676" cy="1308101"/>
              <a:chOff x="3908" y="1840"/>
              <a:chExt cx="522" cy="824"/>
            </a:xfrm>
          </p:grpSpPr>
          <p:sp>
            <p:nvSpPr>
              <p:cNvPr id="180" name="Rectangle 96"/>
              <p:cNvSpPr>
                <a:spLocks noChangeArrowheads="1"/>
              </p:cNvSpPr>
              <p:nvPr/>
            </p:nvSpPr>
            <p:spPr bwMode="auto">
              <a:xfrm>
                <a:off x="3927"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181" name="Rectangle 97"/>
              <p:cNvSpPr>
                <a:spLocks noChangeArrowheads="1"/>
              </p:cNvSpPr>
              <p:nvPr/>
            </p:nvSpPr>
            <p:spPr bwMode="auto">
              <a:xfrm>
                <a:off x="3908" y="2341"/>
                <a:ext cx="522" cy="323"/>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Kosher-Normal" charset="0"/>
                  </a:rPr>
                  <a:t>NC</a:t>
                </a:r>
                <a:endParaRPr lang="en-US" sz="1100" i="1" dirty="0">
                  <a:solidFill>
                    <a:srgbClr val="000000"/>
                  </a:solidFill>
                  <a:latin typeface="Helvetica" charset="0"/>
                </a:endParaRPr>
              </a:p>
            </p:txBody>
          </p:sp>
        </p:grpSp>
      </p:grpSp>
      <p:sp>
        <p:nvSpPr>
          <p:cNvPr id="94368" name="Text Box 449"/>
          <p:cNvSpPr txBox="1">
            <a:spLocks noChangeArrowheads="1"/>
          </p:cNvSpPr>
          <p:nvPr/>
        </p:nvSpPr>
        <p:spPr bwMode="auto">
          <a:xfrm>
            <a:off x="2605088" y="3581400"/>
            <a:ext cx="998537"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charset="0"/>
              </a:rPr>
              <a:t>Lamenta-tions</a:t>
            </a:r>
          </a:p>
        </p:txBody>
      </p:sp>
      <p:sp>
        <p:nvSpPr>
          <p:cNvPr id="1018095" name="Line 239"/>
          <p:cNvSpPr>
            <a:spLocks noChangeShapeType="1"/>
          </p:cNvSpPr>
          <p:nvPr/>
        </p:nvSpPr>
        <p:spPr bwMode="auto">
          <a:xfrm>
            <a:off x="2640013" y="3451225"/>
            <a:ext cx="2443162" cy="122872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84"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185" name="Picture 184">
            <a:extLst>
              <a:ext uri="{FF2B5EF4-FFF2-40B4-BE49-F238E27FC236}">
                <a16:creationId xmlns:a16="http://schemas.microsoft.com/office/drawing/2014/main" id="{285DD8A6-3B39-3E98-17A9-647FC09D6843}"/>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79" name="Rectangle 16">
            <a:extLst>
              <a:ext uri="{FF2B5EF4-FFF2-40B4-BE49-F238E27FC236}">
                <a16:creationId xmlns:a16="http://schemas.microsoft.com/office/drawing/2014/main" id="{F3A167EE-0171-82A8-D73F-D76CE5F6449A}"/>
              </a:ext>
            </a:extLst>
          </p:cNvPr>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p>
        </p:txBody>
      </p:sp>
      <p:sp>
        <p:nvSpPr>
          <p:cNvPr id="182" name="Rectangle 30">
            <a:extLst>
              <a:ext uri="{FF2B5EF4-FFF2-40B4-BE49-F238E27FC236}">
                <a16:creationId xmlns:a16="http://schemas.microsoft.com/office/drawing/2014/main" id="{5BB35B64-4C99-E43B-5277-C3BAEEA1CCF2}"/>
              </a:ext>
            </a:extLst>
          </p:cNvPr>
          <p:cNvSpPr>
            <a:spLocks noChangeArrowheads="1"/>
          </p:cNvSpPr>
          <p:nvPr/>
        </p:nvSpPr>
        <p:spPr bwMode="auto">
          <a:xfrm>
            <a:off x="6991350" y="2301875"/>
            <a:ext cx="2228850" cy="68069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p>
        </p:txBody>
      </p:sp>
      <p:sp>
        <p:nvSpPr>
          <p:cNvPr id="183" name="Text Box 29">
            <a:extLst>
              <a:ext uri="{FF2B5EF4-FFF2-40B4-BE49-F238E27FC236}">
                <a16:creationId xmlns:a16="http://schemas.microsoft.com/office/drawing/2014/main" id="{4B6BABC5-F6D3-459C-08AA-D17B49C9C154}"/>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r>
              <a:rPr lang="ar-JO" sz="3200" b="1" i="1" dirty="0">
                <a:solidFill>
                  <a:srgbClr val="FFF819"/>
                </a:solidFill>
                <a:latin typeface="Arial" panose="020B0604020202020204" pitchFamily="34" charset="0"/>
                <a:cs typeface="Arial" panose="020B0604020202020204" pitchFamily="34" charset="0"/>
              </a:rPr>
              <a:t>الشعر</a:t>
            </a: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18094"/>
                                        </p:tgtEl>
                                        <p:attrNameLst>
                                          <p:attrName>style.visibility</p:attrName>
                                        </p:attrNameLst>
                                      </p:cBhvr>
                                      <p:to>
                                        <p:strVal val="visible"/>
                                      </p:to>
                                    </p:set>
                                    <p:animEffect transition="in" filter="wipe(left)">
                                      <p:cBhvr>
                                        <p:cTn id="7" dur="500"/>
                                        <p:tgtEl>
                                          <p:spTgt spid="1018094"/>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018095"/>
                                        </p:tgtEl>
                                        <p:attrNameLst>
                                          <p:attrName>style.visibility</p:attrName>
                                        </p:attrNameLst>
                                      </p:cBhvr>
                                      <p:to>
                                        <p:strVal val="visible"/>
                                      </p:to>
                                    </p:set>
                                    <p:animEffect transition="in" filter="wipe(left)">
                                      <p:cBhvr>
                                        <p:cTn id="11" dur="500"/>
                                        <p:tgtEl>
                                          <p:spTgt spid="101809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18326"/>
                                        </p:tgtEl>
                                        <p:attrNameLst>
                                          <p:attrName>style.visibility</p:attrName>
                                        </p:attrNameLst>
                                      </p:cBhvr>
                                      <p:to>
                                        <p:strVal val="visible"/>
                                      </p:to>
                                    </p:set>
                                    <p:animEffect transition="in" filter="wipe(left)">
                                      <p:cBhvr>
                                        <p:cTn id="15" dur="500"/>
                                        <p:tgtEl>
                                          <p:spTgt spid="1018326"/>
                                        </p:tgtEl>
                                      </p:cBhvr>
                                    </p:animEffect>
                                  </p:childTnLst>
                                </p:cTn>
                              </p:par>
                            </p:childTnLst>
                          </p:cTn>
                        </p:par>
                        <p:par>
                          <p:cTn id="16" fill="hold" nodeType="afterGroup">
                            <p:stCondLst>
                              <p:cond delay="1500"/>
                            </p:stCondLst>
                            <p:childTnLst>
                              <p:par>
                                <p:cTn id="17" presetID="23" presetClass="entr" presetSubtype="36" fill="hold" grpId="0" nodeType="afterEffect">
                                  <p:stCondLst>
                                    <p:cond delay="0"/>
                                  </p:stCondLst>
                                  <p:childTnLst>
                                    <p:set>
                                      <p:cBhvr>
                                        <p:cTn id="18" dur="1" fill="hold">
                                          <p:stCondLst>
                                            <p:cond delay="0"/>
                                          </p:stCondLst>
                                        </p:cTn>
                                        <p:tgtEl>
                                          <p:spTgt spid="1018327"/>
                                        </p:tgtEl>
                                        <p:attrNameLst>
                                          <p:attrName>style.visibility</p:attrName>
                                        </p:attrNameLst>
                                      </p:cBhvr>
                                      <p:to>
                                        <p:strVal val="visible"/>
                                      </p:to>
                                    </p:set>
                                    <p:anim calcmode="lin" valueType="num">
                                      <p:cBhvr>
                                        <p:cTn id="19" dur="500" fill="hold"/>
                                        <p:tgtEl>
                                          <p:spTgt spid="1018327"/>
                                        </p:tgtEl>
                                        <p:attrNameLst>
                                          <p:attrName>ppt_w</p:attrName>
                                        </p:attrNameLst>
                                      </p:cBhvr>
                                      <p:tavLst>
                                        <p:tav tm="0">
                                          <p:val>
                                            <p:strVal val="(6*min(max(#ppt_w*#ppt_h,.3),1)-7.4)/-.7*#ppt_w"/>
                                          </p:val>
                                        </p:tav>
                                        <p:tav tm="100000">
                                          <p:val>
                                            <p:strVal val="#ppt_w"/>
                                          </p:val>
                                        </p:tav>
                                      </p:tavLst>
                                    </p:anim>
                                    <p:anim calcmode="lin" valueType="num">
                                      <p:cBhvr>
                                        <p:cTn id="20" dur="500" fill="hold"/>
                                        <p:tgtEl>
                                          <p:spTgt spid="1018327"/>
                                        </p:tgtEl>
                                        <p:attrNameLst>
                                          <p:attrName>ppt_h</p:attrName>
                                        </p:attrNameLst>
                                      </p:cBhvr>
                                      <p:tavLst>
                                        <p:tav tm="0">
                                          <p:val>
                                            <p:strVal val="(6*min(max(#ppt_w*#ppt_h,.3),1)-7.4)/-.7*#ppt_h"/>
                                          </p:val>
                                        </p:tav>
                                        <p:tav tm="100000">
                                          <p:val>
                                            <p:strVal val="#ppt_h"/>
                                          </p:val>
                                        </p:tav>
                                      </p:tavLst>
                                    </p:anim>
                                    <p:anim calcmode="lin" valueType="num">
                                      <p:cBhvr>
                                        <p:cTn id="21" dur="500" fill="hold"/>
                                        <p:tgtEl>
                                          <p:spTgt spid="1018327"/>
                                        </p:tgtEl>
                                        <p:attrNameLst>
                                          <p:attrName>ppt_x</p:attrName>
                                        </p:attrNameLst>
                                      </p:cBhvr>
                                      <p:tavLst>
                                        <p:tav tm="0">
                                          <p:val>
                                            <p:fltVal val="0.5"/>
                                          </p:val>
                                        </p:tav>
                                        <p:tav tm="100000">
                                          <p:val>
                                            <p:strVal val="#ppt_x"/>
                                          </p:val>
                                        </p:tav>
                                      </p:tavLst>
                                    </p:anim>
                                    <p:anim calcmode="lin" valueType="num">
                                      <p:cBhvr>
                                        <p:cTn id="22" dur="500" fill="hold"/>
                                        <p:tgtEl>
                                          <p:spTgt spid="1018327"/>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094" grpId="0" animBg="1"/>
      <p:bldP spid="1018326" grpId="0" animBg="1"/>
      <p:bldP spid="101832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Text Box 2"/>
          <p:cNvSpPr txBox="1">
            <a:spLocks noChangeArrowheads="1"/>
          </p:cNvSpPr>
          <p:nvPr/>
        </p:nvSpPr>
        <p:spPr bwMode="auto">
          <a:xfrm>
            <a:off x="9675096" y="735171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dirty="0">
                <a:latin typeface="Arial" panose="020B0604020202020204" pitchFamily="34" charset="0"/>
                <a:cs typeface="Arial" panose="020B0604020202020204" pitchFamily="34" charset="0"/>
              </a:rPr>
              <a:t> </a:t>
            </a:r>
          </a:p>
        </p:txBody>
      </p:sp>
      <p:sp>
        <p:nvSpPr>
          <p:cNvPr id="96258" name="Text Box 31"/>
          <p:cNvSpPr txBox="1">
            <a:spLocks noChangeArrowheads="1"/>
          </p:cNvSpPr>
          <p:nvPr/>
        </p:nvSpPr>
        <p:spPr bwMode="auto">
          <a:xfrm>
            <a:off x="9022410" y="734290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46</a:t>
            </a:r>
          </a:p>
        </p:txBody>
      </p:sp>
      <p:sp>
        <p:nvSpPr>
          <p:cNvPr id="96259"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 xmlns:a14="http://schemas.microsoft.com/office/drawing/2010/main" w="57150">
                <a:solidFill>
                  <a:srgbClr val="000000"/>
                </a:solidFill>
                <a:round/>
                <a:headEnd/>
                <a:tailEnd/>
              </a14:hiddenLine>
            </a:ext>
          </a:extLst>
        </p:spPr>
        <p:txBody>
          <a:bodyPr vert="eaVert" wrap="none" anchor="ctr"/>
          <a:lstStyle/>
          <a:p>
            <a:endParaRPr lang="en-US">
              <a:latin typeface="Arial" panose="020B0604020202020204" pitchFamily="34" charset="0"/>
              <a:cs typeface="Arial" panose="020B0604020202020204" pitchFamily="34" charset="0"/>
            </a:endParaRPr>
          </a:p>
        </p:txBody>
      </p:sp>
      <p:sp>
        <p:nvSpPr>
          <p:cNvPr id="96260"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6261" name="Rectangle 37" descr="75%"/>
          <p:cNvSpPr>
            <a:spLocks noChangeArrowheads="1"/>
          </p:cNvSpPr>
          <p:nvPr/>
        </p:nvSpPr>
        <p:spPr bwMode="auto">
          <a:xfrm>
            <a:off x="1006475" y="5811838"/>
            <a:ext cx="366713" cy="992187"/>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6262"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63" name="Rectangle 39"/>
          <p:cNvSpPr>
            <a:spLocks noChangeArrowheads="1"/>
          </p:cNvSpPr>
          <p:nvPr/>
        </p:nvSpPr>
        <p:spPr bwMode="auto">
          <a:xfrm>
            <a:off x="1985963" y="1995488"/>
            <a:ext cx="18280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96264" name="Rectangle 40"/>
          <p:cNvSpPr>
            <a:spLocks noChangeArrowheads="1"/>
          </p:cNvSpPr>
          <p:nvPr/>
        </p:nvSpPr>
        <p:spPr bwMode="auto">
          <a:xfrm>
            <a:off x="1876691" y="1977639"/>
            <a:ext cx="1574800" cy="1308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a:lnSpc>
                <a:spcPct val="110000"/>
              </a:lnSpc>
              <a:spcBef>
                <a:spcPct val="50000"/>
              </a:spcBef>
              <a:defRPr/>
            </a:pPr>
            <a:r>
              <a:rPr lang="ar-JO" sz="1800" b="1" dirty="0">
                <a:latin typeface="Arial" panose="020B0604020202020204" pitchFamily="34" charset="0"/>
                <a:cs typeface="Arial" panose="020B0604020202020204" pitchFamily="34" charset="0"/>
              </a:rPr>
              <a:t>تمت كتابة "الوظيفة" بشكل جيد قبل فترة الملكية</a:t>
            </a:r>
            <a:endParaRPr lang="en-US" sz="1800" b="1" dirty="0">
              <a:latin typeface="Arial" panose="020B0604020202020204" pitchFamily="34" charset="0"/>
              <a:cs typeface="Arial" panose="020B0604020202020204" pitchFamily="34" charset="0"/>
            </a:endParaRPr>
          </a:p>
        </p:txBody>
      </p:sp>
      <p:sp>
        <p:nvSpPr>
          <p:cNvPr id="96265" name="Rectangle 41"/>
          <p:cNvSpPr>
            <a:spLocks noChangeArrowheads="1"/>
          </p:cNvSpPr>
          <p:nvPr/>
        </p:nvSpPr>
        <p:spPr bwMode="auto">
          <a:xfrm>
            <a:off x="1858963" y="2295525"/>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66" name="Rectangle 42"/>
          <p:cNvSpPr>
            <a:spLocks noChangeArrowheads="1"/>
          </p:cNvSpPr>
          <p:nvPr/>
        </p:nvSpPr>
        <p:spPr bwMode="auto">
          <a:xfrm>
            <a:off x="2112963" y="2473325"/>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67"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68"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69"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70"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71"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72"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74"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75"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76"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77"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78"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79"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80"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81"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82"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83" name="Rectangle 60"/>
          <p:cNvSpPr>
            <a:spLocks noChangeArrowheads="1"/>
          </p:cNvSpPr>
          <p:nvPr/>
        </p:nvSpPr>
        <p:spPr bwMode="auto">
          <a:xfrm>
            <a:off x="1757363" y="2652713"/>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4" name="Rectangle 61"/>
          <p:cNvSpPr>
            <a:spLocks noChangeArrowheads="1"/>
          </p:cNvSpPr>
          <p:nvPr/>
        </p:nvSpPr>
        <p:spPr bwMode="auto">
          <a:xfrm>
            <a:off x="1985963" y="1995488"/>
            <a:ext cx="182806" cy="3667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96285" name="Rectangle 62"/>
          <p:cNvSpPr>
            <a:spLocks noChangeArrowheads="1"/>
          </p:cNvSpPr>
          <p:nvPr/>
        </p:nvSpPr>
        <p:spPr bwMode="auto">
          <a:xfrm>
            <a:off x="2419350" y="2065338"/>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6" name="Rectangle 63"/>
          <p:cNvSpPr>
            <a:spLocks noChangeArrowheads="1"/>
          </p:cNvSpPr>
          <p:nvPr/>
        </p:nvSpPr>
        <p:spPr bwMode="auto">
          <a:xfrm>
            <a:off x="1858963" y="2295525"/>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7" name="Rectangle 64"/>
          <p:cNvSpPr>
            <a:spLocks noChangeArrowheads="1"/>
          </p:cNvSpPr>
          <p:nvPr/>
        </p:nvSpPr>
        <p:spPr bwMode="auto">
          <a:xfrm>
            <a:off x="2112963" y="2473325"/>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8" name="Rectangle 65"/>
          <p:cNvSpPr>
            <a:spLocks noChangeArrowheads="1"/>
          </p:cNvSpPr>
          <p:nvPr/>
        </p:nvSpPr>
        <p:spPr bwMode="auto">
          <a:xfrm>
            <a:off x="2774950" y="1301750"/>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9"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290" name="Rectangle 67"/>
          <p:cNvSpPr>
            <a:spLocks noChangeArrowheads="1"/>
          </p:cNvSpPr>
          <p:nvPr/>
        </p:nvSpPr>
        <p:spPr bwMode="auto">
          <a:xfrm>
            <a:off x="1757363" y="2652713"/>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91" name="Rectangle 68"/>
          <p:cNvSpPr>
            <a:spLocks noChangeArrowheads="1"/>
          </p:cNvSpPr>
          <p:nvPr/>
        </p:nvSpPr>
        <p:spPr bwMode="auto">
          <a:xfrm>
            <a:off x="1912938" y="1544638"/>
            <a:ext cx="70051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96292" name="Rectangle 69"/>
          <p:cNvSpPr>
            <a:spLocks noChangeArrowheads="1"/>
          </p:cNvSpPr>
          <p:nvPr/>
        </p:nvSpPr>
        <p:spPr bwMode="auto">
          <a:xfrm>
            <a:off x="1798638" y="5738813"/>
            <a:ext cx="182806" cy="428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200" b="1">
              <a:latin typeface="Arial" panose="020B0604020202020204" pitchFamily="34" charset="0"/>
              <a:cs typeface="Arial" panose="020B0604020202020204" pitchFamily="34" charset="0"/>
            </a:endParaRPr>
          </a:p>
        </p:txBody>
      </p:sp>
      <p:sp>
        <p:nvSpPr>
          <p:cNvPr id="96293" name="Rectangle 70"/>
          <p:cNvSpPr>
            <a:spLocks noChangeArrowheads="1"/>
          </p:cNvSpPr>
          <p:nvPr/>
        </p:nvSpPr>
        <p:spPr bwMode="auto">
          <a:xfrm>
            <a:off x="1789113" y="4768850"/>
            <a:ext cx="18280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sp>
        <p:nvSpPr>
          <p:cNvPr id="1187911" name="Rectangle 71"/>
          <p:cNvSpPr>
            <a:spLocks noChangeArrowheads="1"/>
          </p:cNvSpPr>
          <p:nvPr/>
        </p:nvSpPr>
        <p:spPr bwMode="auto">
          <a:xfrm>
            <a:off x="1719947" y="3037213"/>
            <a:ext cx="997067" cy="45910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JO" sz="2400" b="1" dirty="0">
                <a:solidFill>
                  <a:schemeClr val="hlink"/>
                </a:solidFill>
                <a:latin typeface="Arial" panose="020B0604020202020204" pitchFamily="34" charset="0"/>
                <a:cs typeface="Arial" panose="020B0604020202020204" pitchFamily="34" charset="0"/>
              </a:rPr>
              <a:t>المزامير</a:t>
            </a:r>
            <a:endParaRPr lang="en-US" sz="2400" b="1" dirty="0">
              <a:latin typeface="Arial" panose="020B0604020202020204" pitchFamily="34" charset="0"/>
              <a:cs typeface="Arial" panose="020B0604020202020204" pitchFamily="34" charset="0"/>
            </a:endParaRPr>
          </a:p>
        </p:txBody>
      </p:sp>
      <p:grpSp>
        <p:nvGrpSpPr>
          <p:cNvPr id="96295" name="Group 75"/>
          <p:cNvGrpSpPr>
            <a:grpSpLocks/>
          </p:cNvGrpSpPr>
          <p:nvPr/>
        </p:nvGrpSpPr>
        <p:grpSpPr bwMode="auto">
          <a:xfrm>
            <a:off x="2652720" y="3794125"/>
            <a:ext cx="201613" cy="477838"/>
            <a:chOff x="1844" y="2025"/>
            <a:chExt cx="127" cy="301"/>
          </a:xfrm>
        </p:grpSpPr>
        <p:sp>
          <p:nvSpPr>
            <p:cNvPr id="96353" name="Rectangle 76"/>
            <p:cNvSpPr>
              <a:spLocks noChangeArrowheads="1"/>
            </p:cNvSpPr>
            <p:nvPr/>
          </p:nvSpPr>
          <p:spPr bwMode="auto">
            <a:xfrm>
              <a:off x="1844" y="213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6354" name="Rectangle 77"/>
            <p:cNvSpPr>
              <a:spLocks noChangeArrowheads="1"/>
            </p:cNvSpPr>
            <p:nvPr/>
          </p:nvSpPr>
          <p:spPr bwMode="auto">
            <a:xfrm>
              <a:off x="1856" y="2025"/>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6296" name="Rectangle 78"/>
          <p:cNvSpPr>
            <a:spLocks noChangeArrowheads="1"/>
          </p:cNvSpPr>
          <p:nvPr/>
        </p:nvSpPr>
        <p:spPr bwMode="auto">
          <a:xfrm>
            <a:off x="1797050" y="3886200"/>
            <a:ext cx="18280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6297" name="Group 79"/>
          <p:cNvGrpSpPr>
            <a:grpSpLocks/>
          </p:cNvGrpSpPr>
          <p:nvPr/>
        </p:nvGrpSpPr>
        <p:grpSpPr bwMode="auto">
          <a:xfrm>
            <a:off x="2649545" y="4721225"/>
            <a:ext cx="227013" cy="452438"/>
            <a:chOff x="1892" y="2617"/>
            <a:chExt cx="143" cy="285"/>
          </a:xfrm>
        </p:grpSpPr>
        <p:sp>
          <p:nvSpPr>
            <p:cNvPr id="96351" name="Rectangle 80"/>
            <p:cNvSpPr>
              <a:spLocks noChangeArrowheads="1"/>
            </p:cNvSpPr>
            <p:nvPr/>
          </p:nvSpPr>
          <p:spPr bwMode="auto">
            <a:xfrm>
              <a:off x="1920" y="2710"/>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6352" name="Rectangle 81"/>
            <p:cNvSpPr>
              <a:spLocks noChangeArrowheads="1"/>
            </p:cNvSpPr>
            <p:nvPr/>
          </p:nvSpPr>
          <p:spPr bwMode="auto">
            <a:xfrm>
              <a:off x="1892" y="2617"/>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6298" name="Group 82"/>
          <p:cNvGrpSpPr>
            <a:grpSpLocks/>
          </p:cNvGrpSpPr>
          <p:nvPr/>
        </p:nvGrpSpPr>
        <p:grpSpPr bwMode="auto">
          <a:xfrm>
            <a:off x="2670181" y="5673725"/>
            <a:ext cx="263526" cy="441325"/>
            <a:chOff x="1845" y="3227"/>
            <a:chExt cx="166" cy="278"/>
          </a:xfrm>
        </p:grpSpPr>
        <p:sp>
          <p:nvSpPr>
            <p:cNvPr id="96349" name="Rectangle 83"/>
            <p:cNvSpPr>
              <a:spLocks noChangeArrowheads="1"/>
            </p:cNvSpPr>
            <p:nvPr/>
          </p:nvSpPr>
          <p:spPr bwMode="auto">
            <a:xfrm>
              <a:off x="1896" y="3227"/>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6350" name="Rectangle 84"/>
            <p:cNvSpPr>
              <a:spLocks noChangeArrowheads="1"/>
            </p:cNvSpPr>
            <p:nvPr/>
          </p:nvSpPr>
          <p:spPr bwMode="auto">
            <a:xfrm>
              <a:off x="1845" y="3313"/>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6303"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6304"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6305"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6306" name="Text Box 95"/>
          <p:cNvSpPr txBox="1">
            <a:spLocks noChangeArrowheads="1"/>
          </p:cNvSpPr>
          <p:nvPr/>
        </p:nvSpPr>
        <p:spPr bwMode="auto">
          <a:xfrm rot="-5400000">
            <a:off x="1567656" y="3457723"/>
            <a:ext cx="448151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400" b="1" dirty="0">
                <a:latin typeface="Arial" panose="020B0604020202020204" pitchFamily="34" charset="0"/>
                <a:cs typeface="Arial" panose="020B0604020202020204" pitchFamily="34" charset="0"/>
              </a:rPr>
              <a:t>شعر (۵)</a:t>
            </a:r>
            <a:endParaRPr lang="en-US" sz="1050" dirty="0">
              <a:latin typeface="Arial" panose="020B0604020202020204" pitchFamily="34" charset="0"/>
              <a:cs typeface="Arial" panose="020B0604020202020204" pitchFamily="34" charset="0"/>
            </a:endParaRPr>
          </a:p>
        </p:txBody>
      </p:sp>
      <p:sp>
        <p:nvSpPr>
          <p:cNvPr id="1187938" name="AutoShape 98"/>
          <p:cNvSpPr>
            <a:spLocks noChangeArrowheads="1"/>
          </p:cNvSpPr>
          <p:nvPr/>
        </p:nvSpPr>
        <p:spPr bwMode="auto">
          <a:xfrm>
            <a:off x="5233988" y="3295650"/>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pic>
        <p:nvPicPr>
          <p:cNvPr id="96308" name="Picture 1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309" name="Rectangle 102"/>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6310" name="Rectangle 103"/>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87944" name="Line 104"/>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45" name="Line 105"/>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46" name="Line 106"/>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47" name="Line 107"/>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48" name="Line 108"/>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49" name="Line 109"/>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50" name="Line 110"/>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51" name="Line 111"/>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52" name="Line 112"/>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53" name="Line 113"/>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7954" name="Rectangle 114"/>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87955" name="Rectangle 115"/>
          <p:cNvSpPr>
            <a:spLocks noChangeArrowheads="1"/>
          </p:cNvSpPr>
          <p:nvPr/>
        </p:nvSpPr>
        <p:spPr bwMode="auto">
          <a:xfrm>
            <a:off x="7788415" y="3549650"/>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87956" name="Text Box 116"/>
          <p:cNvSpPr txBox="1">
            <a:spLocks noChangeArrowheads="1"/>
          </p:cNvSpPr>
          <p:nvPr/>
        </p:nvSpPr>
        <p:spPr bwMode="auto">
          <a:xfrm>
            <a:off x="5397500" y="3481388"/>
            <a:ext cx="1835150" cy="954107"/>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المزامير</a:t>
            </a:r>
            <a:r>
              <a:rPr lang="en-US" sz="2800" b="1" dirty="0">
                <a:solidFill>
                  <a:schemeClr val="bg1"/>
                </a:solidFill>
                <a:latin typeface="Arial" panose="020B0604020202020204" pitchFamily="34" charset="0"/>
                <a:ea typeface="+mn-ea"/>
                <a:cs typeface="Arial" panose="020B0604020202020204" pitchFamily="34" charset="0"/>
              </a:rPr>
              <a:t>	</a:t>
            </a:r>
          </a:p>
        </p:txBody>
      </p:sp>
      <p:sp>
        <p:nvSpPr>
          <p:cNvPr id="1187958" name="Rectangle 118"/>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87961" name="Rectangle 121"/>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87939" name="Line 99"/>
          <p:cNvSpPr>
            <a:spLocks noChangeShapeType="1"/>
          </p:cNvSpPr>
          <p:nvPr/>
        </p:nvSpPr>
        <p:spPr bwMode="auto">
          <a:xfrm>
            <a:off x="3711575" y="3308350"/>
            <a:ext cx="1512888" cy="306388"/>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1187963" name="AutoShape 123"/>
          <p:cNvSpPr>
            <a:spLocks noChangeArrowheads="1"/>
          </p:cNvSpPr>
          <p:nvPr/>
        </p:nvSpPr>
        <p:spPr bwMode="auto">
          <a:xfrm>
            <a:off x="5226050" y="3259138"/>
            <a:ext cx="4284663" cy="79375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7" name="Group 85"/>
          <p:cNvGrpSpPr>
            <a:grpSpLocks/>
          </p:cNvGrpSpPr>
          <p:nvPr/>
        </p:nvGrpSpPr>
        <p:grpSpPr bwMode="auto">
          <a:xfrm>
            <a:off x="2557470" y="2878138"/>
            <a:ext cx="785814" cy="501650"/>
            <a:chOff x="1952" y="554"/>
            <a:chExt cx="495" cy="316"/>
          </a:xfrm>
        </p:grpSpPr>
        <p:sp>
          <p:nvSpPr>
            <p:cNvPr id="1177686" name="Rectangle 86"/>
            <p:cNvSpPr>
              <a:spLocks noChangeArrowheads="1"/>
            </p:cNvSpPr>
            <p:nvPr/>
          </p:nvSpPr>
          <p:spPr bwMode="auto">
            <a:xfrm>
              <a:off x="1952" y="554"/>
              <a:ext cx="115"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endParaRPr lang="en-US" sz="1400" b="1">
                <a:solidFill>
                  <a:schemeClr val="hlink"/>
                </a:solidFill>
                <a:latin typeface="Arial" panose="020B0604020202020204" pitchFamily="34" charset="0"/>
                <a:ea typeface="+mn-ea"/>
                <a:cs typeface="Arial" panose="020B0604020202020204" pitchFamily="34" charset="0"/>
              </a:endParaRPr>
            </a:p>
          </p:txBody>
        </p:sp>
        <p:sp>
          <p:nvSpPr>
            <p:cNvPr id="1177687" name="Rectangle 87"/>
            <p:cNvSpPr>
              <a:spLocks noChangeArrowheads="1"/>
            </p:cNvSpPr>
            <p:nvPr/>
          </p:nvSpPr>
          <p:spPr bwMode="auto">
            <a:xfrm>
              <a:off x="2109" y="678"/>
              <a:ext cx="338"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r>
                <a:rPr lang="ar-JO" sz="1400" b="1" dirty="0">
                  <a:solidFill>
                    <a:schemeClr val="hlink"/>
                  </a:solidFill>
                  <a:latin typeface="Arial" panose="020B0604020202020204" pitchFamily="34" charset="0"/>
                  <a:ea typeface="+mn-ea"/>
                  <a:cs typeface="Arial" panose="020B0604020202020204" pitchFamily="34" charset="0"/>
                </a:rPr>
                <a:t>تسبيح</a:t>
              </a:r>
              <a:endParaRPr lang="en-US" sz="1400" b="1" dirty="0">
                <a:solidFill>
                  <a:schemeClr val="hlink"/>
                </a:solidFill>
                <a:latin typeface="Arial" panose="020B0604020202020204" pitchFamily="34" charset="0"/>
                <a:ea typeface="+mn-ea"/>
                <a:cs typeface="Arial" panose="020B0604020202020204" pitchFamily="34" charset="0"/>
              </a:endParaRPr>
            </a:p>
          </p:txBody>
        </p:sp>
      </p:grpSp>
      <p:sp>
        <p:nvSpPr>
          <p:cNvPr id="101" name="Rectangle 30"/>
          <p:cNvSpPr>
            <a:spLocks noChangeArrowheads="1"/>
          </p:cNvSpPr>
          <p:nvPr/>
        </p:nvSpPr>
        <p:spPr bwMode="auto">
          <a:xfrm>
            <a:off x="7079456" y="2253123"/>
            <a:ext cx="2228850"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2"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03"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104"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105"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06"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07"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9" name="Picture 88">
            <a:extLst>
              <a:ext uri="{FF2B5EF4-FFF2-40B4-BE49-F238E27FC236}">
                <a16:creationId xmlns:a16="http://schemas.microsoft.com/office/drawing/2014/main" id="{D1A32A04-35F1-DFD7-1136-850EE9CFDB6F}"/>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90" name="Text Box 29">
            <a:extLst>
              <a:ext uri="{FF2B5EF4-FFF2-40B4-BE49-F238E27FC236}">
                <a16:creationId xmlns:a16="http://schemas.microsoft.com/office/drawing/2014/main" id="{8900771E-3677-5270-C98A-C9254025BDC6}"/>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r>
              <a:rPr lang="ar-JO" sz="3200" b="1" i="1" dirty="0">
                <a:solidFill>
                  <a:srgbClr val="FFF819"/>
                </a:solidFill>
                <a:latin typeface="Arial" panose="020B0604020202020204" pitchFamily="34" charset="0"/>
                <a:cs typeface="Arial" panose="020B0604020202020204" pitchFamily="34" charset="0"/>
              </a:rPr>
              <a:t>الشعر</a:t>
            </a: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p:txBody>
      </p:sp>
      <p:grpSp>
        <p:nvGrpSpPr>
          <p:cNvPr id="91" name="Group 85">
            <a:extLst>
              <a:ext uri="{FF2B5EF4-FFF2-40B4-BE49-F238E27FC236}">
                <a16:creationId xmlns:a16="http://schemas.microsoft.com/office/drawing/2014/main" id="{E2A15C28-D919-282E-47B9-E02A65ED5556}"/>
              </a:ext>
            </a:extLst>
          </p:cNvPr>
          <p:cNvGrpSpPr>
            <a:grpSpLocks/>
          </p:cNvGrpSpPr>
          <p:nvPr/>
        </p:nvGrpSpPr>
        <p:grpSpPr bwMode="auto">
          <a:xfrm>
            <a:off x="2571616" y="1403751"/>
            <a:ext cx="858840" cy="563563"/>
            <a:chOff x="1952" y="554"/>
            <a:chExt cx="541" cy="355"/>
          </a:xfrm>
        </p:grpSpPr>
        <p:sp>
          <p:nvSpPr>
            <p:cNvPr id="92" name="Rectangle 86">
              <a:extLst>
                <a:ext uri="{FF2B5EF4-FFF2-40B4-BE49-F238E27FC236}">
                  <a16:creationId xmlns:a16="http://schemas.microsoft.com/office/drawing/2014/main" id="{129A5009-0604-113D-2DE0-4A48C5854713}"/>
                </a:ext>
              </a:extLst>
            </p:cNvPr>
            <p:cNvSpPr>
              <a:spLocks noChangeArrowheads="1"/>
            </p:cNvSpPr>
            <p:nvPr/>
          </p:nvSpPr>
          <p:spPr bwMode="auto">
            <a:xfrm>
              <a:off x="1952" y="554"/>
              <a:ext cx="115"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93" name="Rectangle 87">
              <a:extLst>
                <a:ext uri="{FF2B5EF4-FFF2-40B4-BE49-F238E27FC236}">
                  <a16:creationId xmlns:a16="http://schemas.microsoft.com/office/drawing/2014/main" id="{0830A7F8-AA43-72EB-BAEC-A586CFC8538E}"/>
                </a:ext>
              </a:extLst>
            </p:cNvPr>
            <p:cNvSpPr>
              <a:spLocks noChangeArrowheads="1"/>
            </p:cNvSpPr>
            <p:nvPr/>
          </p:nvSpPr>
          <p:spPr bwMode="auto">
            <a:xfrm>
              <a:off x="2059" y="678"/>
              <a:ext cx="434"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800" b="1" dirty="0">
                  <a:latin typeface="Arial" panose="020B0604020202020204" pitchFamily="34" charset="0"/>
                  <a:cs typeface="Arial" panose="020B0604020202020204" pitchFamily="34" charset="0"/>
                </a:rPr>
                <a:t>ابراهام</a:t>
              </a:r>
              <a:endParaRPr lang="en-US" sz="1800" b="1" dirty="0">
                <a:latin typeface="Arial" panose="020B0604020202020204" pitchFamily="34" charset="0"/>
                <a:cs typeface="Arial" panose="020B0604020202020204" pitchFamily="34" charset="0"/>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nodeType="afterEffect">
                                  <p:stCondLst>
                                    <p:cond delay="0"/>
                                  </p:stCondLst>
                                  <p:childTnLst>
                                    <p:set>
                                      <p:cBhvr>
                                        <p:cTn id="6" dur="1" fill="hold">
                                          <p:stCondLst>
                                            <p:cond delay="0"/>
                                          </p:stCondLst>
                                        </p:cTn>
                                        <p:tgtEl>
                                          <p:spTgt spid="1187939"/>
                                        </p:tgtEl>
                                        <p:attrNameLst>
                                          <p:attrName>style.visibility</p:attrName>
                                        </p:attrNameLst>
                                      </p:cBhvr>
                                      <p:to>
                                        <p:strVal val="visible"/>
                                      </p:to>
                                    </p:set>
                                    <p:animEffect transition="in" filter="wipe(left)">
                                      <p:cBhvr>
                                        <p:cTn id="7" dur="500"/>
                                        <p:tgtEl>
                                          <p:spTgt spid="118793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87938"/>
                                        </p:tgtEl>
                                        <p:attrNameLst>
                                          <p:attrName>style.visibility</p:attrName>
                                        </p:attrNameLst>
                                      </p:cBhvr>
                                      <p:to>
                                        <p:strVal val="visible"/>
                                      </p:to>
                                    </p:set>
                                    <p:animEffect transition="in" filter="wipe(left)">
                                      <p:cBhvr>
                                        <p:cTn id="11" dur="500"/>
                                        <p:tgtEl>
                                          <p:spTgt spid="1187938"/>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87963"/>
                                        </p:tgtEl>
                                        <p:attrNameLst>
                                          <p:attrName>style.visibility</p:attrName>
                                        </p:attrNameLst>
                                      </p:cBhvr>
                                      <p:to>
                                        <p:strVal val="visible"/>
                                      </p:to>
                                    </p:set>
                                    <p:animEffect transition="in" filter="wipe(left)">
                                      <p:cBhvr>
                                        <p:cTn id="15" dur="500"/>
                                        <p:tgtEl>
                                          <p:spTgt spid="1187963"/>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938" grpId="0" animBg="1"/>
      <p:bldP spid="118796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latin typeface="Arial" panose="020B0604020202020204" pitchFamily="34" charset="0"/>
                <a:cs typeface="Arial" panose="020B0604020202020204" pitchFamily="34" charset="0"/>
              </a:rPr>
              <a:t> </a:t>
            </a:r>
          </a:p>
        </p:txBody>
      </p:sp>
      <p:pic>
        <p:nvPicPr>
          <p:cNvPr id="98306"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98308"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894"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895"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896"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897"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898"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899"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900"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901"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902"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903"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904"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89905" name="Rectangle 17"/>
          <p:cNvSpPr>
            <a:spLocks noChangeArrowheads="1"/>
          </p:cNvSpPr>
          <p:nvPr/>
        </p:nvSpPr>
        <p:spPr bwMode="auto">
          <a:xfrm>
            <a:off x="7786829" y="3540125"/>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89906" name="Text Box 18"/>
          <p:cNvSpPr txBox="1">
            <a:spLocks noChangeArrowheads="1"/>
          </p:cNvSpPr>
          <p:nvPr/>
        </p:nvSpPr>
        <p:spPr bwMode="auto">
          <a:xfrm>
            <a:off x="5167313" y="3481388"/>
            <a:ext cx="1935162" cy="523220"/>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المزامير</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89907" name="Rectangle 19"/>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89908" name="Text Box 20"/>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89916" name="Rectangle 28"/>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89917" name="Text Box 29"/>
          <p:cNvSpPr txBox="1">
            <a:spLocks noChangeArrowheads="1"/>
          </p:cNvSpPr>
          <p:nvPr/>
        </p:nvSpPr>
        <p:spPr bwMode="auto">
          <a:xfrm>
            <a:off x="6472238" y="1851357"/>
            <a:ext cx="2962275" cy="1323439"/>
          </a:xfrm>
          <a:prstGeom prst="rect">
            <a:avLst/>
          </a:prstGeom>
          <a:noFill/>
          <a:ln w="12700">
            <a:noFill/>
            <a:miter lim="800000"/>
            <a:headEnd/>
            <a:tailEnd/>
          </a:ln>
          <a:effectLst>
            <a:outerShdw blurRad="63500" dist="46662" dir="3284183" algn="ctr" rotWithShape="0">
              <a:schemeClr val="tx1">
                <a:alpha val="74998"/>
              </a:schemeClr>
            </a:outerShdw>
          </a:effectLst>
        </p:spPr>
        <p:txBody>
          <a:bodyPr wrap="square">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r>
              <a:rPr lang="ar-JO" sz="3200" b="1" i="1" dirty="0">
                <a:solidFill>
                  <a:srgbClr val="FFF819"/>
                </a:solidFill>
                <a:latin typeface="Arial" panose="020B0604020202020204" pitchFamily="34" charset="0"/>
                <a:cs typeface="Arial" panose="020B0604020202020204" pitchFamily="34" charset="0"/>
              </a:rPr>
              <a:t>الشعر</a:t>
            </a: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p:txBody>
      </p:sp>
      <p:sp>
        <p:nvSpPr>
          <p:cNvPr id="1189918" name="Rectangle 30"/>
          <p:cNvSpPr>
            <a:spLocks noChangeArrowheads="1"/>
          </p:cNvSpPr>
          <p:nvPr/>
        </p:nvSpPr>
        <p:spPr bwMode="auto">
          <a:xfrm>
            <a:off x="7181850" y="2232364"/>
            <a:ext cx="1792236" cy="680699"/>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98329" name="Text Box 31"/>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47</a:t>
            </a:r>
          </a:p>
        </p:txBody>
      </p:sp>
      <p:sp>
        <p:nvSpPr>
          <p:cNvPr id="1189920" name="Rectangle 32"/>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8331"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 xmlns:a14="http://schemas.microsoft.com/office/drawing/2010/main" w="57150">
                <a:solidFill>
                  <a:srgbClr val="000000"/>
                </a:solidFill>
                <a:round/>
                <a:headEnd/>
                <a:tailEnd/>
              </a14:hiddenLine>
            </a:ext>
          </a:extLst>
        </p:spPr>
        <p:txBody>
          <a:bodyPr vert="eaVert" wrap="none" anchor="ctr"/>
          <a:lstStyle/>
          <a:p>
            <a:endParaRPr lang="en-US">
              <a:latin typeface="Arial" panose="020B0604020202020204" pitchFamily="34" charset="0"/>
              <a:cs typeface="Arial" panose="020B0604020202020204" pitchFamily="34" charset="0"/>
            </a:endParaRPr>
          </a:p>
        </p:txBody>
      </p:sp>
      <p:sp>
        <p:nvSpPr>
          <p:cNvPr id="98332"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8333"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8334"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35"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36"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37"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38"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39"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40"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42"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98343"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44"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45"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46"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47"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48"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49"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50"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51" name="Rectangle 65"/>
          <p:cNvSpPr>
            <a:spLocks noChangeArrowheads="1"/>
          </p:cNvSpPr>
          <p:nvPr/>
        </p:nvSpPr>
        <p:spPr bwMode="auto">
          <a:xfrm>
            <a:off x="2774950" y="1301750"/>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8352"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53" name="Rectangle 68"/>
          <p:cNvSpPr>
            <a:spLocks noChangeArrowheads="1"/>
          </p:cNvSpPr>
          <p:nvPr/>
        </p:nvSpPr>
        <p:spPr bwMode="auto">
          <a:xfrm>
            <a:off x="1912938" y="1544638"/>
            <a:ext cx="70051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98355" name="Rectangle 70"/>
          <p:cNvSpPr>
            <a:spLocks noChangeArrowheads="1"/>
          </p:cNvSpPr>
          <p:nvPr/>
        </p:nvSpPr>
        <p:spPr bwMode="auto">
          <a:xfrm>
            <a:off x="1789113" y="4768850"/>
            <a:ext cx="18280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8357" name="Group 75"/>
          <p:cNvGrpSpPr>
            <a:grpSpLocks/>
          </p:cNvGrpSpPr>
          <p:nvPr/>
        </p:nvGrpSpPr>
        <p:grpSpPr bwMode="auto">
          <a:xfrm>
            <a:off x="2652716" y="3794125"/>
            <a:ext cx="814388" cy="477838"/>
            <a:chOff x="1844" y="2025"/>
            <a:chExt cx="513" cy="301"/>
          </a:xfrm>
        </p:grpSpPr>
        <p:sp>
          <p:nvSpPr>
            <p:cNvPr id="1189964" name="Rectangle 76"/>
            <p:cNvSpPr>
              <a:spLocks noChangeArrowheads="1"/>
            </p:cNvSpPr>
            <p:nvPr/>
          </p:nvSpPr>
          <p:spPr bwMode="auto">
            <a:xfrm>
              <a:off x="1844" y="2134"/>
              <a:ext cx="513"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r>
                <a:rPr lang="ar-JO" sz="1400" b="1" dirty="0">
                  <a:solidFill>
                    <a:schemeClr val="hlink"/>
                  </a:solidFill>
                  <a:latin typeface="Arial" panose="020B0604020202020204" pitchFamily="34" charset="0"/>
                  <a:ea typeface="+mn-ea"/>
                  <a:cs typeface="Arial" panose="020B0604020202020204" pitchFamily="34" charset="0"/>
                </a:rPr>
                <a:t>عن الحكمة</a:t>
              </a:r>
              <a:endParaRPr lang="en-US" sz="1400" b="1" dirty="0">
                <a:solidFill>
                  <a:schemeClr val="hlink"/>
                </a:solidFill>
                <a:latin typeface="Arial" panose="020B0604020202020204" pitchFamily="34" charset="0"/>
                <a:ea typeface="+mn-ea"/>
                <a:cs typeface="Arial" panose="020B0604020202020204" pitchFamily="34" charset="0"/>
              </a:endParaRPr>
            </a:p>
          </p:txBody>
        </p:sp>
        <p:sp>
          <p:nvSpPr>
            <p:cNvPr id="1189965" name="Rectangle 77"/>
            <p:cNvSpPr>
              <a:spLocks noChangeArrowheads="1"/>
            </p:cNvSpPr>
            <p:nvPr/>
          </p:nvSpPr>
          <p:spPr bwMode="auto">
            <a:xfrm>
              <a:off x="1856" y="2025"/>
              <a:ext cx="375"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r>
                <a:rPr lang="ar-JO" sz="1400" b="1" dirty="0">
                  <a:solidFill>
                    <a:schemeClr val="hlink"/>
                  </a:solidFill>
                  <a:latin typeface="Arial" panose="020B0604020202020204" pitchFamily="34" charset="0"/>
                  <a:ea typeface="+mn-ea"/>
                  <a:cs typeface="Arial" panose="020B0604020202020204" pitchFamily="34" charset="0"/>
                </a:rPr>
                <a:t>سليمان</a:t>
              </a:r>
              <a:endParaRPr lang="en-US" sz="1400" b="1" dirty="0">
                <a:solidFill>
                  <a:schemeClr val="hlink"/>
                </a:solidFill>
                <a:latin typeface="Arial" panose="020B0604020202020204" pitchFamily="34" charset="0"/>
                <a:ea typeface="+mn-ea"/>
                <a:cs typeface="Arial" panose="020B0604020202020204" pitchFamily="34" charset="0"/>
              </a:endParaRPr>
            </a:p>
          </p:txBody>
        </p:sp>
      </p:grpSp>
      <p:sp>
        <p:nvSpPr>
          <p:cNvPr id="1189966" name="Rectangle 78"/>
          <p:cNvSpPr>
            <a:spLocks noChangeArrowheads="1"/>
          </p:cNvSpPr>
          <p:nvPr/>
        </p:nvSpPr>
        <p:spPr bwMode="auto">
          <a:xfrm>
            <a:off x="1889648" y="3770450"/>
            <a:ext cx="419986" cy="582211"/>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SA" sz="3200" b="1" dirty="0">
                <a:solidFill>
                  <a:schemeClr val="hlink"/>
                </a:solidFill>
                <a:latin typeface="Arial" panose="020B0604020202020204" pitchFamily="34" charset="0"/>
                <a:ea typeface="+mn-ea"/>
                <a:cs typeface="Arial" panose="020B0604020202020204" pitchFamily="34" charset="0"/>
              </a:rPr>
              <a:t>أم</a:t>
            </a:r>
          </a:p>
        </p:txBody>
      </p:sp>
      <p:grpSp>
        <p:nvGrpSpPr>
          <p:cNvPr id="98359" name="Group 79"/>
          <p:cNvGrpSpPr>
            <a:grpSpLocks/>
          </p:cNvGrpSpPr>
          <p:nvPr/>
        </p:nvGrpSpPr>
        <p:grpSpPr bwMode="auto">
          <a:xfrm>
            <a:off x="2649545" y="4721225"/>
            <a:ext cx="227013" cy="452438"/>
            <a:chOff x="1892" y="2617"/>
            <a:chExt cx="143" cy="285"/>
          </a:xfrm>
        </p:grpSpPr>
        <p:sp>
          <p:nvSpPr>
            <p:cNvPr id="98389" name="Rectangle 80"/>
            <p:cNvSpPr>
              <a:spLocks noChangeArrowheads="1"/>
            </p:cNvSpPr>
            <p:nvPr/>
          </p:nvSpPr>
          <p:spPr bwMode="auto">
            <a:xfrm>
              <a:off x="1920" y="2710"/>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8390" name="Rectangle 81"/>
            <p:cNvSpPr>
              <a:spLocks noChangeArrowheads="1"/>
            </p:cNvSpPr>
            <p:nvPr/>
          </p:nvSpPr>
          <p:spPr bwMode="auto">
            <a:xfrm>
              <a:off x="1892" y="2617"/>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8360" name="Group 82"/>
          <p:cNvGrpSpPr>
            <a:grpSpLocks/>
          </p:cNvGrpSpPr>
          <p:nvPr/>
        </p:nvGrpSpPr>
        <p:grpSpPr bwMode="auto">
          <a:xfrm>
            <a:off x="2670181" y="5673725"/>
            <a:ext cx="263526" cy="441325"/>
            <a:chOff x="1845" y="3227"/>
            <a:chExt cx="166" cy="278"/>
          </a:xfrm>
        </p:grpSpPr>
        <p:sp>
          <p:nvSpPr>
            <p:cNvPr id="98387" name="Rectangle 83"/>
            <p:cNvSpPr>
              <a:spLocks noChangeArrowheads="1"/>
            </p:cNvSpPr>
            <p:nvPr/>
          </p:nvSpPr>
          <p:spPr bwMode="auto">
            <a:xfrm>
              <a:off x="1896" y="3227"/>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8388" name="Rectangle 84"/>
            <p:cNvSpPr>
              <a:spLocks noChangeArrowheads="1"/>
            </p:cNvSpPr>
            <p:nvPr/>
          </p:nvSpPr>
          <p:spPr bwMode="auto">
            <a:xfrm>
              <a:off x="1845" y="3313"/>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8365"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366"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8367"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8368" name="Text Box 95"/>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dirty="0">
              <a:latin typeface="Arial" panose="020B0604020202020204" pitchFamily="34" charset="0"/>
              <a:cs typeface="Arial" panose="020B0604020202020204" pitchFamily="34" charset="0"/>
            </a:endParaRPr>
          </a:p>
        </p:txBody>
      </p:sp>
      <p:sp>
        <p:nvSpPr>
          <p:cNvPr id="1189991" name="Line 103"/>
          <p:cNvSpPr>
            <a:spLocks noChangeShapeType="1"/>
          </p:cNvSpPr>
          <p:nvPr/>
        </p:nvSpPr>
        <p:spPr bwMode="auto">
          <a:xfrm>
            <a:off x="3810000" y="4005263"/>
            <a:ext cx="1266825" cy="736600"/>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985" name="AutoShape 97"/>
          <p:cNvSpPr>
            <a:spLocks noChangeArrowheads="1"/>
          </p:cNvSpPr>
          <p:nvPr/>
        </p:nvSpPr>
        <p:spPr bwMode="auto">
          <a:xfrm>
            <a:off x="5083175" y="4310063"/>
            <a:ext cx="4284663"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9990" name="AutoShape 102"/>
          <p:cNvSpPr>
            <a:spLocks noChangeArrowheads="1"/>
          </p:cNvSpPr>
          <p:nvPr/>
        </p:nvSpPr>
        <p:spPr bwMode="auto">
          <a:xfrm>
            <a:off x="1122876" y="3656013"/>
            <a:ext cx="2351087"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0"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91"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2"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93"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4"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5"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1" name="Picture 80">
            <a:extLst>
              <a:ext uri="{FF2B5EF4-FFF2-40B4-BE49-F238E27FC236}">
                <a16:creationId xmlns:a16="http://schemas.microsoft.com/office/drawing/2014/main" id="{5F048F5F-55F3-E348-ABF4-75EC456C0CBB}"/>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82" name="Group 85">
            <a:extLst>
              <a:ext uri="{FF2B5EF4-FFF2-40B4-BE49-F238E27FC236}">
                <a16:creationId xmlns:a16="http://schemas.microsoft.com/office/drawing/2014/main" id="{4B52A11E-34A8-F9C8-3BE3-7A93B471E2C5}"/>
              </a:ext>
            </a:extLst>
          </p:cNvPr>
          <p:cNvGrpSpPr>
            <a:grpSpLocks/>
          </p:cNvGrpSpPr>
          <p:nvPr/>
        </p:nvGrpSpPr>
        <p:grpSpPr bwMode="auto">
          <a:xfrm>
            <a:off x="2571616" y="1403751"/>
            <a:ext cx="858840" cy="563563"/>
            <a:chOff x="1952" y="554"/>
            <a:chExt cx="541" cy="355"/>
          </a:xfrm>
        </p:grpSpPr>
        <p:sp>
          <p:nvSpPr>
            <p:cNvPr id="83" name="Rectangle 86">
              <a:extLst>
                <a:ext uri="{FF2B5EF4-FFF2-40B4-BE49-F238E27FC236}">
                  <a16:creationId xmlns:a16="http://schemas.microsoft.com/office/drawing/2014/main" id="{9D189668-36D9-C441-2BAE-873082DFEA82}"/>
                </a:ext>
              </a:extLst>
            </p:cNvPr>
            <p:cNvSpPr>
              <a:spLocks noChangeArrowheads="1"/>
            </p:cNvSpPr>
            <p:nvPr/>
          </p:nvSpPr>
          <p:spPr bwMode="auto">
            <a:xfrm>
              <a:off x="1952" y="554"/>
              <a:ext cx="115"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84" name="Rectangle 87">
              <a:extLst>
                <a:ext uri="{FF2B5EF4-FFF2-40B4-BE49-F238E27FC236}">
                  <a16:creationId xmlns:a16="http://schemas.microsoft.com/office/drawing/2014/main" id="{72C02CEC-B067-5640-AE1D-F84DD01E1D0D}"/>
                </a:ext>
              </a:extLst>
            </p:cNvPr>
            <p:cNvSpPr>
              <a:spLocks noChangeArrowheads="1"/>
            </p:cNvSpPr>
            <p:nvPr/>
          </p:nvSpPr>
          <p:spPr bwMode="auto">
            <a:xfrm>
              <a:off x="2059" y="678"/>
              <a:ext cx="434"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800" b="1" dirty="0">
                  <a:latin typeface="Arial" panose="020B0604020202020204" pitchFamily="34" charset="0"/>
                  <a:cs typeface="Arial" panose="020B0604020202020204" pitchFamily="34" charset="0"/>
                </a:rPr>
                <a:t>ابراهام</a:t>
              </a:r>
              <a:endParaRPr lang="en-US" sz="1800" b="1" dirty="0">
                <a:latin typeface="Arial" panose="020B0604020202020204" pitchFamily="34" charset="0"/>
                <a:cs typeface="Arial" panose="020B0604020202020204" pitchFamily="34" charset="0"/>
              </a:endParaRPr>
            </a:p>
          </p:txBody>
        </p:sp>
      </p:grpSp>
      <p:sp>
        <p:nvSpPr>
          <p:cNvPr id="85" name="Rectangle 40">
            <a:extLst>
              <a:ext uri="{FF2B5EF4-FFF2-40B4-BE49-F238E27FC236}">
                <a16:creationId xmlns:a16="http://schemas.microsoft.com/office/drawing/2014/main" id="{395FC69B-9D6E-D8E2-F013-68667C0B1260}"/>
              </a:ext>
            </a:extLst>
          </p:cNvPr>
          <p:cNvSpPr>
            <a:spLocks noChangeArrowheads="1"/>
          </p:cNvSpPr>
          <p:nvPr/>
        </p:nvSpPr>
        <p:spPr bwMode="auto">
          <a:xfrm>
            <a:off x="1876691" y="1977639"/>
            <a:ext cx="1574800" cy="1308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a:lnSpc>
                <a:spcPct val="110000"/>
              </a:lnSpc>
              <a:spcBef>
                <a:spcPct val="50000"/>
              </a:spcBef>
              <a:defRPr/>
            </a:pPr>
            <a:r>
              <a:rPr lang="ar-JO" sz="1800" b="1" dirty="0">
                <a:latin typeface="Arial" panose="020B0604020202020204" pitchFamily="34" charset="0"/>
                <a:cs typeface="Arial" panose="020B0604020202020204" pitchFamily="34" charset="0"/>
              </a:rPr>
              <a:t>تمت كتابة "الوظيفة" بشكل جيد قبل فترة الملكية</a:t>
            </a:r>
            <a:endParaRPr lang="en-US" sz="1800" b="1" dirty="0">
              <a:latin typeface="Arial" panose="020B0604020202020204" pitchFamily="34" charset="0"/>
              <a:cs typeface="Arial" panose="020B0604020202020204" pitchFamily="34" charset="0"/>
            </a:endParaRPr>
          </a:p>
        </p:txBody>
      </p:sp>
      <p:sp>
        <p:nvSpPr>
          <p:cNvPr id="86" name="Rectangle 71">
            <a:extLst>
              <a:ext uri="{FF2B5EF4-FFF2-40B4-BE49-F238E27FC236}">
                <a16:creationId xmlns:a16="http://schemas.microsoft.com/office/drawing/2014/main" id="{C317C012-3244-F285-1FCA-988200BCEECD}"/>
              </a:ext>
            </a:extLst>
          </p:cNvPr>
          <p:cNvSpPr>
            <a:spLocks noChangeArrowheads="1"/>
          </p:cNvSpPr>
          <p:nvPr/>
        </p:nvSpPr>
        <p:spPr bwMode="auto">
          <a:xfrm>
            <a:off x="1827213" y="3036888"/>
            <a:ext cx="444031"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sp>
        <p:nvSpPr>
          <p:cNvPr id="87" name="Rectangle 87">
            <a:extLst>
              <a:ext uri="{FF2B5EF4-FFF2-40B4-BE49-F238E27FC236}">
                <a16:creationId xmlns:a16="http://schemas.microsoft.com/office/drawing/2014/main" id="{43F4F6DC-DE40-2FEB-2D9D-1F568C3119FB}"/>
              </a:ext>
            </a:extLst>
          </p:cNvPr>
          <p:cNvSpPr>
            <a:spLocks noChangeArrowheads="1"/>
          </p:cNvSpPr>
          <p:nvPr/>
        </p:nvSpPr>
        <p:spPr bwMode="auto">
          <a:xfrm>
            <a:off x="2662245" y="3078163"/>
            <a:ext cx="536576"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89990"/>
                                        </p:tgtEl>
                                        <p:attrNameLst>
                                          <p:attrName>style.visibility</p:attrName>
                                        </p:attrNameLst>
                                      </p:cBhvr>
                                      <p:to>
                                        <p:strVal val="visible"/>
                                      </p:to>
                                    </p:set>
                                    <p:animEffect transition="in" filter="wipe(left)">
                                      <p:cBhvr>
                                        <p:cTn id="7" dur="500"/>
                                        <p:tgtEl>
                                          <p:spTgt spid="1189990"/>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89991"/>
                                        </p:tgtEl>
                                        <p:attrNameLst>
                                          <p:attrName>style.visibility</p:attrName>
                                        </p:attrNameLst>
                                      </p:cBhvr>
                                      <p:to>
                                        <p:strVal val="visible"/>
                                      </p:to>
                                    </p:set>
                                    <p:animEffect transition="in" filter="wipe(left)">
                                      <p:cBhvr>
                                        <p:cTn id="11" dur="500"/>
                                        <p:tgtEl>
                                          <p:spTgt spid="118999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89985"/>
                                        </p:tgtEl>
                                        <p:attrNameLst>
                                          <p:attrName>style.visibility</p:attrName>
                                        </p:attrNameLst>
                                      </p:cBhvr>
                                      <p:to>
                                        <p:strVal val="visible"/>
                                      </p:to>
                                    </p:set>
                                    <p:animEffect transition="in" filter="wipe(left)">
                                      <p:cBhvr>
                                        <p:cTn id="15" dur="500"/>
                                        <p:tgtEl>
                                          <p:spTgt spid="11899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9985" grpId="0" animBg="1"/>
      <p:bldP spid="118999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Rectangle 78">
            <a:extLst>
              <a:ext uri="{FF2B5EF4-FFF2-40B4-BE49-F238E27FC236}">
                <a16:creationId xmlns:a16="http://schemas.microsoft.com/office/drawing/2014/main" id="{EC738B15-D325-B5BA-6CA4-E6B8075B15A1}"/>
              </a:ext>
            </a:extLst>
          </p:cNvPr>
          <p:cNvSpPr>
            <a:spLocks noChangeArrowheads="1"/>
          </p:cNvSpPr>
          <p:nvPr/>
        </p:nvSpPr>
        <p:spPr bwMode="auto">
          <a:xfrm>
            <a:off x="1797050" y="3886200"/>
            <a:ext cx="360675"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أم</a:t>
            </a:r>
            <a:endParaRPr lang="en-US" sz="2400" b="1" dirty="0">
              <a:latin typeface="Arial" panose="020B0604020202020204" pitchFamily="34" charset="0"/>
              <a:cs typeface="Arial" panose="020B0604020202020204" pitchFamily="34" charset="0"/>
            </a:endParaRPr>
          </a:p>
        </p:txBody>
      </p:sp>
      <p:sp>
        <p:nvSpPr>
          <p:cNvPr id="119" name="Rectangle 88">
            <a:extLst>
              <a:ext uri="{FF2B5EF4-FFF2-40B4-BE49-F238E27FC236}">
                <a16:creationId xmlns:a16="http://schemas.microsoft.com/office/drawing/2014/main" id="{BD5DB937-434D-CF20-3D0C-2AF49CA16427}"/>
              </a:ext>
            </a:extLst>
          </p:cNvPr>
          <p:cNvSpPr>
            <a:spLocks noChangeArrowheads="1"/>
          </p:cNvSpPr>
          <p:nvPr/>
        </p:nvSpPr>
        <p:spPr bwMode="auto">
          <a:xfrm>
            <a:off x="1543050" y="3049588"/>
            <a:ext cx="35586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grpSp>
        <p:nvGrpSpPr>
          <p:cNvPr id="103" name="Group 75">
            <a:extLst>
              <a:ext uri="{FF2B5EF4-FFF2-40B4-BE49-F238E27FC236}">
                <a16:creationId xmlns:a16="http://schemas.microsoft.com/office/drawing/2014/main" id="{AD86FA6D-A2F4-AFB1-0DE1-AEC4E689E139}"/>
              </a:ext>
            </a:extLst>
          </p:cNvPr>
          <p:cNvGrpSpPr>
            <a:grpSpLocks/>
          </p:cNvGrpSpPr>
          <p:nvPr/>
        </p:nvGrpSpPr>
        <p:grpSpPr bwMode="auto">
          <a:xfrm>
            <a:off x="2347904" y="3794125"/>
            <a:ext cx="1276344" cy="477838"/>
            <a:chOff x="1844" y="2025"/>
            <a:chExt cx="804" cy="301"/>
          </a:xfrm>
        </p:grpSpPr>
        <p:sp>
          <p:nvSpPr>
            <p:cNvPr id="104" name="Rectangle 76">
              <a:extLst>
                <a:ext uri="{FF2B5EF4-FFF2-40B4-BE49-F238E27FC236}">
                  <a16:creationId xmlns:a16="http://schemas.microsoft.com/office/drawing/2014/main" id="{0FD631B6-C5B4-102F-D9D7-C329D71E3C02}"/>
                </a:ext>
              </a:extLst>
            </p:cNvPr>
            <p:cNvSpPr>
              <a:spLocks noChangeArrowheads="1"/>
            </p:cNvSpPr>
            <p:nvPr/>
          </p:nvSpPr>
          <p:spPr bwMode="auto">
            <a:xfrm>
              <a:off x="1844" y="2134"/>
              <a:ext cx="804"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الحكمة</a:t>
              </a:r>
              <a:endParaRPr lang="en-US" sz="1400" b="1" dirty="0">
                <a:latin typeface="Arial" panose="020B0604020202020204" pitchFamily="34" charset="0"/>
                <a:cs typeface="Arial" panose="020B0604020202020204" pitchFamily="34" charset="0"/>
              </a:endParaRPr>
            </a:p>
          </p:txBody>
        </p:sp>
        <p:sp>
          <p:nvSpPr>
            <p:cNvPr id="105" name="Rectangle 77">
              <a:extLst>
                <a:ext uri="{FF2B5EF4-FFF2-40B4-BE49-F238E27FC236}">
                  <a16:creationId xmlns:a16="http://schemas.microsoft.com/office/drawing/2014/main" id="{37962818-D2E8-02AD-5858-A44F4737789B}"/>
                </a:ext>
              </a:extLst>
            </p:cNvPr>
            <p:cNvSpPr>
              <a:spLocks noChangeArrowheads="1"/>
            </p:cNvSpPr>
            <p:nvPr/>
          </p:nvSpPr>
          <p:spPr bwMode="auto">
            <a:xfrm>
              <a:off x="1856" y="2025"/>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grpSp>
      <p:sp>
        <p:nvSpPr>
          <p:cNvPr id="110" name="Rectangle 87">
            <a:extLst>
              <a:ext uri="{FF2B5EF4-FFF2-40B4-BE49-F238E27FC236}">
                <a16:creationId xmlns:a16="http://schemas.microsoft.com/office/drawing/2014/main" id="{29E495BF-2DFC-156F-2309-F680A8D8C614}"/>
              </a:ext>
            </a:extLst>
          </p:cNvPr>
          <p:cNvSpPr>
            <a:spLocks noChangeArrowheads="1"/>
          </p:cNvSpPr>
          <p:nvPr/>
        </p:nvSpPr>
        <p:spPr bwMode="auto">
          <a:xfrm>
            <a:off x="2662245" y="3078163"/>
            <a:ext cx="536576"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sp>
        <p:nvSpPr>
          <p:cNvPr id="120" name="Rectangle 89">
            <a:extLst>
              <a:ext uri="{FF2B5EF4-FFF2-40B4-BE49-F238E27FC236}">
                <a16:creationId xmlns:a16="http://schemas.microsoft.com/office/drawing/2014/main" id="{1F802018-1493-7DAC-96E0-8302BFBDEAAE}"/>
              </a:ext>
            </a:extLst>
          </p:cNvPr>
          <p:cNvSpPr>
            <a:spLocks noChangeArrowheads="1"/>
          </p:cNvSpPr>
          <p:nvPr/>
        </p:nvSpPr>
        <p:spPr bwMode="auto">
          <a:xfrm>
            <a:off x="1538288" y="3873500"/>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13" name="Rectangle 71">
            <a:extLst>
              <a:ext uri="{FF2B5EF4-FFF2-40B4-BE49-F238E27FC236}">
                <a16:creationId xmlns:a16="http://schemas.microsoft.com/office/drawing/2014/main" id="{B483A20E-6102-3725-B9E8-96A3C0387A1A}"/>
              </a:ext>
            </a:extLst>
          </p:cNvPr>
          <p:cNvSpPr>
            <a:spLocks noChangeArrowheads="1"/>
          </p:cNvSpPr>
          <p:nvPr/>
        </p:nvSpPr>
        <p:spPr bwMode="auto">
          <a:xfrm>
            <a:off x="1827213" y="3036888"/>
            <a:ext cx="444031"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sp>
        <p:nvSpPr>
          <p:cNvPr id="117" name="Rectangle 116">
            <a:extLst>
              <a:ext uri="{FF2B5EF4-FFF2-40B4-BE49-F238E27FC236}">
                <a16:creationId xmlns:a16="http://schemas.microsoft.com/office/drawing/2014/main" id="{2C980C55-C72D-214B-D7F2-86401922942D}"/>
              </a:ext>
            </a:extLst>
          </p:cNvPr>
          <p:cNvSpPr/>
          <p:nvPr/>
        </p:nvSpPr>
        <p:spPr>
          <a:xfrm>
            <a:off x="1797050" y="2271713"/>
            <a:ext cx="1662548" cy="678071"/>
          </a:xfrm>
          <a:prstGeom prst="rect">
            <a:avLst/>
          </a:prstGeom>
        </p:spPr>
        <p:txBody>
          <a:bodyPr wrap="square">
            <a:spAutoFit/>
          </a:bodyPr>
          <a:lstStyle/>
          <a:p>
            <a:pPr algn="ctr">
              <a:lnSpc>
                <a:spcPct val="70000"/>
              </a:lnSpc>
              <a:spcBef>
                <a:spcPct val="50000"/>
              </a:spcBef>
              <a:defRPr/>
            </a:pPr>
            <a:r>
              <a:rPr lang="ar-JO" sz="1800" b="1" dirty="0">
                <a:solidFill>
                  <a:schemeClr val="tx2"/>
                </a:solidFill>
                <a:latin typeface="Arial" panose="020B0604020202020204" pitchFamily="34" charset="0"/>
                <a:cs typeface="Arial" panose="020B0604020202020204" pitchFamily="34" charset="0"/>
              </a:rPr>
              <a:t>كل الآخرين"كتب شعرية"منفترة "الملكية"</a:t>
            </a:r>
            <a:endParaRPr lang="en-US" sz="1800" b="1" dirty="0">
              <a:solidFill>
                <a:schemeClr val="tx2"/>
              </a:solidFill>
              <a:latin typeface="Arial" panose="020B0604020202020204" pitchFamily="34" charset="0"/>
              <a:cs typeface="Arial" panose="020B0604020202020204" pitchFamily="34" charset="0"/>
            </a:endParaRPr>
          </a:p>
        </p:txBody>
      </p:sp>
      <p:sp>
        <p:nvSpPr>
          <p:cNvPr id="100353"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latin typeface="Arial" panose="020B0604020202020204" pitchFamily="34" charset="0"/>
                <a:cs typeface="Arial" panose="020B0604020202020204" pitchFamily="34" charset="0"/>
              </a:rPr>
              <a:t> </a:t>
            </a:r>
          </a:p>
        </p:txBody>
      </p:sp>
      <p:pic>
        <p:nvPicPr>
          <p:cNvPr id="10035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5"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0356"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91942"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43"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44"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45"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46"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47"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48"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49"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50"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51"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1952"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1953" name="Rectangle 17"/>
          <p:cNvSpPr>
            <a:spLocks noChangeArrowheads="1"/>
          </p:cNvSpPr>
          <p:nvPr/>
        </p:nvSpPr>
        <p:spPr bwMode="auto">
          <a:xfrm>
            <a:off x="7717098" y="3514725"/>
            <a:ext cx="931344"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التسبيح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1954" name="Text Box 18"/>
          <p:cNvSpPr txBox="1">
            <a:spLocks noChangeArrowheads="1"/>
          </p:cNvSpPr>
          <p:nvPr/>
        </p:nvSpPr>
        <p:spPr bwMode="auto">
          <a:xfrm>
            <a:off x="5156200" y="3481388"/>
            <a:ext cx="1868488" cy="954107"/>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المزامير</a:t>
            </a:r>
            <a:r>
              <a:rPr lang="en-US" sz="2800" b="1" dirty="0">
                <a:solidFill>
                  <a:schemeClr val="bg1"/>
                </a:solidFill>
                <a:latin typeface="Arial" panose="020B0604020202020204" pitchFamily="34" charset="0"/>
                <a:ea typeface="+mn-ea"/>
                <a:cs typeface="Arial" panose="020B0604020202020204" pitchFamily="34" charset="0"/>
              </a:rPr>
              <a:t>	</a:t>
            </a:r>
          </a:p>
        </p:txBody>
      </p:sp>
      <p:sp>
        <p:nvSpPr>
          <p:cNvPr id="1191958" name="Rectangle 22"/>
          <p:cNvSpPr>
            <a:spLocks noChangeArrowheads="1"/>
          </p:cNvSpPr>
          <p:nvPr/>
        </p:nvSpPr>
        <p:spPr bwMode="auto">
          <a:xfrm>
            <a:off x="7207308" y="5532451"/>
            <a:ext cx="1958869"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الحياة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1959" name="Text Box 23"/>
          <p:cNvSpPr txBox="1">
            <a:spLocks noChangeArrowheads="1"/>
          </p:cNvSpPr>
          <p:nvPr/>
        </p:nvSpPr>
        <p:spPr bwMode="auto">
          <a:xfrm>
            <a:off x="5429250" y="5463458"/>
            <a:ext cx="146843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جامعة</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1964" name="Rectangle 28"/>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91965"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r>
              <a:rPr lang="ar-JO" sz="3200" b="1" i="1" dirty="0">
                <a:solidFill>
                  <a:srgbClr val="FFF819"/>
                </a:solidFill>
                <a:latin typeface="Arial" panose="020B0604020202020204" pitchFamily="34" charset="0"/>
                <a:cs typeface="Arial" panose="020B0604020202020204" pitchFamily="34" charset="0"/>
              </a:rPr>
              <a:t>الشعر</a:t>
            </a: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p:txBody>
      </p:sp>
      <p:sp>
        <p:nvSpPr>
          <p:cNvPr id="1191966" name="Rectangle 30"/>
          <p:cNvSpPr>
            <a:spLocks noChangeArrowheads="1"/>
          </p:cNvSpPr>
          <p:nvPr/>
        </p:nvSpPr>
        <p:spPr bwMode="auto">
          <a:xfrm>
            <a:off x="6991350" y="2528888"/>
            <a:ext cx="2322513"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0379"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48</a:t>
            </a:r>
          </a:p>
        </p:txBody>
      </p:sp>
      <p:sp>
        <p:nvSpPr>
          <p:cNvPr id="1191968" name="Rectangle 32"/>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00381"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 xmlns:a14="http://schemas.microsoft.com/office/drawing/2010/main" w="57150">
                <a:solidFill>
                  <a:srgbClr val="000000"/>
                </a:solidFill>
                <a:round/>
                <a:headEnd/>
                <a:tailEnd/>
              </a14:hiddenLine>
            </a:ext>
          </a:extLst>
        </p:spPr>
        <p:txBody>
          <a:bodyPr vert="eaVert" wrap="none" anchor="ctr"/>
          <a:lstStyle/>
          <a:p>
            <a:endParaRPr lang="en-US">
              <a:latin typeface="Arial" panose="020B0604020202020204" pitchFamily="34" charset="0"/>
              <a:cs typeface="Arial" panose="020B0604020202020204" pitchFamily="34" charset="0"/>
            </a:endParaRPr>
          </a:p>
        </p:txBody>
      </p:sp>
      <p:sp>
        <p:nvSpPr>
          <p:cNvPr id="100382"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83"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84"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85"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86"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87"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88"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89"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90"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92"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93"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94"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95"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96"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97"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98"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399"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400"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401" name="Rectangle 60"/>
          <p:cNvSpPr>
            <a:spLocks noChangeArrowheads="1"/>
          </p:cNvSpPr>
          <p:nvPr/>
        </p:nvSpPr>
        <p:spPr bwMode="auto">
          <a:xfrm>
            <a:off x="1757363" y="2652713"/>
            <a:ext cx="182806"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100402"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404" name="Rectangle 69"/>
          <p:cNvSpPr>
            <a:spLocks noChangeArrowheads="1"/>
          </p:cNvSpPr>
          <p:nvPr/>
        </p:nvSpPr>
        <p:spPr bwMode="auto">
          <a:xfrm>
            <a:off x="1798638" y="5738813"/>
            <a:ext cx="182806" cy="428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2200" b="1">
              <a:latin typeface="Arial" panose="020B0604020202020204" pitchFamily="34" charset="0"/>
              <a:cs typeface="Arial" panose="020B0604020202020204" pitchFamily="34" charset="0"/>
            </a:endParaRPr>
          </a:p>
        </p:txBody>
      </p:sp>
      <p:grpSp>
        <p:nvGrpSpPr>
          <p:cNvPr id="100411" name="Group 82"/>
          <p:cNvGrpSpPr>
            <a:grpSpLocks/>
          </p:cNvGrpSpPr>
          <p:nvPr/>
        </p:nvGrpSpPr>
        <p:grpSpPr bwMode="auto">
          <a:xfrm>
            <a:off x="2670181" y="5673725"/>
            <a:ext cx="263526" cy="441325"/>
            <a:chOff x="1845" y="3227"/>
            <a:chExt cx="166" cy="278"/>
          </a:xfrm>
        </p:grpSpPr>
        <p:sp>
          <p:nvSpPr>
            <p:cNvPr id="100442" name="Rectangle 83"/>
            <p:cNvSpPr>
              <a:spLocks noChangeArrowheads="1"/>
            </p:cNvSpPr>
            <p:nvPr/>
          </p:nvSpPr>
          <p:spPr bwMode="auto">
            <a:xfrm>
              <a:off x="1896" y="3227"/>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0443" name="Rectangle 84"/>
            <p:cNvSpPr>
              <a:spLocks noChangeArrowheads="1"/>
            </p:cNvSpPr>
            <p:nvPr/>
          </p:nvSpPr>
          <p:spPr bwMode="auto">
            <a:xfrm>
              <a:off x="1845" y="3313"/>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100416"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0417"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0418"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0419" name="Text Box 95"/>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dirty="0">
              <a:latin typeface="Arial" panose="020B0604020202020204" pitchFamily="34" charset="0"/>
              <a:cs typeface="Arial" panose="020B0604020202020204" pitchFamily="34" charset="0"/>
            </a:endParaRPr>
          </a:p>
        </p:txBody>
      </p:sp>
      <p:sp>
        <p:nvSpPr>
          <p:cNvPr id="1192033" name="AutoShape 97"/>
          <p:cNvSpPr>
            <a:spLocks noChangeArrowheads="1"/>
          </p:cNvSpPr>
          <p:nvPr/>
        </p:nvSpPr>
        <p:spPr bwMode="auto">
          <a:xfrm>
            <a:off x="5202238" y="5289550"/>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2034" name="Line 98"/>
          <p:cNvSpPr>
            <a:spLocks noChangeShapeType="1"/>
          </p:cNvSpPr>
          <p:nvPr/>
        </p:nvSpPr>
        <p:spPr bwMode="auto">
          <a:xfrm>
            <a:off x="3663950" y="4984750"/>
            <a:ext cx="1536700" cy="68897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2035" name="AutoShape 99"/>
          <p:cNvSpPr>
            <a:spLocks noChangeArrowheads="1"/>
          </p:cNvSpPr>
          <p:nvPr/>
        </p:nvSpPr>
        <p:spPr bwMode="auto">
          <a:xfrm>
            <a:off x="1535116" y="4593422"/>
            <a:ext cx="2117721"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100423" name="Rectangle 105"/>
          <p:cNvSpPr>
            <a:spLocks noChangeArrowheads="1"/>
          </p:cNvSpPr>
          <p:nvPr/>
        </p:nvSpPr>
        <p:spPr bwMode="auto">
          <a:xfrm>
            <a:off x="9594850" y="72913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r>
              <a:rPr lang="en-US" sz="1600" b="1" dirty="0">
                <a:latin typeface="Arial" panose="020B0604020202020204" pitchFamily="34" charset="0"/>
                <a:cs typeface="Arial" panose="020B0604020202020204" pitchFamily="34" charset="0"/>
              </a:rPr>
              <a:t>١</a:t>
            </a:r>
          </a:p>
        </p:txBody>
      </p:sp>
      <p:pic>
        <p:nvPicPr>
          <p:cNvPr id="1192036" name="Picture 1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2610257"/>
            <a:ext cx="4988245" cy="1711708"/>
          </a:xfrm>
          <a:prstGeom prst="rect">
            <a:avLst/>
          </a:prstGeom>
          <a:noFill/>
          <a:effectLst>
            <a:outerShdw blurRad="63500" dist="125724" dir="2700000" algn="ctr" rotWithShape="0">
              <a:schemeClr val="tx1">
                <a:alpha val="74998"/>
              </a:schemeClr>
            </a:outerShdw>
          </a:effectLst>
        </p:spPr>
      </p:pic>
      <p:sp>
        <p:nvSpPr>
          <p:cNvPr id="1192040" name="Text Box 104"/>
          <p:cNvSpPr txBox="1">
            <a:spLocks noChangeArrowheads="1"/>
          </p:cNvSpPr>
          <p:nvPr/>
        </p:nvSpPr>
        <p:spPr bwMode="auto">
          <a:xfrm>
            <a:off x="674688" y="3817938"/>
            <a:ext cx="2981325" cy="366712"/>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1800" b="1" dirty="0">
                <a:solidFill>
                  <a:srgbClr val="FFFF66"/>
                </a:solidFill>
                <a:latin typeface="Arial" panose="020B0604020202020204" pitchFamily="34" charset="0"/>
                <a:ea typeface="+mn-ea"/>
                <a:cs typeface="Arial" panose="020B0604020202020204" pitchFamily="34" charset="0"/>
              </a:rPr>
              <a:t>جبل الهيكل</a:t>
            </a:r>
            <a:endParaRPr lang="en-US" sz="1800" b="1" dirty="0">
              <a:solidFill>
                <a:srgbClr val="FFFF66"/>
              </a:solidFill>
              <a:latin typeface="Arial" panose="020B0604020202020204" pitchFamily="34" charset="0"/>
              <a:ea typeface="+mn-ea"/>
              <a:cs typeface="Arial" panose="020B0604020202020204" pitchFamily="34" charset="0"/>
            </a:endParaRPr>
          </a:p>
        </p:txBody>
      </p:sp>
      <p:pic>
        <p:nvPicPr>
          <p:cNvPr id="1192039" name="Picture 10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283561" y="3466111"/>
            <a:ext cx="1123950" cy="1039812"/>
          </a:xfrm>
          <a:prstGeom prst="rect">
            <a:avLst/>
          </a:prstGeom>
          <a:noFill/>
          <a:ln w="76200">
            <a:solidFill>
              <a:schemeClr val="accent2"/>
            </a:solidFill>
            <a:miter lim="800000"/>
            <a:headEnd/>
            <a:tailEnd/>
          </a:ln>
          <a:effectLst>
            <a:outerShdw blurRad="63500" dist="99190" dir="2388334" algn="ctr" rotWithShape="0">
              <a:schemeClr val="tx1">
                <a:alpha val="74998"/>
              </a:schemeClr>
            </a:outerShdw>
          </a:effectLst>
        </p:spPr>
      </p:pic>
      <p:sp>
        <p:nvSpPr>
          <p:cNvPr id="1192037" name="Text Box 101"/>
          <p:cNvSpPr txBox="1">
            <a:spLocks noChangeArrowheads="1"/>
          </p:cNvSpPr>
          <p:nvPr/>
        </p:nvSpPr>
        <p:spPr bwMode="auto">
          <a:xfrm>
            <a:off x="1854201" y="2552986"/>
            <a:ext cx="2773362" cy="366713"/>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1800" b="1" dirty="0">
                <a:solidFill>
                  <a:srgbClr val="FFFF66"/>
                </a:solidFill>
                <a:latin typeface="Arial" panose="020B0604020202020204" pitchFamily="34" charset="0"/>
                <a:ea typeface="+mn-ea"/>
                <a:cs typeface="Arial" panose="020B0604020202020204" pitchFamily="34" charset="0"/>
              </a:rPr>
              <a:t>جبل الزيتون</a:t>
            </a:r>
            <a:endParaRPr lang="en-US" sz="1800" b="1" dirty="0">
              <a:solidFill>
                <a:srgbClr val="FFFF66"/>
              </a:solidFill>
              <a:latin typeface="Arial" panose="020B0604020202020204" pitchFamily="34" charset="0"/>
              <a:ea typeface="+mn-ea"/>
              <a:cs typeface="Arial" panose="020B0604020202020204" pitchFamily="34" charset="0"/>
            </a:endParaRPr>
          </a:p>
        </p:txBody>
      </p:sp>
      <p:pic>
        <p:nvPicPr>
          <p:cNvPr id="1192038" name="Picture 10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893895" y="2105819"/>
            <a:ext cx="479425" cy="1119188"/>
          </a:xfrm>
          <a:prstGeom prst="rect">
            <a:avLst/>
          </a:prstGeom>
          <a:noFill/>
          <a:ln w="76200">
            <a:solidFill>
              <a:schemeClr val="accent2"/>
            </a:solidFill>
            <a:miter lim="800000"/>
            <a:headEnd/>
            <a:tailEnd/>
          </a:ln>
          <a:effectLst>
            <a:outerShdw blurRad="63500" dist="125724" dir="2700000" algn="ctr" rotWithShape="0">
              <a:schemeClr val="tx1">
                <a:alpha val="74998"/>
              </a:schemeClr>
            </a:outerShdw>
          </a:effectLst>
        </p:spPr>
      </p:pic>
      <p:sp>
        <p:nvSpPr>
          <p:cNvPr id="1192050" name="AutoShape 114"/>
          <p:cNvSpPr>
            <a:spLocks noChangeArrowheads="1"/>
          </p:cNvSpPr>
          <p:nvPr/>
        </p:nvSpPr>
        <p:spPr bwMode="auto">
          <a:xfrm rot="1026163" flipH="1">
            <a:off x="1800225" y="3367088"/>
            <a:ext cx="3024188" cy="523875"/>
          </a:xfrm>
          <a:prstGeom prst="curvedUpArrow">
            <a:avLst>
              <a:gd name="adj1" fmla="val 115455"/>
              <a:gd name="adj2" fmla="val 230909"/>
              <a:gd name="adj3" fmla="val 33333"/>
            </a:avLst>
          </a:prstGeom>
          <a:solidFill>
            <a:schemeClr val="hlink"/>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99"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98" name="Picture 97">
            <a:extLst>
              <a:ext uri="{FF2B5EF4-FFF2-40B4-BE49-F238E27FC236}">
                <a16:creationId xmlns:a16="http://schemas.microsoft.com/office/drawing/2014/main" id="{F448DAD0-DE21-04A9-6862-295E7C46C912}"/>
              </a:ext>
            </a:extLst>
          </p:cNvPr>
          <p:cNvPicPr>
            <a:picLocks noChangeAspect="1"/>
          </p:cNvPicPr>
          <p:nvPr/>
        </p:nvPicPr>
        <p:blipFill>
          <a:blip r:embed="rId7"/>
          <a:stretch>
            <a:fillRect/>
          </a:stretch>
        </p:blipFill>
        <p:spPr>
          <a:xfrm>
            <a:off x="4250812" y="192261"/>
            <a:ext cx="2201937" cy="1711482"/>
          </a:xfrm>
          <a:prstGeom prst="rect">
            <a:avLst/>
          </a:prstGeom>
          <a:ln w="82550">
            <a:solidFill>
              <a:srgbClr val="1722CD"/>
            </a:solidFill>
          </a:ln>
        </p:spPr>
      </p:pic>
      <p:sp>
        <p:nvSpPr>
          <p:cNvPr id="100" name="Rectangle 19">
            <a:extLst>
              <a:ext uri="{FF2B5EF4-FFF2-40B4-BE49-F238E27FC236}">
                <a16:creationId xmlns:a16="http://schemas.microsoft.com/office/drawing/2014/main" id="{C4885720-9C88-7978-FF22-FDB98017352C}"/>
              </a:ext>
            </a:extLst>
          </p:cNvPr>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1" name="Text Box 20">
            <a:extLst>
              <a:ext uri="{FF2B5EF4-FFF2-40B4-BE49-F238E27FC236}">
                <a16:creationId xmlns:a16="http://schemas.microsoft.com/office/drawing/2014/main" id="{80EF9163-D723-A6E0-17E6-62CD3DE28AB8}"/>
              </a:ext>
            </a:extLst>
          </p:cNvPr>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02" name="Rectangle 70">
            <a:extLst>
              <a:ext uri="{FF2B5EF4-FFF2-40B4-BE49-F238E27FC236}">
                <a16:creationId xmlns:a16="http://schemas.microsoft.com/office/drawing/2014/main" id="{7D6FA787-BAC4-485C-3B1B-7C05378D0516}"/>
              </a:ext>
            </a:extLst>
          </p:cNvPr>
          <p:cNvSpPr>
            <a:spLocks noChangeArrowheads="1"/>
          </p:cNvSpPr>
          <p:nvPr/>
        </p:nvSpPr>
        <p:spPr bwMode="auto">
          <a:xfrm>
            <a:off x="1789113" y="4698737"/>
            <a:ext cx="416780" cy="459100"/>
          </a:xfrm>
          <a:prstGeom prst="rect">
            <a:avLst/>
          </a:prstGeom>
          <a:noFill/>
          <a:ln w="12700">
            <a:no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solidFill>
                  <a:schemeClr val="hlink"/>
                </a:solidFill>
                <a:latin typeface="Arial" panose="020B0604020202020204" pitchFamily="34" charset="0"/>
                <a:cs typeface="Arial" panose="020B0604020202020204" pitchFamily="34" charset="0"/>
              </a:rPr>
              <a:t>جا</a:t>
            </a:r>
            <a:endParaRPr lang="en-US" sz="2400" b="1" dirty="0">
              <a:solidFill>
                <a:schemeClr val="hlink"/>
              </a:solidFill>
              <a:latin typeface="Arial" panose="020B0604020202020204" pitchFamily="34" charset="0"/>
              <a:cs typeface="Arial" panose="020B0604020202020204" pitchFamily="34" charset="0"/>
            </a:endParaRPr>
          </a:p>
        </p:txBody>
      </p:sp>
      <p:sp>
        <p:nvSpPr>
          <p:cNvPr id="107" name="Rectangle 81">
            <a:extLst>
              <a:ext uri="{FF2B5EF4-FFF2-40B4-BE49-F238E27FC236}">
                <a16:creationId xmlns:a16="http://schemas.microsoft.com/office/drawing/2014/main" id="{71242147-E8E1-36CA-F56A-7961624934F3}"/>
              </a:ext>
            </a:extLst>
          </p:cNvPr>
          <p:cNvSpPr>
            <a:spLocks noChangeArrowheads="1"/>
          </p:cNvSpPr>
          <p:nvPr/>
        </p:nvSpPr>
        <p:spPr bwMode="auto">
          <a:xfrm>
            <a:off x="2391297" y="4788159"/>
            <a:ext cx="1214443" cy="304800"/>
          </a:xfrm>
          <a:prstGeom prst="rect">
            <a:avLst/>
          </a:prstGeom>
          <a:noFill/>
          <a:ln w="12700">
            <a:noFill/>
            <a:miter lim="800000"/>
            <a:headEnd/>
            <a:tailEnd/>
          </a:ln>
          <a:effectLst>
            <a:outerShdw blurRad="63500" dist="17961"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solidFill>
                  <a:schemeClr val="hlink"/>
                </a:solidFill>
                <a:latin typeface="Arial" panose="020B0604020202020204" pitchFamily="34" charset="0"/>
                <a:ea typeface="+mn-ea"/>
                <a:cs typeface="Arial" panose="020B0604020202020204" pitchFamily="34" charset="0"/>
              </a:rPr>
              <a:t>سليمان عن الحياة</a:t>
            </a:r>
            <a:endParaRPr lang="en-US" sz="1400" b="1" dirty="0">
              <a:solidFill>
                <a:schemeClr val="hlink"/>
              </a:solidFill>
              <a:latin typeface="Arial" panose="020B0604020202020204" pitchFamily="34" charset="0"/>
              <a:ea typeface="+mn-ea"/>
              <a:cs typeface="Arial" panose="020B0604020202020204" pitchFamily="34" charset="0"/>
            </a:endParaRPr>
          </a:p>
        </p:txBody>
      </p:sp>
      <p:sp>
        <p:nvSpPr>
          <p:cNvPr id="109" name="Rectangle 86">
            <a:extLst>
              <a:ext uri="{FF2B5EF4-FFF2-40B4-BE49-F238E27FC236}">
                <a16:creationId xmlns:a16="http://schemas.microsoft.com/office/drawing/2014/main" id="{D845D649-60F6-BFFE-3FF9-08D27E466E53}"/>
              </a:ext>
            </a:extLst>
          </p:cNvPr>
          <p:cNvSpPr>
            <a:spLocks noChangeArrowheads="1"/>
          </p:cNvSpPr>
          <p:nvPr/>
        </p:nvSpPr>
        <p:spPr bwMode="auto">
          <a:xfrm>
            <a:off x="2649545" y="2881313"/>
            <a:ext cx="1825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12" name="Rectangle 68">
            <a:extLst>
              <a:ext uri="{FF2B5EF4-FFF2-40B4-BE49-F238E27FC236}">
                <a16:creationId xmlns:a16="http://schemas.microsoft.com/office/drawing/2014/main" id="{0385D1B7-68B5-544E-9A7B-04F33266718C}"/>
              </a:ext>
            </a:extLst>
          </p:cNvPr>
          <p:cNvSpPr>
            <a:spLocks noChangeArrowheads="1"/>
          </p:cNvSpPr>
          <p:nvPr/>
        </p:nvSpPr>
        <p:spPr bwMode="auto">
          <a:xfrm>
            <a:off x="1912938" y="1544638"/>
            <a:ext cx="70051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grpSp>
        <p:nvGrpSpPr>
          <p:cNvPr id="114" name="Group 85">
            <a:extLst>
              <a:ext uri="{FF2B5EF4-FFF2-40B4-BE49-F238E27FC236}">
                <a16:creationId xmlns:a16="http://schemas.microsoft.com/office/drawing/2014/main" id="{CF5161AF-4936-65A9-73EA-8553C7011985}"/>
              </a:ext>
            </a:extLst>
          </p:cNvPr>
          <p:cNvGrpSpPr>
            <a:grpSpLocks/>
          </p:cNvGrpSpPr>
          <p:nvPr/>
        </p:nvGrpSpPr>
        <p:grpSpPr bwMode="auto">
          <a:xfrm>
            <a:off x="2571616" y="1403751"/>
            <a:ext cx="858840" cy="563563"/>
            <a:chOff x="1952" y="554"/>
            <a:chExt cx="541" cy="355"/>
          </a:xfrm>
        </p:grpSpPr>
        <p:sp>
          <p:nvSpPr>
            <p:cNvPr id="115" name="Rectangle 86">
              <a:extLst>
                <a:ext uri="{FF2B5EF4-FFF2-40B4-BE49-F238E27FC236}">
                  <a16:creationId xmlns:a16="http://schemas.microsoft.com/office/drawing/2014/main" id="{9D72C05D-12B8-FA1E-F897-D2B48CD28BAE}"/>
                </a:ext>
              </a:extLst>
            </p:cNvPr>
            <p:cNvSpPr>
              <a:spLocks noChangeArrowheads="1"/>
            </p:cNvSpPr>
            <p:nvPr/>
          </p:nvSpPr>
          <p:spPr bwMode="auto">
            <a:xfrm>
              <a:off x="1952" y="554"/>
              <a:ext cx="115"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116" name="Rectangle 87">
              <a:extLst>
                <a:ext uri="{FF2B5EF4-FFF2-40B4-BE49-F238E27FC236}">
                  <a16:creationId xmlns:a16="http://schemas.microsoft.com/office/drawing/2014/main" id="{4088A236-4FA7-CB55-7F33-0FCB63A2E447}"/>
                </a:ext>
              </a:extLst>
            </p:cNvPr>
            <p:cNvSpPr>
              <a:spLocks noChangeArrowheads="1"/>
            </p:cNvSpPr>
            <p:nvPr/>
          </p:nvSpPr>
          <p:spPr bwMode="auto">
            <a:xfrm>
              <a:off x="2059" y="678"/>
              <a:ext cx="434"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800" b="1" dirty="0">
                  <a:latin typeface="Arial" panose="020B0604020202020204" pitchFamily="34" charset="0"/>
                  <a:cs typeface="Arial" panose="020B0604020202020204" pitchFamily="34" charset="0"/>
                </a:rPr>
                <a:t>ابراهام</a:t>
              </a:r>
              <a:endParaRPr lang="en-US" sz="1800" b="1" dirty="0">
                <a:latin typeface="Arial" panose="020B0604020202020204" pitchFamily="34" charset="0"/>
                <a:cs typeface="Arial" panose="020B0604020202020204" pitchFamily="34" charset="0"/>
              </a:endParaRPr>
            </a:p>
          </p:txBody>
        </p:sp>
      </p:grpSp>
      <p:sp>
        <p:nvSpPr>
          <p:cNvPr id="118" name="Rectangle 50">
            <a:extLst>
              <a:ext uri="{FF2B5EF4-FFF2-40B4-BE49-F238E27FC236}">
                <a16:creationId xmlns:a16="http://schemas.microsoft.com/office/drawing/2014/main" id="{2989F451-9D14-14D8-8B5B-FD7248D1BD83}"/>
              </a:ext>
            </a:extLst>
          </p:cNvPr>
          <p:cNvSpPr>
            <a:spLocks noChangeArrowheads="1"/>
          </p:cNvSpPr>
          <p:nvPr/>
        </p:nvSpPr>
        <p:spPr bwMode="auto">
          <a:xfrm>
            <a:off x="1604963" y="1541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121" name="Rectangle 90">
            <a:extLst>
              <a:ext uri="{FF2B5EF4-FFF2-40B4-BE49-F238E27FC236}">
                <a16:creationId xmlns:a16="http://schemas.microsoft.com/office/drawing/2014/main" id="{3E9E0F9B-7397-4DCF-5BBF-DD2801E4F97B}"/>
              </a:ext>
            </a:extLst>
          </p:cNvPr>
          <p:cNvSpPr>
            <a:spLocks noChangeArrowheads="1"/>
          </p:cNvSpPr>
          <p:nvPr/>
        </p:nvSpPr>
        <p:spPr bwMode="auto">
          <a:xfrm>
            <a:off x="1541463" y="4752975"/>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22" name="Rectangle 91">
            <a:extLst>
              <a:ext uri="{FF2B5EF4-FFF2-40B4-BE49-F238E27FC236}">
                <a16:creationId xmlns:a16="http://schemas.microsoft.com/office/drawing/2014/main" id="{C29010F5-0E0F-E2E0-E537-72C8604139EE}"/>
              </a:ext>
            </a:extLst>
          </p:cNvPr>
          <p:cNvSpPr>
            <a:spLocks noChangeArrowheads="1"/>
          </p:cNvSpPr>
          <p:nvPr/>
        </p:nvSpPr>
        <p:spPr bwMode="auto">
          <a:xfrm>
            <a:off x="1541463" y="5732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92035"/>
                                        </p:tgtEl>
                                        <p:attrNameLst>
                                          <p:attrName>style.visibility</p:attrName>
                                        </p:attrNameLst>
                                      </p:cBhvr>
                                      <p:to>
                                        <p:strVal val="visible"/>
                                      </p:to>
                                    </p:set>
                                    <p:animEffect transition="in" filter="wipe(left)">
                                      <p:cBhvr>
                                        <p:cTn id="7" dur="500"/>
                                        <p:tgtEl>
                                          <p:spTgt spid="1192035"/>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92034"/>
                                        </p:tgtEl>
                                        <p:attrNameLst>
                                          <p:attrName>style.visibility</p:attrName>
                                        </p:attrNameLst>
                                      </p:cBhvr>
                                      <p:to>
                                        <p:strVal val="visible"/>
                                      </p:to>
                                    </p:set>
                                    <p:animEffect transition="in" filter="wipe(left)">
                                      <p:cBhvr>
                                        <p:cTn id="11" dur="500"/>
                                        <p:tgtEl>
                                          <p:spTgt spid="1192034"/>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2033"/>
                                        </p:tgtEl>
                                        <p:attrNameLst>
                                          <p:attrName>style.visibility</p:attrName>
                                        </p:attrNameLst>
                                      </p:cBhvr>
                                      <p:to>
                                        <p:strVal val="visible"/>
                                      </p:to>
                                    </p:set>
                                    <p:animEffect transition="in" filter="wipe(left)">
                                      <p:cBhvr>
                                        <p:cTn id="15" dur="500"/>
                                        <p:tgtEl>
                                          <p:spTgt spid="119203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1192036"/>
                                        </p:tgtEl>
                                        <p:attrNameLst>
                                          <p:attrName>style.visibility</p:attrName>
                                        </p:attrNameLst>
                                      </p:cBhvr>
                                      <p:to>
                                        <p:strVal val="visible"/>
                                      </p:to>
                                    </p:set>
                                    <p:animEffect transition="in" filter="fade">
                                      <p:cBhvr>
                                        <p:cTn id="20" dur="1000"/>
                                        <p:tgtEl>
                                          <p:spTgt spid="1192036"/>
                                        </p:tgtEl>
                                      </p:cBhvr>
                                    </p:animEffect>
                                  </p:childTnLst>
                                </p:cTn>
                              </p:par>
                            </p:childTnLst>
                          </p:cTn>
                        </p:par>
                        <p:par>
                          <p:cTn id="21" fill="hold" nodeType="afterGroup">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192040"/>
                                        </p:tgtEl>
                                        <p:attrNameLst>
                                          <p:attrName>style.visibility</p:attrName>
                                        </p:attrNameLst>
                                      </p:cBhvr>
                                      <p:to>
                                        <p:strVal val="visible"/>
                                      </p:to>
                                    </p:set>
                                    <p:animEffect transition="in" filter="fade">
                                      <p:cBhvr>
                                        <p:cTn id="24" dur="1000"/>
                                        <p:tgtEl>
                                          <p:spTgt spid="1192040"/>
                                        </p:tgtEl>
                                      </p:cBhvr>
                                    </p:animEffect>
                                  </p:childTnLst>
                                </p:cTn>
                              </p:par>
                            </p:childTnLst>
                          </p:cTn>
                        </p:par>
                        <p:par>
                          <p:cTn id="25" fill="hold" nodeType="afterGroup">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192037"/>
                                        </p:tgtEl>
                                        <p:attrNameLst>
                                          <p:attrName>style.visibility</p:attrName>
                                        </p:attrNameLst>
                                      </p:cBhvr>
                                      <p:to>
                                        <p:strVal val="visible"/>
                                      </p:to>
                                    </p:set>
                                    <p:animEffect transition="in" filter="fade">
                                      <p:cBhvr>
                                        <p:cTn id="28" dur="1000"/>
                                        <p:tgtEl>
                                          <p:spTgt spid="1192037"/>
                                        </p:tgtEl>
                                      </p:cBhvr>
                                    </p:animEffect>
                                  </p:childTnLst>
                                </p:cTn>
                              </p:par>
                            </p:childTnLst>
                          </p:cTn>
                        </p:par>
                        <p:par>
                          <p:cTn id="29" fill="hold" nodeType="afterGroup">
                            <p:stCondLst>
                              <p:cond delay="3000"/>
                            </p:stCondLst>
                            <p:childTnLst>
                              <p:par>
                                <p:cTn id="30" presetID="2" presetClass="entr" presetSubtype="8" fill="hold" nodeType="afterEffect">
                                  <p:stCondLst>
                                    <p:cond delay="0"/>
                                  </p:stCondLst>
                                  <p:childTnLst>
                                    <p:set>
                                      <p:cBhvr>
                                        <p:cTn id="31" dur="1" fill="hold">
                                          <p:stCondLst>
                                            <p:cond delay="0"/>
                                          </p:stCondLst>
                                        </p:cTn>
                                        <p:tgtEl>
                                          <p:spTgt spid="1192039"/>
                                        </p:tgtEl>
                                        <p:attrNameLst>
                                          <p:attrName>style.visibility</p:attrName>
                                        </p:attrNameLst>
                                      </p:cBhvr>
                                      <p:to>
                                        <p:strVal val="visible"/>
                                      </p:to>
                                    </p:set>
                                    <p:anim calcmode="lin" valueType="num">
                                      <p:cBhvr additive="base">
                                        <p:cTn id="32" dur="2000" fill="hold"/>
                                        <p:tgtEl>
                                          <p:spTgt spid="1192039"/>
                                        </p:tgtEl>
                                        <p:attrNameLst>
                                          <p:attrName>ppt_x</p:attrName>
                                        </p:attrNameLst>
                                      </p:cBhvr>
                                      <p:tavLst>
                                        <p:tav tm="0">
                                          <p:val>
                                            <p:strVal val="0-#ppt_w/2"/>
                                          </p:val>
                                        </p:tav>
                                        <p:tav tm="100000">
                                          <p:val>
                                            <p:strVal val="#ppt_x"/>
                                          </p:val>
                                        </p:tav>
                                      </p:tavLst>
                                    </p:anim>
                                    <p:anim calcmode="lin" valueType="num">
                                      <p:cBhvr additive="base">
                                        <p:cTn id="33" dur="2000" fill="hold"/>
                                        <p:tgtEl>
                                          <p:spTgt spid="1192039"/>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5000"/>
                            </p:stCondLst>
                            <p:childTnLst>
                              <p:par>
                                <p:cTn id="35" presetID="2" presetClass="entr" presetSubtype="8" fill="hold" nodeType="afterEffect">
                                  <p:stCondLst>
                                    <p:cond delay="0"/>
                                  </p:stCondLst>
                                  <p:childTnLst>
                                    <p:set>
                                      <p:cBhvr>
                                        <p:cTn id="36" dur="1" fill="hold">
                                          <p:stCondLst>
                                            <p:cond delay="0"/>
                                          </p:stCondLst>
                                        </p:cTn>
                                        <p:tgtEl>
                                          <p:spTgt spid="1192038"/>
                                        </p:tgtEl>
                                        <p:attrNameLst>
                                          <p:attrName>style.visibility</p:attrName>
                                        </p:attrNameLst>
                                      </p:cBhvr>
                                      <p:to>
                                        <p:strVal val="visible"/>
                                      </p:to>
                                    </p:set>
                                    <p:anim calcmode="lin" valueType="num">
                                      <p:cBhvr additive="base">
                                        <p:cTn id="37" dur="2000" fill="hold"/>
                                        <p:tgtEl>
                                          <p:spTgt spid="1192038"/>
                                        </p:tgtEl>
                                        <p:attrNameLst>
                                          <p:attrName>ppt_x</p:attrName>
                                        </p:attrNameLst>
                                      </p:cBhvr>
                                      <p:tavLst>
                                        <p:tav tm="0">
                                          <p:val>
                                            <p:strVal val="0-#ppt_w/2"/>
                                          </p:val>
                                        </p:tav>
                                        <p:tav tm="100000">
                                          <p:val>
                                            <p:strVal val="#ppt_x"/>
                                          </p:val>
                                        </p:tav>
                                      </p:tavLst>
                                    </p:anim>
                                    <p:anim calcmode="lin" valueType="num">
                                      <p:cBhvr additive="base">
                                        <p:cTn id="38" dur="2000" fill="hold"/>
                                        <p:tgtEl>
                                          <p:spTgt spid="1192038"/>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7000"/>
                            </p:stCondLst>
                            <p:childTnLst>
                              <p:par>
                                <p:cTn id="40" presetID="22" presetClass="entr" presetSubtype="2" fill="hold" grpId="0" nodeType="afterEffect">
                                  <p:stCondLst>
                                    <p:cond delay="0"/>
                                  </p:stCondLst>
                                  <p:childTnLst>
                                    <p:set>
                                      <p:cBhvr>
                                        <p:cTn id="41" dur="1" fill="hold">
                                          <p:stCondLst>
                                            <p:cond delay="0"/>
                                          </p:stCondLst>
                                        </p:cTn>
                                        <p:tgtEl>
                                          <p:spTgt spid="1192050"/>
                                        </p:tgtEl>
                                        <p:attrNameLst>
                                          <p:attrName>style.visibility</p:attrName>
                                        </p:attrNameLst>
                                      </p:cBhvr>
                                      <p:to>
                                        <p:strVal val="visible"/>
                                      </p:to>
                                    </p:set>
                                    <p:animEffect transition="in" filter="wipe(right)">
                                      <p:cBhvr>
                                        <p:cTn id="42" dur="2000"/>
                                        <p:tgtEl>
                                          <p:spTgt spid="119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2033" grpId="0" animBg="1"/>
      <p:bldP spid="1192035" grpId="0" animBg="1"/>
      <p:bldP spid="1192040" grpId="0" autoUpdateAnimBg="0"/>
      <p:bldP spid="1192037" grpId="0" autoUpdateAnimBg="0"/>
      <p:bldP spid="1192050"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latin typeface="Arial" panose="020B0604020202020204" pitchFamily="34" charset="0"/>
                <a:cs typeface="Arial" panose="020B0604020202020204" pitchFamily="34" charset="0"/>
              </a:rPr>
              <a:t> </a:t>
            </a:r>
          </a:p>
        </p:txBody>
      </p:sp>
      <p:pic>
        <p:nvPicPr>
          <p:cNvPr id="10240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03"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2404"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93990"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1"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2"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3"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4"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5"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6"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7"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8"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9"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4000"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1" name="Rectangle 17"/>
          <p:cNvSpPr>
            <a:spLocks noChangeArrowheads="1"/>
          </p:cNvSpPr>
          <p:nvPr/>
        </p:nvSpPr>
        <p:spPr bwMode="auto">
          <a:xfrm>
            <a:off x="7786829" y="3532188"/>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4002" name="Text Box 18"/>
          <p:cNvSpPr txBox="1">
            <a:spLocks noChangeArrowheads="1"/>
          </p:cNvSpPr>
          <p:nvPr/>
        </p:nvSpPr>
        <p:spPr bwMode="auto">
          <a:xfrm>
            <a:off x="5167313" y="3481388"/>
            <a:ext cx="1951037" cy="523220"/>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المزاميز</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5" name="Text Box 21"/>
          <p:cNvSpPr txBox="1">
            <a:spLocks noChangeArrowheads="1"/>
          </p:cNvSpPr>
          <p:nvPr/>
        </p:nvSpPr>
        <p:spPr bwMode="auto">
          <a:xfrm>
            <a:off x="5280025" y="6453981"/>
            <a:ext cx="160178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نشيد</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9" name="Rectangle 25"/>
          <p:cNvSpPr>
            <a:spLocks noChangeArrowheads="1"/>
          </p:cNvSpPr>
          <p:nvPr/>
        </p:nvSpPr>
        <p:spPr bwMode="auto">
          <a:xfrm>
            <a:off x="7813675" y="2284413"/>
            <a:ext cx="806450" cy="3048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en-US" sz="1400" b="1">
                <a:solidFill>
                  <a:schemeClr val="bg1"/>
                </a:solidFill>
                <a:latin typeface="Arial" panose="020B0604020202020204" pitchFamily="34" charset="0"/>
                <a:ea typeface="+mn-ea"/>
                <a:cs typeface="Arial" panose="020B0604020202020204" pitchFamily="34" charset="0"/>
              </a:rPr>
              <a:t>CIRCA:</a:t>
            </a:r>
          </a:p>
        </p:txBody>
      </p:sp>
      <p:sp>
        <p:nvSpPr>
          <p:cNvPr id="1194010" name="Rectangle 26"/>
          <p:cNvSpPr>
            <a:spLocks noChangeArrowheads="1"/>
          </p:cNvSpPr>
          <p:nvPr/>
        </p:nvSpPr>
        <p:spPr bwMode="auto">
          <a:xfrm>
            <a:off x="7195737" y="6522974"/>
            <a:ext cx="2053446"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الزواج</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4012" name="Rectangle 28"/>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94013"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r>
              <a:rPr lang="ar-JO" sz="3200" b="1" i="1" dirty="0">
                <a:solidFill>
                  <a:srgbClr val="FFF819"/>
                </a:solidFill>
                <a:latin typeface="Arial" panose="020B0604020202020204" pitchFamily="34" charset="0"/>
                <a:cs typeface="Arial" panose="020B0604020202020204" pitchFamily="34" charset="0"/>
              </a:rPr>
              <a:t>الشعر</a:t>
            </a: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p:txBody>
      </p:sp>
      <p:sp>
        <p:nvSpPr>
          <p:cNvPr id="1194014" name="Rectangle 30"/>
          <p:cNvSpPr>
            <a:spLocks noChangeArrowheads="1"/>
          </p:cNvSpPr>
          <p:nvPr/>
        </p:nvSpPr>
        <p:spPr bwMode="auto">
          <a:xfrm>
            <a:off x="6991350" y="2301875"/>
            <a:ext cx="2212975"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2429"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49</a:t>
            </a:r>
          </a:p>
        </p:txBody>
      </p:sp>
      <p:sp>
        <p:nvSpPr>
          <p:cNvPr id="1194016" name="Rectangle 32"/>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02431"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 xmlns:a14="http://schemas.microsoft.com/office/drawing/2010/main" w="57150">
                <a:solidFill>
                  <a:srgbClr val="000000"/>
                </a:solidFill>
                <a:round/>
                <a:headEnd/>
                <a:tailEnd/>
              </a14:hiddenLine>
            </a:ext>
          </a:extLst>
        </p:spPr>
        <p:txBody>
          <a:bodyPr vert="eaVert" wrap="none" anchor="ctr"/>
          <a:lstStyle/>
          <a:p>
            <a:endParaRPr lang="en-US">
              <a:latin typeface="Arial" panose="020B0604020202020204" pitchFamily="34" charset="0"/>
              <a:cs typeface="Arial" panose="020B0604020202020204" pitchFamily="34" charset="0"/>
            </a:endParaRPr>
          </a:p>
        </p:txBody>
      </p:sp>
      <p:sp>
        <p:nvSpPr>
          <p:cNvPr id="102432"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3"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4"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5"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6"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7"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8"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9"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0"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2"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3"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4"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5"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6"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7"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8"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9"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50"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51"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52" name="Rectangle 68"/>
          <p:cNvSpPr>
            <a:spLocks noChangeArrowheads="1"/>
          </p:cNvSpPr>
          <p:nvPr/>
        </p:nvSpPr>
        <p:spPr bwMode="auto">
          <a:xfrm>
            <a:off x="1912938" y="1544638"/>
            <a:ext cx="70051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1194053" name="Rectangle 69"/>
          <p:cNvSpPr>
            <a:spLocks noChangeArrowheads="1"/>
          </p:cNvSpPr>
          <p:nvPr/>
        </p:nvSpPr>
        <p:spPr bwMode="auto">
          <a:xfrm>
            <a:off x="1798638" y="5738813"/>
            <a:ext cx="543417" cy="45910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JO" sz="2400" b="1" dirty="0">
                <a:solidFill>
                  <a:schemeClr val="hlink"/>
                </a:solidFill>
                <a:latin typeface="Arial" panose="020B0604020202020204" pitchFamily="34" charset="0"/>
                <a:cs typeface="Arial" panose="020B0604020202020204" pitchFamily="34" charset="0"/>
              </a:rPr>
              <a:t>نش</a:t>
            </a:r>
            <a:endParaRPr lang="en-US" sz="2200" b="1" dirty="0">
              <a:solidFill>
                <a:schemeClr val="hlink"/>
              </a:solidFill>
              <a:latin typeface="Arial" panose="020B0604020202020204" pitchFamily="34" charset="0"/>
              <a:cs typeface="Arial" panose="020B0604020202020204" pitchFamily="34" charset="0"/>
            </a:endParaRPr>
          </a:p>
        </p:txBody>
      </p:sp>
      <p:sp>
        <p:nvSpPr>
          <p:cNvPr id="102454" name="Rectangle 70"/>
          <p:cNvSpPr>
            <a:spLocks noChangeArrowheads="1"/>
          </p:cNvSpPr>
          <p:nvPr/>
        </p:nvSpPr>
        <p:spPr bwMode="auto">
          <a:xfrm>
            <a:off x="1789113" y="4745037"/>
            <a:ext cx="416780"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جا</a:t>
            </a:r>
            <a:endParaRPr lang="en-US" sz="2400" b="1" dirty="0">
              <a:latin typeface="Arial" panose="020B0604020202020204" pitchFamily="34" charset="0"/>
              <a:cs typeface="Arial" panose="020B0604020202020204" pitchFamily="34" charset="0"/>
            </a:endParaRPr>
          </a:p>
        </p:txBody>
      </p:sp>
      <p:sp>
        <p:nvSpPr>
          <p:cNvPr id="102455" name="Rectangle 71"/>
          <p:cNvSpPr>
            <a:spLocks noChangeArrowheads="1"/>
          </p:cNvSpPr>
          <p:nvPr/>
        </p:nvSpPr>
        <p:spPr bwMode="auto">
          <a:xfrm>
            <a:off x="1827213" y="3036888"/>
            <a:ext cx="444031"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grpSp>
        <p:nvGrpSpPr>
          <p:cNvPr id="102456" name="Group 75"/>
          <p:cNvGrpSpPr>
            <a:grpSpLocks/>
          </p:cNvGrpSpPr>
          <p:nvPr/>
        </p:nvGrpSpPr>
        <p:grpSpPr bwMode="auto">
          <a:xfrm>
            <a:off x="2347904" y="3794125"/>
            <a:ext cx="1276344" cy="477838"/>
            <a:chOff x="1844" y="2025"/>
            <a:chExt cx="804" cy="301"/>
          </a:xfrm>
        </p:grpSpPr>
        <p:sp>
          <p:nvSpPr>
            <p:cNvPr id="102490" name="Rectangle 76"/>
            <p:cNvSpPr>
              <a:spLocks noChangeArrowheads="1"/>
            </p:cNvSpPr>
            <p:nvPr/>
          </p:nvSpPr>
          <p:spPr bwMode="auto">
            <a:xfrm>
              <a:off x="1844" y="2134"/>
              <a:ext cx="804"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الحكمة</a:t>
              </a:r>
              <a:endParaRPr lang="en-US" sz="1400" b="1" dirty="0">
                <a:latin typeface="Arial" panose="020B0604020202020204" pitchFamily="34" charset="0"/>
                <a:cs typeface="Arial" panose="020B0604020202020204" pitchFamily="34" charset="0"/>
              </a:endParaRPr>
            </a:p>
          </p:txBody>
        </p:sp>
        <p:sp>
          <p:nvSpPr>
            <p:cNvPr id="102491" name="Rectangle 77"/>
            <p:cNvSpPr>
              <a:spLocks noChangeArrowheads="1"/>
            </p:cNvSpPr>
            <p:nvPr/>
          </p:nvSpPr>
          <p:spPr bwMode="auto">
            <a:xfrm>
              <a:off x="1856" y="2025"/>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grpSp>
      <p:sp>
        <p:nvSpPr>
          <p:cNvPr id="102457" name="Rectangle 78"/>
          <p:cNvSpPr>
            <a:spLocks noChangeArrowheads="1"/>
          </p:cNvSpPr>
          <p:nvPr/>
        </p:nvSpPr>
        <p:spPr bwMode="auto">
          <a:xfrm>
            <a:off x="1797050" y="3886200"/>
            <a:ext cx="360675"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أم</a:t>
            </a:r>
            <a:endParaRPr lang="en-US" sz="2400" b="1" dirty="0">
              <a:latin typeface="Arial" panose="020B0604020202020204" pitchFamily="34" charset="0"/>
              <a:cs typeface="Arial" panose="020B0604020202020204" pitchFamily="34" charset="0"/>
            </a:endParaRPr>
          </a:p>
        </p:txBody>
      </p:sp>
      <p:sp>
        <p:nvSpPr>
          <p:cNvPr id="102488" name="Rectangle 80"/>
          <p:cNvSpPr>
            <a:spLocks noChangeArrowheads="1"/>
          </p:cNvSpPr>
          <p:nvPr/>
        </p:nvSpPr>
        <p:spPr bwMode="auto">
          <a:xfrm>
            <a:off x="2536838" y="4868863"/>
            <a:ext cx="18256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sp>
        <p:nvSpPr>
          <p:cNvPr id="102489" name="Rectangle 81"/>
          <p:cNvSpPr>
            <a:spLocks noChangeArrowheads="1"/>
          </p:cNvSpPr>
          <p:nvPr/>
        </p:nvSpPr>
        <p:spPr bwMode="auto">
          <a:xfrm>
            <a:off x="2492388" y="4822187"/>
            <a:ext cx="121444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الحياة</a:t>
            </a:r>
            <a:endParaRPr lang="en-US" sz="1400" b="1" dirty="0">
              <a:latin typeface="Arial" panose="020B0604020202020204" pitchFamily="34" charset="0"/>
              <a:cs typeface="Arial" panose="020B0604020202020204" pitchFamily="34" charset="0"/>
            </a:endParaRPr>
          </a:p>
        </p:txBody>
      </p:sp>
      <p:grpSp>
        <p:nvGrpSpPr>
          <p:cNvPr id="102459" name="Group 82"/>
          <p:cNvGrpSpPr>
            <a:grpSpLocks/>
          </p:cNvGrpSpPr>
          <p:nvPr/>
        </p:nvGrpSpPr>
        <p:grpSpPr bwMode="auto">
          <a:xfrm>
            <a:off x="2617793" y="5673725"/>
            <a:ext cx="1271591" cy="441325"/>
            <a:chOff x="1812" y="3227"/>
            <a:chExt cx="801" cy="278"/>
          </a:xfrm>
        </p:grpSpPr>
        <p:sp>
          <p:nvSpPr>
            <p:cNvPr id="1194067" name="Rectangle 83"/>
            <p:cNvSpPr>
              <a:spLocks noChangeArrowheads="1"/>
            </p:cNvSpPr>
            <p:nvPr/>
          </p:nvSpPr>
          <p:spPr bwMode="auto">
            <a:xfrm>
              <a:off x="1812" y="3227"/>
              <a:ext cx="801"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r>
                <a:rPr lang="ar-JO" sz="1400" b="1" dirty="0">
                  <a:solidFill>
                    <a:schemeClr val="hlink"/>
                  </a:solidFill>
                  <a:latin typeface="Arial" panose="020B0604020202020204" pitchFamily="34" charset="0"/>
                  <a:ea typeface="+mn-ea"/>
                  <a:cs typeface="Arial" panose="020B0604020202020204" pitchFamily="34" charset="0"/>
                </a:rPr>
                <a:t>سليمان عن الزواج</a:t>
              </a:r>
              <a:endParaRPr lang="en-US" sz="1400" b="1" dirty="0">
                <a:solidFill>
                  <a:schemeClr val="hlink"/>
                </a:solidFill>
                <a:latin typeface="Arial" panose="020B0604020202020204" pitchFamily="34" charset="0"/>
                <a:ea typeface="+mn-ea"/>
                <a:cs typeface="Arial" panose="020B0604020202020204" pitchFamily="34" charset="0"/>
              </a:endParaRPr>
            </a:p>
          </p:txBody>
        </p:sp>
        <p:sp>
          <p:nvSpPr>
            <p:cNvPr id="1194068" name="Rectangle 84"/>
            <p:cNvSpPr>
              <a:spLocks noChangeArrowheads="1"/>
            </p:cNvSpPr>
            <p:nvPr/>
          </p:nvSpPr>
          <p:spPr bwMode="auto">
            <a:xfrm>
              <a:off x="1845" y="3313"/>
              <a:ext cx="115"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endParaRPr lang="en-US" sz="1400" b="1" dirty="0">
                <a:solidFill>
                  <a:schemeClr val="hlink"/>
                </a:solidFill>
                <a:latin typeface="Arial" panose="020B0604020202020204" pitchFamily="34" charset="0"/>
                <a:ea typeface="+mn-ea"/>
                <a:cs typeface="Arial" panose="020B0604020202020204" pitchFamily="34" charset="0"/>
              </a:endParaRPr>
            </a:p>
          </p:txBody>
        </p:sp>
      </p:grpSp>
      <p:sp>
        <p:nvSpPr>
          <p:cNvPr id="102464"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65"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2466"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2467" name="Text Box 95"/>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dirty="0">
              <a:latin typeface="Arial" panose="020B0604020202020204" pitchFamily="34" charset="0"/>
              <a:cs typeface="Arial" panose="020B0604020202020204" pitchFamily="34" charset="0"/>
            </a:endParaRPr>
          </a:p>
        </p:txBody>
      </p:sp>
      <p:sp>
        <p:nvSpPr>
          <p:cNvPr id="1194084" name="AutoShape 100"/>
          <p:cNvSpPr>
            <a:spLocks noChangeArrowheads="1"/>
          </p:cNvSpPr>
          <p:nvPr/>
        </p:nvSpPr>
        <p:spPr bwMode="auto">
          <a:xfrm>
            <a:off x="5202238" y="6316663"/>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4085" name="Line 101"/>
          <p:cNvSpPr>
            <a:spLocks noChangeShapeType="1"/>
          </p:cNvSpPr>
          <p:nvPr/>
        </p:nvSpPr>
        <p:spPr bwMode="auto">
          <a:xfrm>
            <a:off x="3753158" y="5921375"/>
            <a:ext cx="1536700" cy="68897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1194086" name="AutoShape 102"/>
          <p:cNvSpPr>
            <a:spLocks noChangeArrowheads="1"/>
          </p:cNvSpPr>
          <p:nvPr/>
        </p:nvSpPr>
        <p:spPr bwMode="auto">
          <a:xfrm>
            <a:off x="1544638" y="5494338"/>
            <a:ext cx="2344746"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grpSp>
        <p:nvGrpSpPr>
          <p:cNvPr id="6" name="Group 85"/>
          <p:cNvGrpSpPr>
            <a:grpSpLocks/>
          </p:cNvGrpSpPr>
          <p:nvPr/>
        </p:nvGrpSpPr>
        <p:grpSpPr bwMode="auto">
          <a:xfrm>
            <a:off x="2455871" y="1473200"/>
            <a:ext cx="746127" cy="501650"/>
            <a:chOff x="1952" y="554"/>
            <a:chExt cx="470" cy="316"/>
          </a:xfrm>
        </p:grpSpPr>
        <p:sp>
          <p:nvSpPr>
            <p:cNvPr id="102477" name="Rectangle 86"/>
            <p:cNvSpPr>
              <a:spLocks noChangeArrowheads="1"/>
            </p:cNvSpPr>
            <p:nvPr/>
          </p:nvSpPr>
          <p:spPr bwMode="auto">
            <a:xfrm>
              <a:off x="1952" y="55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2478" name="Rectangle 87"/>
            <p:cNvSpPr>
              <a:spLocks noChangeArrowheads="1"/>
            </p:cNvSpPr>
            <p:nvPr/>
          </p:nvSpPr>
          <p:spPr bwMode="auto">
            <a:xfrm>
              <a:off x="2059" y="678"/>
              <a:ext cx="363"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ابراهام</a:t>
              </a:r>
              <a:endParaRPr lang="en-US" sz="1400" b="1" dirty="0">
                <a:latin typeface="Arial" panose="020B0604020202020204" pitchFamily="34" charset="0"/>
                <a:cs typeface="Arial" panose="020B0604020202020204" pitchFamily="34" charset="0"/>
              </a:endParaRPr>
            </a:p>
          </p:txBody>
        </p:sp>
      </p:grpSp>
      <p:grpSp>
        <p:nvGrpSpPr>
          <p:cNvPr id="7" name="Group 85"/>
          <p:cNvGrpSpPr>
            <a:grpSpLocks/>
          </p:cNvGrpSpPr>
          <p:nvPr/>
        </p:nvGrpSpPr>
        <p:grpSpPr bwMode="auto">
          <a:xfrm>
            <a:off x="2649545" y="2881313"/>
            <a:ext cx="549276" cy="501650"/>
            <a:chOff x="1952" y="554"/>
            <a:chExt cx="346" cy="316"/>
          </a:xfrm>
        </p:grpSpPr>
        <p:sp>
          <p:nvSpPr>
            <p:cNvPr id="102475" name="Rectangle 86"/>
            <p:cNvSpPr>
              <a:spLocks noChangeArrowheads="1"/>
            </p:cNvSpPr>
            <p:nvPr/>
          </p:nvSpPr>
          <p:spPr bwMode="auto">
            <a:xfrm>
              <a:off x="1952" y="55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2476" name="Rectangle 87"/>
            <p:cNvSpPr>
              <a:spLocks noChangeArrowheads="1"/>
            </p:cNvSpPr>
            <p:nvPr/>
          </p:nvSpPr>
          <p:spPr bwMode="auto">
            <a:xfrm>
              <a:off x="1960" y="678"/>
              <a:ext cx="338"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grpSp>
      <p:sp>
        <p:nvSpPr>
          <p:cNvPr id="93"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94" name="Rectangle 93"/>
          <p:cNvSpPr/>
          <p:nvPr/>
        </p:nvSpPr>
        <p:spPr>
          <a:xfrm>
            <a:off x="1797050" y="2271713"/>
            <a:ext cx="1662548" cy="678071"/>
          </a:xfrm>
          <a:prstGeom prst="rect">
            <a:avLst/>
          </a:prstGeom>
        </p:spPr>
        <p:txBody>
          <a:bodyPr wrap="square">
            <a:spAutoFit/>
          </a:bodyPr>
          <a:lstStyle/>
          <a:p>
            <a:pPr algn="ctr">
              <a:lnSpc>
                <a:spcPct val="70000"/>
              </a:lnSpc>
              <a:spcBef>
                <a:spcPct val="50000"/>
              </a:spcBef>
              <a:defRPr/>
            </a:pPr>
            <a:r>
              <a:rPr lang="ar-JO" sz="1800" b="1" dirty="0">
                <a:solidFill>
                  <a:schemeClr val="tx2"/>
                </a:solidFill>
                <a:latin typeface="Arial" panose="020B0604020202020204" pitchFamily="34" charset="0"/>
                <a:cs typeface="Arial" panose="020B0604020202020204" pitchFamily="34" charset="0"/>
              </a:rPr>
              <a:t>كل الآخرين"كتب شعرية"منفترة "الملكية"</a:t>
            </a:r>
            <a:endParaRPr lang="en-US" sz="1800" b="1" dirty="0">
              <a:solidFill>
                <a:schemeClr val="tx2"/>
              </a:solidFill>
              <a:latin typeface="Arial" panose="020B0604020202020204" pitchFamily="34" charset="0"/>
              <a:cs typeface="Arial" panose="020B0604020202020204" pitchFamily="34" charset="0"/>
            </a:endParaRPr>
          </a:p>
        </p:txBody>
      </p:sp>
      <p:sp>
        <p:nvSpPr>
          <p:cNvPr id="95"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6"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97"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8"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9"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6" name="Picture 85">
            <a:extLst>
              <a:ext uri="{FF2B5EF4-FFF2-40B4-BE49-F238E27FC236}">
                <a16:creationId xmlns:a16="http://schemas.microsoft.com/office/drawing/2014/main" id="{2FFCF0CA-A71D-E4C3-AA7D-C84CA0A4FEB9}"/>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7" name="Rectangle 22">
            <a:extLst>
              <a:ext uri="{FF2B5EF4-FFF2-40B4-BE49-F238E27FC236}">
                <a16:creationId xmlns:a16="http://schemas.microsoft.com/office/drawing/2014/main" id="{7AE20FA0-8012-3865-6363-2E78DD015895}"/>
              </a:ext>
            </a:extLst>
          </p:cNvPr>
          <p:cNvSpPr>
            <a:spLocks noChangeArrowheads="1"/>
          </p:cNvSpPr>
          <p:nvPr/>
        </p:nvSpPr>
        <p:spPr bwMode="auto">
          <a:xfrm>
            <a:off x="7207308" y="5532451"/>
            <a:ext cx="1958869"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الحياة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88" name="Text Box 23">
            <a:extLst>
              <a:ext uri="{FF2B5EF4-FFF2-40B4-BE49-F238E27FC236}">
                <a16:creationId xmlns:a16="http://schemas.microsoft.com/office/drawing/2014/main" id="{19CA441E-2658-3E2D-A6EB-C5A2D79A46C5}"/>
              </a:ext>
            </a:extLst>
          </p:cNvPr>
          <p:cNvSpPr txBox="1">
            <a:spLocks noChangeArrowheads="1"/>
          </p:cNvSpPr>
          <p:nvPr/>
        </p:nvSpPr>
        <p:spPr bwMode="auto">
          <a:xfrm>
            <a:off x="5429250" y="5463458"/>
            <a:ext cx="146843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جامعة</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89" name="Rectangle 19">
            <a:extLst>
              <a:ext uri="{FF2B5EF4-FFF2-40B4-BE49-F238E27FC236}">
                <a16:creationId xmlns:a16="http://schemas.microsoft.com/office/drawing/2014/main" id="{728B0DAD-AD04-0642-4C28-47159596FAC1}"/>
              </a:ext>
            </a:extLst>
          </p:cNvPr>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90" name="Text Box 20">
            <a:extLst>
              <a:ext uri="{FF2B5EF4-FFF2-40B4-BE49-F238E27FC236}">
                <a16:creationId xmlns:a16="http://schemas.microsoft.com/office/drawing/2014/main" id="{E56C3D32-4138-DB5A-9EC0-596B63FD6716}"/>
              </a:ext>
            </a:extLst>
          </p:cNvPr>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94086"/>
                                        </p:tgtEl>
                                        <p:attrNameLst>
                                          <p:attrName>style.visibility</p:attrName>
                                        </p:attrNameLst>
                                      </p:cBhvr>
                                      <p:to>
                                        <p:strVal val="visible"/>
                                      </p:to>
                                    </p:set>
                                    <p:animEffect transition="in" filter="wipe(left)">
                                      <p:cBhvr>
                                        <p:cTn id="7" dur="500"/>
                                        <p:tgtEl>
                                          <p:spTgt spid="1194086"/>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94085"/>
                                        </p:tgtEl>
                                        <p:attrNameLst>
                                          <p:attrName>style.visibility</p:attrName>
                                        </p:attrNameLst>
                                      </p:cBhvr>
                                      <p:to>
                                        <p:strVal val="visible"/>
                                      </p:to>
                                    </p:set>
                                    <p:animEffect transition="in" filter="wipe(left)">
                                      <p:cBhvr>
                                        <p:cTn id="11" dur="500"/>
                                        <p:tgtEl>
                                          <p:spTgt spid="119408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4084"/>
                                        </p:tgtEl>
                                        <p:attrNameLst>
                                          <p:attrName>style.visibility</p:attrName>
                                        </p:attrNameLst>
                                      </p:cBhvr>
                                      <p:to>
                                        <p:strVal val="visible"/>
                                      </p:to>
                                    </p:set>
                                    <p:animEffect transition="in" filter="wipe(left)">
                                      <p:cBhvr>
                                        <p:cTn id="15" dur="500"/>
                                        <p:tgtEl>
                                          <p:spTgt spid="1194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4084" grpId="0" animBg="1"/>
      <p:bldP spid="119408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02"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2290"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12291" name="Rectangle 5"/>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24023" name="Text Box 23"/>
          <p:cNvSpPr txBox="1">
            <a:spLocks noChangeArrowheads="1"/>
          </p:cNvSpPr>
          <p:nvPr/>
        </p:nvSpPr>
        <p:spPr bwMode="auto">
          <a:xfrm>
            <a:off x="5257800" y="4457700"/>
            <a:ext cx="4013200" cy="56015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ctr">
              <a:lnSpc>
                <a:spcPct val="95000"/>
              </a:lnSpc>
              <a:spcBef>
                <a:spcPct val="50000"/>
              </a:spcBef>
              <a:defRPr/>
            </a:pPr>
            <a:r>
              <a:rPr lang="ar-JO" sz="3200" b="1" dirty="0">
                <a:solidFill>
                  <a:srgbClr val="66FFFF"/>
                </a:solidFill>
                <a:latin typeface="Arial" panose="020B0604020202020204" pitchFamily="34" charset="0"/>
                <a:ea typeface="+mn-ea"/>
                <a:cs typeface="Arial" panose="020B0604020202020204" pitchFamily="34" charset="0"/>
              </a:rPr>
              <a:t>من العهد القديم</a:t>
            </a:r>
            <a:endParaRPr lang="en-US" sz="3200" b="1" dirty="0">
              <a:solidFill>
                <a:srgbClr val="66FFFF"/>
              </a:solidFill>
              <a:latin typeface="Arial" panose="020B0604020202020204" pitchFamily="34" charset="0"/>
              <a:ea typeface="+mn-ea"/>
              <a:cs typeface="Arial" panose="020B0604020202020204" pitchFamily="34" charset="0"/>
            </a:endParaRPr>
          </a:p>
        </p:txBody>
      </p:sp>
      <p:sp>
        <p:nvSpPr>
          <p:cNvPr id="1024025" name="Text Box 25"/>
          <p:cNvSpPr txBox="1">
            <a:spLocks noChangeArrowheads="1"/>
          </p:cNvSpPr>
          <p:nvPr/>
        </p:nvSpPr>
        <p:spPr bwMode="auto">
          <a:xfrm>
            <a:off x="5257800" y="2927350"/>
            <a:ext cx="4013200" cy="735586"/>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ctr">
              <a:lnSpc>
                <a:spcPct val="95000"/>
              </a:lnSpc>
              <a:spcBef>
                <a:spcPct val="50000"/>
              </a:spcBef>
              <a:defRPr/>
            </a:pPr>
            <a:r>
              <a:rPr lang="ar-JO" sz="4400" b="1" dirty="0">
                <a:solidFill>
                  <a:schemeClr val="bg1"/>
                </a:solidFill>
                <a:latin typeface="Arial" panose="020B0604020202020204" pitchFamily="34" charset="0"/>
                <a:ea typeface="+mn-ea"/>
                <a:cs typeface="Arial" panose="020B0604020202020204" pitchFamily="34" charset="0"/>
              </a:rPr>
              <a:t>إعداد الكتب</a:t>
            </a:r>
            <a:endParaRPr lang="en-US" sz="4400" b="1" dirty="0">
              <a:solidFill>
                <a:schemeClr val="bg1"/>
              </a:solidFill>
              <a:latin typeface="Arial" panose="020B0604020202020204" pitchFamily="34" charset="0"/>
              <a:ea typeface="+mn-ea"/>
              <a:cs typeface="Arial" panose="020B0604020202020204" pitchFamily="34" charset="0"/>
            </a:endParaRPr>
          </a:p>
        </p:txBody>
      </p:sp>
      <p:sp>
        <p:nvSpPr>
          <p:cNvPr id="1024027" name="Text Box 27"/>
          <p:cNvSpPr txBox="1">
            <a:spLocks noChangeArrowheads="1"/>
          </p:cNvSpPr>
          <p:nvPr/>
        </p:nvSpPr>
        <p:spPr bwMode="auto">
          <a:xfrm>
            <a:off x="5257800" y="2178050"/>
            <a:ext cx="4013200" cy="498475"/>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ctr">
              <a:lnSpc>
                <a:spcPct val="95000"/>
              </a:lnSpc>
              <a:spcBef>
                <a:spcPct val="50000"/>
              </a:spcBef>
              <a:defRPr/>
            </a:pPr>
            <a:r>
              <a:rPr lang="ar-JO" sz="2800" b="1" dirty="0">
                <a:solidFill>
                  <a:srgbClr val="66FFFF"/>
                </a:solidFill>
                <a:latin typeface="Arial" panose="020B0604020202020204" pitchFamily="34" charset="0"/>
                <a:ea typeface="+mn-ea"/>
                <a:cs typeface="Arial" panose="020B0604020202020204" pitchFamily="34" charset="0"/>
              </a:rPr>
              <a:t>مساعدة الدراسة ل</a:t>
            </a:r>
            <a:endParaRPr lang="en-US" sz="2800" b="1" dirty="0">
              <a:solidFill>
                <a:srgbClr val="66FFFF"/>
              </a:solidFill>
              <a:latin typeface="Arial" panose="020B0604020202020204" pitchFamily="34" charset="0"/>
              <a:ea typeface="+mn-ea"/>
              <a:cs typeface="Arial" panose="020B0604020202020204" pitchFamily="34" charset="0"/>
            </a:endParaRPr>
          </a:p>
        </p:txBody>
      </p:sp>
      <p:sp>
        <p:nvSpPr>
          <p:cNvPr id="12295" name="Rectangle 29"/>
          <p:cNvSpPr>
            <a:spLocks noChangeArrowheads="1"/>
          </p:cNvSpPr>
          <p:nvPr/>
        </p:nvSpPr>
        <p:spPr bwMode="auto">
          <a:xfrm>
            <a:off x="6116638" y="3027363"/>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endParaRPr lang="en-US" sz="1000" b="1">
              <a:latin typeface="Arial" panose="020B0604020202020204" pitchFamily="34" charset="0"/>
              <a:cs typeface="Arial" panose="020B0604020202020204" pitchFamily="34" charset="0"/>
            </a:endParaRPr>
          </a:p>
        </p:txBody>
      </p:sp>
      <p:sp>
        <p:nvSpPr>
          <p:cNvPr id="12296" name="Text Box 30"/>
          <p:cNvSpPr txBox="1">
            <a:spLocks noChangeArrowheads="1"/>
          </p:cNvSpPr>
          <p:nvPr/>
        </p:nvSpPr>
        <p:spPr bwMode="auto">
          <a:xfrm>
            <a:off x="9060228" y="733496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12297" name="Text Box 31"/>
          <p:cNvSpPr txBox="1">
            <a:spLocks noChangeArrowheads="1"/>
          </p:cNvSpPr>
          <p:nvPr/>
        </p:nvSpPr>
        <p:spPr bwMode="auto">
          <a:xfrm>
            <a:off x="9019235"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05</a:t>
            </a:r>
          </a:p>
        </p:txBody>
      </p:sp>
      <p:pic>
        <p:nvPicPr>
          <p:cNvPr id="1024035" name="Picture 3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15385" y="1419841"/>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24024" name="Text Box 24"/>
          <p:cNvSpPr txBox="1">
            <a:spLocks noChangeArrowheads="1"/>
          </p:cNvSpPr>
          <p:nvPr/>
        </p:nvSpPr>
        <p:spPr bwMode="auto">
          <a:xfrm>
            <a:off x="763588" y="6837869"/>
            <a:ext cx="5092700" cy="584775"/>
          </a:xfrm>
          <a:prstGeom prst="rect">
            <a:avLst/>
          </a:prstGeom>
          <a:solidFill>
            <a:srgbClr val="1822CD"/>
          </a:solidFill>
          <a:ln w="57150">
            <a:solidFill>
              <a:srgbClr val="FFFF00"/>
            </a:solidFill>
            <a:miter lim="800000"/>
            <a:headEnd/>
            <a:tailEnd/>
          </a:ln>
          <a:effectLst>
            <a:outerShdw blurRad="63500" dist="107763" dir="2700000" algn="ctr" rotWithShape="0">
              <a:schemeClr val="tx1">
                <a:alpha val="74998"/>
              </a:schemeClr>
            </a:outerShdw>
          </a:effectLst>
        </p:spPr>
        <p:txBody>
          <a:bodyPr anchor="ctr">
            <a:spAutoFit/>
          </a:bodyPr>
          <a:lstStyle/>
          <a:p>
            <a:pPr algn="ctr">
              <a:spcBef>
                <a:spcPct val="50000"/>
              </a:spcBef>
              <a:defRPr/>
            </a:pPr>
            <a:r>
              <a:rPr lang="ar-JO" sz="3200" b="1" dirty="0">
                <a:solidFill>
                  <a:schemeClr val="bg1"/>
                </a:solidFill>
                <a:latin typeface="Arial" panose="020B0604020202020204" pitchFamily="34" charset="0"/>
                <a:ea typeface="+mn-ea"/>
                <a:cs typeface="Arial" panose="020B0604020202020204" pitchFamily="34" charset="0"/>
              </a:rPr>
              <a:t>المساعدة في الدراسة # ١٩</a:t>
            </a:r>
            <a:endParaRPr lang="en-US" sz="3200" b="1" dirty="0">
              <a:solidFill>
                <a:schemeClr val="bg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1" fill="hold" grpId="0" nodeType="withEffect">
                                  <p:stCondLst>
                                    <p:cond delay="0"/>
                                  </p:stCondLst>
                                  <p:childTnLst>
                                    <p:set>
                                      <p:cBhvr>
                                        <p:cTn id="6" dur="1" fill="hold">
                                          <p:stCondLst>
                                            <p:cond delay="0"/>
                                          </p:stCondLst>
                                        </p:cTn>
                                        <p:tgtEl>
                                          <p:spTgt spid="1024024"/>
                                        </p:tgtEl>
                                        <p:attrNameLst>
                                          <p:attrName>style.visibility</p:attrName>
                                        </p:attrNameLst>
                                      </p:cBhvr>
                                      <p:to>
                                        <p:strVal val="visible"/>
                                      </p:to>
                                    </p:set>
                                    <p:anim calcmode="lin" valueType="num">
                                      <p:cBhvr additive="base">
                                        <p:cTn id="7" dur="5000" fill="hold"/>
                                        <p:tgtEl>
                                          <p:spTgt spid="1024024"/>
                                        </p:tgtEl>
                                        <p:attrNameLst>
                                          <p:attrName>ppt_x</p:attrName>
                                        </p:attrNameLst>
                                      </p:cBhvr>
                                      <p:tavLst>
                                        <p:tav tm="0">
                                          <p:val>
                                            <p:strVal val="#ppt_x"/>
                                          </p:val>
                                        </p:tav>
                                        <p:tav tm="100000">
                                          <p:val>
                                            <p:strVal val="#ppt_x"/>
                                          </p:val>
                                        </p:tav>
                                      </p:tavLst>
                                    </p:anim>
                                    <p:anim calcmode="lin" valueType="num">
                                      <p:cBhvr additive="base">
                                        <p:cTn id="8" dur="5000" fill="hold"/>
                                        <p:tgtEl>
                                          <p:spTgt spid="10240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24" grpId="0" animBg="1"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latin typeface="Arial" panose="020B0604020202020204" pitchFamily="34" charset="0"/>
                <a:cs typeface="Arial" panose="020B0604020202020204" pitchFamily="34" charset="0"/>
              </a:rPr>
              <a:t> </a:t>
            </a:r>
          </a:p>
        </p:txBody>
      </p:sp>
      <p:pic>
        <p:nvPicPr>
          <p:cNvPr id="10240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03"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2404"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93990"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1"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2"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3"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4"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5"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6"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7"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8"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3999"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94000"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1" name="Rectangle 17"/>
          <p:cNvSpPr>
            <a:spLocks noChangeArrowheads="1"/>
          </p:cNvSpPr>
          <p:nvPr/>
        </p:nvSpPr>
        <p:spPr bwMode="auto">
          <a:xfrm>
            <a:off x="7786829" y="3532188"/>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4002" name="Text Box 18"/>
          <p:cNvSpPr txBox="1">
            <a:spLocks noChangeArrowheads="1"/>
          </p:cNvSpPr>
          <p:nvPr/>
        </p:nvSpPr>
        <p:spPr bwMode="auto">
          <a:xfrm>
            <a:off x="5167313" y="3481388"/>
            <a:ext cx="1951037" cy="523220"/>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المزاميز</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9" name="Rectangle 25"/>
          <p:cNvSpPr>
            <a:spLocks noChangeArrowheads="1"/>
          </p:cNvSpPr>
          <p:nvPr/>
        </p:nvSpPr>
        <p:spPr bwMode="auto">
          <a:xfrm>
            <a:off x="7813675" y="2284413"/>
            <a:ext cx="806450" cy="3048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en-US" sz="1400" b="1">
                <a:solidFill>
                  <a:schemeClr val="bg1"/>
                </a:solidFill>
                <a:latin typeface="Arial" panose="020B0604020202020204" pitchFamily="34" charset="0"/>
                <a:ea typeface="+mn-ea"/>
                <a:cs typeface="Arial" panose="020B0604020202020204" pitchFamily="34" charset="0"/>
              </a:rPr>
              <a:t>CIRCA:</a:t>
            </a:r>
          </a:p>
        </p:txBody>
      </p:sp>
      <p:sp>
        <p:nvSpPr>
          <p:cNvPr id="1194012" name="Rectangle 28"/>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94013"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r>
              <a:rPr lang="ar-JO" sz="3200" b="1" i="1" dirty="0">
                <a:solidFill>
                  <a:srgbClr val="FFF819"/>
                </a:solidFill>
                <a:latin typeface="Arial" panose="020B0604020202020204" pitchFamily="34" charset="0"/>
                <a:cs typeface="Arial" panose="020B0604020202020204" pitchFamily="34" charset="0"/>
              </a:rPr>
              <a:t>الشعر</a:t>
            </a: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p:txBody>
      </p:sp>
      <p:sp>
        <p:nvSpPr>
          <p:cNvPr id="1194014" name="Rectangle 30"/>
          <p:cNvSpPr>
            <a:spLocks noChangeArrowheads="1"/>
          </p:cNvSpPr>
          <p:nvPr/>
        </p:nvSpPr>
        <p:spPr bwMode="auto">
          <a:xfrm>
            <a:off x="6991350" y="2301875"/>
            <a:ext cx="2212975"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2429"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49</a:t>
            </a:r>
          </a:p>
        </p:txBody>
      </p:sp>
      <p:sp>
        <p:nvSpPr>
          <p:cNvPr id="1194016" name="Rectangle 32"/>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02431"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 xmlns:a14="http://schemas.microsoft.com/office/drawing/2010/main" w="57150">
                <a:solidFill>
                  <a:srgbClr val="000000"/>
                </a:solidFill>
                <a:round/>
                <a:headEnd/>
                <a:tailEnd/>
              </a14:hiddenLine>
            </a:ext>
          </a:extLst>
        </p:spPr>
        <p:txBody>
          <a:bodyPr vert="eaVert" wrap="none" anchor="ctr"/>
          <a:lstStyle/>
          <a:p>
            <a:endParaRPr lang="en-US">
              <a:latin typeface="Arial" panose="020B0604020202020204" pitchFamily="34" charset="0"/>
              <a:cs typeface="Arial" panose="020B0604020202020204" pitchFamily="34" charset="0"/>
            </a:endParaRPr>
          </a:p>
        </p:txBody>
      </p:sp>
      <p:sp>
        <p:nvSpPr>
          <p:cNvPr id="102432"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3"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4"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5"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6"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7"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8"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39"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0"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2"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3"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4"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5"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6"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7"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8"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49"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50"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51"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52" name="Rectangle 68"/>
          <p:cNvSpPr>
            <a:spLocks noChangeArrowheads="1"/>
          </p:cNvSpPr>
          <p:nvPr/>
        </p:nvSpPr>
        <p:spPr bwMode="auto">
          <a:xfrm>
            <a:off x="1912938" y="1544638"/>
            <a:ext cx="70051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1194053" name="Rectangle 69"/>
          <p:cNvSpPr>
            <a:spLocks noChangeArrowheads="1"/>
          </p:cNvSpPr>
          <p:nvPr/>
        </p:nvSpPr>
        <p:spPr bwMode="auto">
          <a:xfrm>
            <a:off x="1798638" y="5651405"/>
            <a:ext cx="543417" cy="459100"/>
          </a:xfrm>
          <a:prstGeom prst="rect">
            <a:avLst/>
          </a:prstGeom>
          <a:noFill/>
          <a:ln>
            <a:noFill/>
          </a:ln>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نش</a:t>
            </a:r>
            <a:endParaRPr lang="en-US" sz="2400" b="1" dirty="0">
              <a:latin typeface="Arial" panose="020B0604020202020204" pitchFamily="34" charset="0"/>
              <a:cs typeface="Arial" panose="020B0604020202020204" pitchFamily="34" charset="0"/>
            </a:endParaRPr>
          </a:p>
        </p:txBody>
      </p:sp>
      <p:sp>
        <p:nvSpPr>
          <p:cNvPr id="102454" name="Rectangle 70"/>
          <p:cNvSpPr>
            <a:spLocks noChangeArrowheads="1"/>
          </p:cNvSpPr>
          <p:nvPr/>
        </p:nvSpPr>
        <p:spPr bwMode="auto">
          <a:xfrm>
            <a:off x="1789113" y="4768850"/>
            <a:ext cx="416780"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جا</a:t>
            </a:r>
            <a:endParaRPr lang="en-US" sz="2400" b="1" dirty="0">
              <a:latin typeface="Arial" panose="020B0604020202020204" pitchFamily="34" charset="0"/>
              <a:cs typeface="Arial" panose="020B0604020202020204" pitchFamily="34" charset="0"/>
            </a:endParaRPr>
          </a:p>
        </p:txBody>
      </p:sp>
      <p:sp>
        <p:nvSpPr>
          <p:cNvPr id="102455" name="Rectangle 71"/>
          <p:cNvSpPr>
            <a:spLocks noChangeArrowheads="1"/>
          </p:cNvSpPr>
          <p:nvPr/>
        </p:nvSpPr>
        <p:spPr bwMode="auto">
          <a:xfrm>
            <a:off x="1827213" y="3036888"/>
            <a:ext cx="444031"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grpSp>
        <p:nvGrpSpPr>
          <p:cNvPr id="102456" name="Group 75"/>
          <p:cNvGrpSpPr>
            <a:grpSpLocks/>
          </p:cNvGrpSpPr>
          <p:nvPr/>
        </p:nvGrpSpPr>
        <p:grpSpPr bwMode="auto">
          <a:xfrm>
            <a:off x="2347903" y="3794125"/>
            <a:ext cx="1276344" cy="477838"/>
            <a:chOff x="1844" y="2025"/>
            <a:chExt cx="804" cy="301"/>
          </a:xfrm>
        </p:grpSpPr>
        <p:sp>
          <p:nvSpPr>
            <p:cNvPr id="102490" name="Rectangle 76"/>
            <p:cNvSpPr>
              <a:spLocks noChangeArrowheads="1"/>
            </p:cNvSpPr>
            <p:nvPr/>
          </p:nvSpPr>
          <p:spPr bwMode="auto">
            <a:xfrm>
              <a:off x="1844" y="2134"/>
              <a:ext cx="804"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الحكمة</a:t>
              </a:r>
              <a:endParaRPr lang="en-US" sz="1400" b="1" dirty="0">
                <a:latin typeface="Arial" panose="020B0604020202020204" pitchFamily="34" charset="0"/>
                <a:cs typeface="Arial" panose="020B0604020202020204" pitchFamily="34" charset="0"/>
              </a:endParaRPr>
            </a:p>
          </p:txBody>
        </p:sp>
        <p:sp>
          <p:nvSpPr>
            <p:cNvPr id="102491" name="Rectangle 77"/>
            <p:cNvSpPr>
              <a:spLocks noChangeArrowheads="1"/>
            </p:cNvSpPr>
            <p:nvPr/>
          </p:nvSpPr>
          <p:spPr bwMode="auto">
            <a:xfrm>
              <a:off x="1856" y="2025"/>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grpSp>
      <p:sp>
        <p:nvSpPr>
          <p:cNvPr id="102457" name="Rectangle 78"/>
          <p:cNvSpPr>
            <a:spLocks noChangeArrowheads="1"/>
          </p:cNvSpPr>
          <p:nvPr/>
        </p:nvSpPr>
        <p:spPr bwMode="auto">
          <a:xfrm>
            <a:off x="1797050" y="3886200"/>
            <a:ext cx="360675"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أم</a:t>
            </a:r>
            <a:endParaRPr lang="en-US" sz="2400" b="1" dirty="0">
              <a:latin typeface="Arial" panose="020B0604020202020204" pitchFamily="34" charset="0"/>
              <a:cs typeface="Arial" panose="020B0604020202020204" pitchFamily="34" charset="0"/>
            </a:endParaRPr>
          </a:p>
        </p:txBody>
      </p:sp>
      <p:sp>
        <p:nvSpPr>
          <p:cNvPr id="102489" name="Rectangle 81"/>
          <p:cNvSpPr>
            <a:spLocks noChangeArrowheads="1"/>
          </p:cNvSpPr>
          <p:nvPr/>
        </p:nvSpPr>
        <p:spPr bwMode="auto">
          <a:xfrm>
            <a:off x="2492388" y="4721225"/>
            <a:ext cx="121444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الحياة</a:t>
            </a:r>
            <a:endParaRPr lang="en-US" sz="1400" b="1" dirty="0">
              <a:latin typeface="Arial" panose="020B0604020202020204" pitchFamily="34" charset="0"/>
              <a:cs typeface="Arial" panose="020B0604020202020204" pitchFamily="34" charset="0"/>
            </a:endParaRPr>
          </a:p>
        </p:txBody>
      </p:sp>
      <p:sp>
        <p:nvSpPr>
          <p:cNvPr id="1194067" name="Rectangle 83"/>
          <p:cNvSpPr>
            <a:spLocks noChangeArrowheads="1"/>
          </p:cNvSpPr>
          <p:nvPr/>
        </p:nvSpPr>
        <p:spPr bwMode="auto">
          <a:xfrm>
            <a:off x="2367097" y="5728555"/>
            <a:ext cx="1271591" cy="304800"/>
          </a:xfrm>
          <a:prstGeom prst="rect">
            <a:avLst/>
          </a:prstGeom>
          <a:noFill/>
          <a:ln>
            <a:noFill/>
          </a:ln>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الزواج</a:t>
            </a:r>
            <a:endParaRPr lang="en-US" sz="1400" b="1" dirty="0">
              <a:latin typeface="Arial" panose="020B0604020202020204" pitchFamily="34" charset="0"/>
              <a:cs typeface="Arial" panose="020B0604020202020204" pitchFamily="34" charset="0"/>
            </a:endParaRPr>
          </a:p>
        </p:txBody>
      </p:sp>
      <p:sp>
        <p:nvSpPr>
          <p:cNvPr id="102464"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2465"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2466"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2467" name="Text Box 95"/>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dirty="0">
              <a:latin typeface="Arial" panose="020B0604020202020204" pitchFamily="34" charset="0"/>
              <a:cs typeface="Arial" panose="020B0604020202020204" pitchFamily="34" charset="0"/>
            </a:endParaRPr>
          </a:p>
        </p:txBody>
      </p:sp>
      <p:grpSp>
        <p:nvGrpSpPr>
          <p:cNvPr id="6" name="Group 85"/>
          <p:cNvGrpSpPr>
            <a:grpSpLocks/>
          </p:cNvGrpSpPr>
          <p:nvPr/>
        </p:nvGrpSpPr>
        <p:grpSpPr bwMode="auto">
          <a:xfrm>
            <a:off x="2455871" y="1473200"/>
            <a:ext cx="746127" cy="501650"/>
            <a:chOff x="1952" y="554"/>
            <a:chExt cx="470" cy="316"/>
          </a:xfrm>
        </p:grpSpPr>
        <p:sp>
          <p:nvSpPr>
            <p:cNvPr id="102477" name="Rectangle 86"/>
            <p:cNvSpPr>
              <a:spLocks noChangeArrowheads="1"/>
            </p:cNvSpPr>
            <p:nvPr/>
          </p:nvSpPr>
          <p:spPr bwMode="auto">
            <a:xfrm>
              <a:off x="1952" y="55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2478" name="Rectangle 87"/>
            <p:cNvSpPr>
              <a:spLocks noChangeArrowheads="1"/>
            </p:cNvSpPr>
            <p:nvPr/>
          </p:nvSpPr>
          <p:spPr bwMode="auto">
            <a:xfrm>
              <a:off x="2059" y="678"/>
              <a:ext cx="363"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ابراهام</a:t>
              </a:r>
              <a:endParaRPr lang="en-US" sz="1400" b="1" dirty="0">
                <a:latin typeface="Arial" panose="020B0604020202020204" pitchFamily="34" charset="0"/>
                <a:cs typeface="Arial" panose="020B0604020202020204" pitchFamily="34" charset="0"/>
              </a:endParaRPr>
            </a:p>
          </p:txBody>
        </p:sp>
      </p:grpSp>
      <p:grpSp>
        <p:nvGrpSpPr>
          <p:cNvPr id="7" name="Group 85"/>
          <p:cNvGrpSpPr>
            <a:grpSpLocks/>
          </p:cNvGrpSpPr>
          <p:nvPr/>
        </p:nvGrpSpPr>
        <p:grpSpPr bwMode="auto">
          <a:xfrm>
            <a:off x="2649545" y="2881313"/>
            <a:ext cx="549276" cy="501650"/>
            <a:chOff x="1952" y="554"/>
            <a:chExt cx="346" cy="316"/>
          </a:xfrm>
        </p:grpSpPr>
        <p:sp>
          <p:nvSpPr>
            <p:cNvPr id="102475" name="Rectangle 86"/>
            <p:cNvSpPr>
              <a:spLocks noChangeArrowheads="1"/>
            </p:cNvSpPr>
            <p:nvPr/>
          </p:nvSpPr>
          <p:spPr bwMode="auto">
            <a:xfrm>
              <a:off x="1952" y="55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2476" name="Rectangle 87"/>
            <p:cNvSpPr>
              <a:spLocks noChangeArrowheads="1"/>
            </p:cNvSpPr>
            <p:nvPr/>
          </p:nvSpPr>
          <p:spPr bwMode="auto">
            <a:xfrm>
              <a:off x="1960" y="678"/>
              <a:ext cx="338"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grpSp>
      <p:sp>
        <p:nvSpPr>
          <p:cNvPr id="93"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95"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6"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97"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8"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9"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6" name="Picture 85">
            <a:extLst>
              <a:ext uri="{FF2B5EF4-FFF2-40B4-BE49-F238E27FC236}">
                <a16:creationId xmlns:a16="http://schemas.microsoft.com/office/drawing/2014/main" id="{8E9A900C-DD0D-0AA2-5CB4-72FF99EB900D}"/>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7" name="Text Box 21">
            <a:extLst>
              <a:ext uri="{FF2B5EF4-FFF2-40B4-BE49-F238E27FC236}">
                <a16:creationId xmlns:a16="http://schemas.microsoft.com/office/drawing/2014/main" id="{8F395D29-F251-9844-901B-FFFF9ADDD8E9}"/>
              </a:ext>
            </a:extLst>
          </p:cNvPr>
          <p:cNvSpPr txBox="1">
            <a:spLocks noChangeArrowheads="1"/>
          </p:cNvSpPr>
          <p:nvPr/>
        </p:nvSpPr>
        <p:spPr bwMode="auto">
          <a:xfrm>
            <a:off x="5280025" y="6453981"/>
            <a:ext cx="160178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نشيد</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88" name="Rectangle 26">
            <a:extLst>
              <a:ext uri="{FF2B5EF4-FFF2-40B4-BE49-F238E27FC236}">
                <a16:creationId xmlns:a16="http://schemas.microsoft.com/office/drawing/2014/main" id="{977B308E-D4ED-072D-3818-A0C5284A57C7}"/>
              </a:ext>
            </a:extLst>
          </p:cNvPr>
          <p:cNvSpPr>
            <a:spLocks noChangeArrowheads="1"/>
          </p:cNvSpPr>
          <p:nvPr/>
        </p:nvSpPr>
        <p:spPr bwMode="auto">
          <a:xfrm>
            <a:off x="7195737" y="6522974"/>
            <a:ext cx="2053446"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الزواج</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89" name="Rectangle 22">
            <a:extLst>
              <a:ext uri="{FF2B5EF4-FFF2-40B4-BE49-F238E27FC236}">
                <a16:creationId xmlns:a16="http://schemas.microsoft.com/office/drawing/2014/main" id="{63A37E5C-2A4A-902B-7F55-8C41366C17BF}"/>
              </a:ext>
            </a:extLst>
          </p:cNvPr>
          <p:cNvSpPr>
            <a:spLocks noChangeArrowheads="1"/>
          </p:cNvSpPr>
          <p:nvPr/>
        </p:nvSpPr>
        <p:spPr bwMode="auto">
          <a:xfrm>
            <a:off x="7207308" y="5532451"/>
            <a:ext cx="1958869"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الحياة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90" name="Text Box 23">
            <a:extLst>
              <a:ext uri="{FF2B5EF4-FFF2-40B4-BE49-F238E27FC236}">
                <a16:creationId xmlns:a16="http://schemas.microsoft.com/office/drawing/2014/main" id="{31E194BE-3897-77FF-D10E-3F5318F7FEB6}"/>
              </a:ext>
            </a:extLst>
          </p:cNvPr>
          <p:cNvSpPr txBox="1">
            <a:spLocks noChangeArrowheads="1"/>
          </p:cNvSpPr>
          <p:nvPr/>
        </p:nvSpPr>
        <p:spPr bwMode="auto">
          <a:xfrm>
            <a:off x="5429250" y="5463458"/>
            <a:ext cx="146843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جامعة</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91" name="Rectangle 19">
            <a:extLst>
              <a:ext uri="{FF2B5EF4-FFF2-40B4-BE49-F238E27FC236}">
                <a16:creationId xmlns:a16="http://schemas.microsoft.com/office/drawing/2014/main" id="{034F5947-44DE-75F8-B09A-0C9647360403}"/>
              </a:ext>
            </a:extLst>
          </p:cNvPr>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92" name="Text Box 20">
            <a:extLst>
              <a:ext uri="{FF2B5EF4-FFF2-40B4-BE49-F238E27FC236}">
                <a16:creationId xmlns:a16="http://schemas.microsoft.com/office/drawing/2014/main" id="{84C97AD9-4CBD-C0F2-970E-AC3CC7B0396C}"/>
              </a:ext>
            </a:extLst>
          </p:cNvPr>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5C9AADFE-BFD7-32F3-351F-152CC0BFE8B1}"/>
              </a:ext>
            </a:extLst>
          </p:cNvPr>
          <p:cNvSpPr/>
          <p:nvPr/>
        </p:nvSpPr>
        <p:spPr>
          <a:xfrm>
            <a:off x="1797050" y="2271713"/>
            <a:ext cx="1662548" cy="678071"/>
          </a:xfrm>
          <a:prstGeom prst="rect">
            <a:avLst/>
          </a:prstGeom>
        </p:spPr>
        <p:txBody>
          <a:bodyPr wrap="square">
            <a:spAutoFit/>
          </a:bodyPr>
          <a:lstStyle/>
          <a:p>
            <a:pPr algn="ctr">
              <a:lnSpc>
                <a:spcPct val="70000"/>
              </a:lnSpc>
              <a:spcBef>
                <a:spcPct val="50000"/>
              </a:spcBef>
              <a:defRPr/>
            </a:pPr>
            <a:r>
              <a:rPr lang="ar-JO" sz="1800" b="1" dirty="0">
                <a:solidFill>
                  <a:schemeClr val="tx2"/>
                </a:solidFill>
                <a:latin typeface="Arial" panose="020B0604020202020204" pitchFamily="34" charset="0"/>
                <a:cs typeface="Arial" panose="020B0604020202020204" pitchFamily="34" charset="0"/>
              </a:rPr>
              <a:t>كل الآخرين"كتب شعرية"منفترة "الملكية"</a:t>
            </a:r>
            <a:endParaRPr lang="en-US" sz="1800" b="1" dirty="0">
              <a:solidFill>
                <a:schemeClr val="tx2"/>
              </a:solidFill>
              <a:latin typeface="Arial" panose="020B0604020202020204" pitchFamily="34" charset="0"/>
              <a:cs typeface="Arial" panose="020B0604020202020204" pitchFamily="34" charset="0"/>
            </a:endParaRPr>
          </a:p>
        </p:txBody>
      </p:sp>
      <p:sp>
        <p:nvSpPr>
          <p:cNvPr id="101" name="AutoShape 97">
            <a:extLst>
              <a:ext uri="{FF2B5EF4-FFF2-40B4-BE49-F238E27FC236}">
                <a16:creationId xmlns:a16="http://schemas.microsoft.com/office/drawing/2014/main" id="{E495DAE0-7476-FC90-FA3D-E46E2BE88800}"/>
              </a:ext>
            </a:extLst>
          </p:cNvPr>
          <p:cNvSpPr>
            <a:spLocks noChangeArrowheads="1"/>
          </p:cNvSpPr>
          <p:nvPr/>
        </p:nvSpPr>
        <p:spPr bwMode="auto">
          <a:xfrm>
            <a:off x="5202238" y="1819275"/>
            <a:ext cx="1816100" cy="54737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ea typeface="+mn-ea"/>
              <a:cs typeface="+mn-cs"/>
            </a:endParaRPr>
          </a:p>
        </p:txBody>
      </p:sp>
      <p:sp>
        <p:nvSpPr>
          <p:cNvPr id="102" name="Rectangle 98">
            <a:extLst>
              <a:ext uri="{FF2B5EF4-FFF2-40B4-BE49-F238E27FC236}">
                <a16:creationId xmlns:a16="http://schemas.microsoft.com/office/drawing/2014/main" id="{C1B89C02-6390-CFA6-22F6-2314CA5DC9E4}"/>
              </a:ext>
            </a:extLst>
          </p:cNvPr>
          <p:cNvSpPr>
            <a:spLocks noChangeArrowheads="1"/>
          </p:cNvSpPr>
          <p:nvPr/>
        </p:nvSpPr>
        <p:spPr bwMode="auto">
          <a:xfrm>
            <a:off x="1349375" y="819150"/>
            <a:ext cx="2925763" cy="5670550"/>
          </a:xfrm>
          <a:prstGeom prst="rect">
            <a:avLst/>
          </a:prstGeom>
          <a:noFill/>
          <a:ln w="114300">
            <a:solidFill>
              <a:schemeClr val="hlink"/>
            </a:solidFill>
            <a:miter lim="800000"/>
            <a:headEnd/>
            <a:tailEnd/>
          </a:ln>
          <a:effectLst>
            <a:outerShdw blurRad="63500" dist="107763" dir="2700000" algn="ctr" rotWithShape="0">
              <a:schemeClr val="tx1">
                <a:alpha val="74998"/>
              </a:schemeClr>
            </a:outerShdw>
          </a:effectLst>
        </p:spPr>
        <p:txBody>
          <a:bodyPr wrap="none" anchor="ctr"/>
          <a:lstStyle/>
          <a:p>
            <a:pPr algn="ctr">
              <a:defRPr/>
            </a:pPr>
            <a:endParaRPr lang="en-US" sz="1800" b="1">
              <a:solidFill>
                <a:schemeClr val="hlink"/>
              </a:solidFill>
              <a:ea typeface="+mn-ea"/>
              <a:cs typeface="+mn-cs"/>
            </a:endParaRPr>
          </a:p>
        </p:txBody>
      </p:sp>
    </p:spTree>
    <p:extLst>
      <p:ext uri="{BB962C8B-B14F-4D97-AF65-F5344CB8AC3E}">
        <p14:creationId xmlns:p14="http://schemas.microsoft.com/office/powerpoint/2010/main" val="274051954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wipe(up)">
                                      <p:cBhvr>
                                        <p:cTn id="7" dur="2000"/>
                                        <p:tgtEl>
                                          <p:spTgt spid="102"/>
                                        </p:tgtEl>
                                      </p:cBhvr>
                                    </p:animEffect>
                                  </p:childTnLst>
                                </p:cTn>
                              </p:par>
                            </p:childTnLst>
                          </p:cTn>
                        </p:par>
                        <p:par>
                          <p:cTn id="8" fill="hold">
                            <p:stCondLst>
                              <p:cond delay="2000"/>
                            </p:stCondLst>
                            <p:childTnLst>
                              <p:par>
                                <p:cTn id="9" presetID="22" presetClass="entr" presetSubtype="8" fill="hold" grpId="0" nodeType="afterEffect">
                                  <p:stCondLst>
                                    <p:cond delay="0"/>
                                  </p:stCondLst>
                                  <p:childTnLst>
                                    <p:set>
                                      <p:cBhvr>
                                        <p:cTn id="10" dur="1" fill="hold">
                                          <p:stCondLst>
                                            <p:cond delay="0"/>
                                          </p:stCondLst>
                                        </p:cTn>
                                        <p:tgtEl>
                                          <p:spTgt spid="101"/>
                                        </p:tgtEl>
                                        <p:attrNameLst>
                                          <p:attrName>style.visibility</p:attrName>
                                        </p:attrNameLst>
                                      </p:cBhvr>
                                      <p:to>
                                        <p:strVal val="visible"/>
                                      </p:to>
                                    </p:set>
                                    <p:animEffect transition="in" filter="wipe(left)">
                                      <p:cBhvr>
                                        <p:cTn id="11"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2"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ext Box 2">
            <a:extLst>
              <a:ext uri="{FF2B5EF4-FFF2-40B4-BE49-F238E27FC236}">
                <a16:creationId xmlns:a16="http://schemas.microsoft.com/office/drawing/2014/main" id="{0B5A464E-3FF7-1234-1EE3-0ED0D7A56D7C}"/>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latin typeface="Arial" panose="020B0604020202020204" pitchFamily="34" charset="0"/>
                <a:cs typeface="Arial" panose="020B0604020202020204" pitchFamily="34" charset="0"/>
              </a:rPr>
              <a:t> </a:t>
            </a:r>
          </a:p>
        </p:txBody>
      </p:sp>
      <p:pic>
        <p:nvPicPr>
          <p:cNvPr id="105" name="Picture 3">
            <a:extLst>
              <a:ext uri="{FF2B5EF4-FFF2-40B4-BE49-F238E27FC236}">
                <a16:creationId xmlns:a16="http://schemas.microsoft.com/office/drawing/2014/main" id="{A482AA94-FE52-C0EC-40A6-BCB3AC1C44A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 name="Rectangle 4">
            <a:extLst>
              <a:ext uri="{FF2B5EF4-FFF2-40B4-BE49-F238E27FC236}">
                <a16:creationId xmlns:a16="http://schemas.microsoft.com/office/drawing/2014/main" id="{FEAD5FCB-E3BB-2FDA-4551-E8FEBE31D295}"/>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07" name="Rectangle 5">
            <a:extLst>
              <a:ext uri="{FF2B5EF4-FFF2-40B4-BE49-F238E27FC236}">
                <a16:creationId xmlns:a16="http://schemas.microsoft.com/office/drawing/2014/main" id="{12C97047-F558-4F3A-A55B-8EB5C54387CB}"/>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08" name="Line 6">
            <a:extLst>
              <a:ext uri="{FF2B5EF4-FFF2-40B4-BE49-F238E27FC236}">
                <a16:creationId xmlns:a16="http://schemas.microsoft.com/office/drawing/2014/main" id="{865D687A-B09F-2A3D-5485-9724413F3CAB}"/>
              </a:ext>
            </a:extLst>
          </p:cNvPr>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9" name="Line 7">
            <a:extLst>
              <a:ext uri="{FF2B5EF4-FFF2-40B4-BE49-F238E27FC236}">
                <a16:creationId xmlns:a16="http://schemas.microsoft.com/office/drawing/2014/main" id="{82A80553-8D8F-A812-5383-B09516F9C862}"/>
              </a:ext>
            </a:extLst>
          </p:cNvPr>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0" name="Line 8">
            <a:extLst>
              <a:ext uri="{FF2B5EF4-FFF2-40B4-BE49-F238E27FC236}">
                <a16:creationId xmlns:a16="http://schemas.microsoft.com/office/drawing/2014/main" id="{C930A2C6-2B20-557B-8BB6-160B57A7FF82}"/>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1" name="Line 9">
            <a:extLst>
              <a:ext uri="{FF2B5EF4-FFF2-40B4-BE49-F238E27FC236}">
                <a16:creationId xmlns:a16="http://schemas.microsoft.com/office/drawing/2014/main" id="{4868F6C3-78D5-C242-5320-1F3127E70C7F}"/>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2" name="Line 10">
            <a:extLst>
              <a:ext uri="{FF2B5EF4-FFF2-40B4-BE49-F238E27FC236}">
                <a16:creationId xmlns:a16="http://schemas.microsoft.com/office/drawing/2014/main" id="{D68FF31C-1147-4FFA-A288-6D650419842E}"/>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3" name="Line 11">
            <a:extLst>
              <a:ext uri="{FF2B5EF4-FFF2-40B4-BE49-F238E27FC236}">
                <a16:creationId xmlns:a16="http://schemas.microsoft.com/office/drawing/2014/main" id="{425BDE38-C6F6-23AF-FDA8-001230814FDC}"/>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4" name="Line 12">
            <a:extLst>
              <a:ext uri="{FF2B5EF4-FFF2-40B4-BE49-F238E27FC236}">
                <a16:creationId xmlns:a16="http://schemas.microsoft.com/office/drawing/2014/main" id="{3D198C61-EAE4-F5B0-CA0F-171EC526CDDA}"/>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5" name="Line 13">
            <a:extLst>
              <a:ext uri="{FF2B5EF4-FFF2-40B4-BE49-F238E27FC236}">
                <a16:creationId xmlns:a16="http://schemas.microsoft.com/office/drawing/2014/main" id="{56297FE3-48FE-6748-2308-18D560B4BC93}"/>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6" name="Line 14">
            <a:extLst>
              <a:ext uri="{FF2B5EF4-FFF2-40B4-BE49-F238E27FC236}">
                <a16:creationId xmlns:a16="http://schemas.microsoft.com/office/drawing/2014/main" id="{19D84049-CAB9-C60E-8D2D-34C5D187FB91}"/>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7" name="Line 15">
            <a:extLst>
              <a:ext uri="{FF2B5EF4-FFF2-40B4-BE49-F238E27FC236}">
                <a16:creationId xmlns:a16="http://schemas.microsoft.com/office/drawing/2014/main" id="{D2CAD271-81D4-E782-7FFF-590E92EB38EB}"/>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8" name="Rectangle 16">
            <a:extLst>
              <a:ext uri="{FF2B5EF4-FFF2-40B4-BE49-F238E27FC236}">
                <a16:creationId xmlns:a16="http://schemas.microsoft.com/office/drawing/2014/main" id="{8354EB29-9200-E0ED-110D-9AF13C6C6D4D}"/>
              </a:ext>
            </a:extLst>
          </p:cNvPr>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 name="Rectangle 17">
            <a:extLst>
              <a:ext uri="{FF2B5EF4-FFF2-40B4-BE49-F238E27FC236}">
                <a16:creationId xmlns:a16="http://schemas.microsoft.com/office/drawing/2014/main" id="{AC9088D0-E3DE-CD1E-57DF-BC28A64DFE21}"/>
              </a:ext>
            </a:extLst>
          </p:cNvPr>
          <p:cNvSpPr>
            <a:spLocks noChangeArrowheads="1"/>
          </p:cNvSpPr>
          <p:nvPr/>
        </p:nvSpPr>
        <p:spPr bwMode="auto">
          <a:xfrm>
            <a:off x="7786829" y="3532188"/>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20" name="Text Box 18">
            <a:extLst>
              <a:ext uri="{FF2B5EF4-FFF2-40B4-BE49-F238E27FC236}">
                <a16:creationId xmlns:a16="http://schemas.microsoft.com/office/drawing/2014/main" id="{49A64F1D-BD71-3788-A25F-BE5DD48E9E17}"/>
              </a:ext>
            </a:extLst>
          </p:cNvPr>
          <p:cNvSpPr txBox="1">
            <a:spLocks noChangeArrowheads="1"/>
          </p:cNvSpPr>
          <p:nvPr/>
        </p:nvSpPr>
        <p:spPr bwMode="auto">
          <a:xfrm>
            <a:off x="5167313" y="3481388"/>
            <a:ext cx="1951037" cy="523220"/>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المزاميز</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21" name="Rectangle 25">
            <a:extLst>
              <a:ext uri="{FF2B5EF4-FFF2-40B4-BE49-F238E27FC236}">
                <a16:creationId xmlns:a16="http://schemas.microsoft.com/office/drawing/2014/main" id="{AA74AD10-EC9C-742E-2217-075E5AFC480C}"/>
              </a:ext>
            </a:extLst>
          </p:cNvPr>
          <p:cNvSpPr>
            <a:spLocks noChangeArrowheads="1"/>
          </p:cNvSpPr>
          <p:nvPr/>
        </p:nvSpPr>
        <p:spPr bwMode="auto">
          <a:xfrm>
            <a:off x="7813675" y="2284413"/>
            <a:ext cx="806450" cy="3048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en-US" sz="1400" b="1">
                <a:solidFill>
                  <a:schemeClr val="bg1"/>
                </a:solidFill>
                <a:latin typeface="Arial" panose="020B0604020202020204" pitchFamily="34" charset="0"/>
                <a:ea typeface="+mn-ea"/>
                <a:cs typeface="Arial" panose="020B0604020202020204" pitchFamily="34" charset="0"/>
              </a:rPr>
              <a:t>CIRCA:</a:t>
            </a:r>
          </a:p>
        </p:txBody>
      </p:sp>
      <p:sp>
        <p:nvSpPr>
          <p:cNvPr id="122" name="Rectangle 28">
            <a:extLst>
              <a:ext uri="{FF2B5EF4-FFF2-40B4-BE49-F238E27FC236}">
                <a16:creationId xmlns:a16="http://schemas.microsoft.com/office/drawing/2014/main" id="{51F498B8-86D7-01AD-63BB-06377525EF43}"/>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3" name="Text Box 29">
            <a:extLst>
              <a:ext uri="{FF2B5EF4-FFF2-40B4-BE49-F238E27FC236}">
                <a16:creationId xmlns:a16="http://schemas.microsoft.com/office/drawing/2014/main" id="{C81CB182-BFC8-438F-AAC0-AB003AF1290C}"/>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i="1" dirty="0">
                <a:solidFill>
                  <a:srgbClr val="FFF819"/>
                </a:solidFill>
                <a:latin typeface="Arial" panose="020B0604020202020204" pitchFamily="34" charset="0"/>
                <a:cs typeface="Arial" panose="020B0604020202020204" pitchFamily="34" charset="0"/>
              </a:rPr>
              <a:t>““</a:t>
            </a:r>
            <a:r>
              <a:rPr lang="ar-JO" sz="3200" b="1" i="1" dirty="0">
                <a:solidFill>
                  <a:srgbClr val="FFF819"/>
                </a:solidFill>
                <a:latin typeface="Arial" panose="020B0604020202020204" pitchFamily="34" charset="0"/>
                <a:cs typeface="Arial" panose="020B0604020202020204" pitchFamily="34" charset="0"/>
              </a:rPr>
              <a:t>الشعر</a:t>
            </a:r>
            <a:r>
              <a:rPr lang="ja-JP" altLang="en-US" sz="3200" b="1" i="1" dirty="0">
                <a:solidFill>
                  <a:srgbClr val="FFF819"/>
                </a:solidFill>
                <a:latin typeface="Arial" panose="020B0604020202020204" pitchFamily="34" charset="0"/>
                <a:cs typeface="Arial" panose="020B0604020202020204" pitchFamily="34" charset="0"/>
              </a:rPr>
              <a:t>”</a:t>
            </a:r>
            <a:endParaRPr lang="en-US" sz="3200" b="1" i="1" dirty="0">
              <a:solidFill>
                <a:srgbClr val="FFF819"/>
              </a:solidFill>
              <a:latin typeface="Arial" panose="020B0604020202020204" pitchFamily="34" charset="0"/>
              <a:cs typeface="Arial" panose="020B0604020202020204" pitchFamily="34" charset="0"/>
            </a:endParaRPr>
          </a:p>
        </p:txBody>
      </p:sp>
      <p:sp>
        <p:nvSpPr>
          <p:cNvPr id="124" name="Rectangle 30">
            <a:extLst>
              <a:ext uri="{FF2B5EF4-FFF2-40B4-BE49-F238E27FC236}">
                <a16:creationId xmlns:a16="http://schemas.microsoft.com/office/drawing/2014/main" id="{1FA9D4AA-E14E-0460-E2F7-032307AFFA91}"/>
              </a:ext>
            </a:extLst>
          </p:cNvPr>
          <p:cNvSpPr>
            <a:spLocks noChangeArrowheads="1"/>
          </p:cNvSpPr>
          <p:nvPr/>
        </p:nvSpPr>
        <p:spPr bwMode="auto">
          <a:xfrm>
            <a:off x="6991350" y="2301875"/>
            <a:ext cx="2212975"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25" name="Text Box 31">
            <a:extLst>
              <a:ext uri="{FF2B5EF4-FFF2-40B4-BE49-F238E27FC236}">
                <a16:creationId xmlns:a16="http://schemas.microsoft.com/office/drawing/2014/main" id="{8973FE58-1EAF-DB9D-7AD0-4281101EAF79}"/>
              </a:ext>
            </a:extLst>
          </p:cNvPr>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49</a:t>
            </a:r>
          </a:p>
        </p:txBody>
      </p:sp>
      <p:sp>
        <p:nvSpPr>
          <p:cNvPr id="126" name="Rectangle 32">
            <a:extLst>
              <a:ext uri="{FF2B5EF4-FFF2-40B4-BE49-F238E27FC236}">
                <a16:creationId xmlns:a16="http://schemas.microsoft.com/office/drawing/2014/main" id="{9C7526D4-96D8-07C7-A53E-7F92004BBE21}"/>
              </a:ext>
            </a:extLst>
          </p:cNvPr>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7" name="Arc 35" descr="75%">
            <a:extLst>
              <a:ext uri="{FF2B5EF4-FFF2-40B4-BE49-F238E27FC236}">
                <a16:creationId xmlns:a16="http://schemas.microsoft.com/office/drawing/2014/main" id="{07EAEF83-C88C-B4EF-64E9-FB7BF4CE2C04}"/>
              </a:ext>
            </a:extLst>
          </p:cNvPr>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 xmlns:a14="http://schemas.microsoft.com/office/drawing/2010/main" w="57150">
                <a:solidFill>
                  <a:srgbClr val="000000"/>
                </a:solidFill>
                <a:round/>
                <a:headEnd/>
                <a:tailEnd/>
              </a14:hiddenLine>
            </a:ext>
          </a:extLst>
        </p:spPr>
        <p:txBody>
          <a:bodyPr vert="eaVert" wrap="none" anchor="ctr"/>
          <a:lstStyle/>
          <a:p>
            <a:endParaRPr lang="en-US">
              <a:latin typeface="Arial" panose="020B0604020202020204" pitchFamily="34" charset="0"/>
              <a:cs typeface="Arial" panose="020B0604020202020204" pitchFamily="34" charset="0"/>
            </a:endParaRPr>
          </a:p>
        </p:txBody>
      </p:sp>
      <p:sp>
        <p:nvSpPr>
          <p:cNvPr id="128" name="Rectangle 36" descr="75%">
            <a:extLst>
              <a:ext uri="{FF2B5EF4-FFF2-40B4-BE49-F238E27FC236}">
                <a16:creationId xmlns:a16="http://schemas.microsoft.com/office/drawing/2014/main" id="{333BFE7F-5415-7D3A-0357-11668879659F}"/>
              </a:ext>
            </a:extLst>
          </p:cNvPr>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9" name="Rectangle 37" descr="75%">
            <a:extLst>
              <a:ext uri="{FF2B5EF4-FFF2-40B4-BE49-F238E27FC236}">
                <a16:creationId xmlns:a16="http://schemas.microsoft.com/office/drawing/2014/main" id="{0A066132-E67B-0909-4E24-617E520A2167}"/>
              </a:ext>
            </a:extLst>
          </p:cNvPr>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0" name="Line 38">
            <a:extLst>
              <a:ext uri="{FF2B5EF4-FFF2-40B4-BE49-F238E27FC236}">
                <a16:creationId xmlns:a16="http://schemas.microsoft.com/office/drawing/2014/main" id="{7C55744A-AB02-9F35-B9BB-66178B643E9C}"/>
              </a:ext>
            </a:extLst>
          </p:cNvPr>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1" name="Line 43">
            <a:extLst>
              <a:ext uri="{FF2B5EF4-FFF2-40B4-BE49-F238E27FC236}">
                <a16:creationId xmlns:a16="http://schemas.microsoft.com/office/drawing/2014/main" id="{9BD76E6C-96E0-392C-2F38-982BA1F46A93}"/>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2" name="Line 44">
            <a:extLst>
              <a:ext uri="{FF2B5EF4-FFF2-40B4-BE49-F238E27FC236}">
                <a16:creationId xmlns:a16="http://schemas.microsoft.com/office/drawing/2014/main" id="{CED3B71D-045D-478D-8BB1-4E13066CB75C}"/>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3" name="Line 46">
            <a:extLst>
              <a:ext uri="{FF2B5EF4-FFF2-40B4-BE49-F238E27FC236}">
                <a16:creationId xmlns:a16="http://schemas.microsoft.com/office/drawing/2014/main" id="{797B1E0C-A8B8-7C08-D56C-435BFD0393AD}"/>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4" name="Line 47">
            <a:extLst>
              <a:ext uri="{FF2B5EF4-FFF2-40B4-BE49-F238E27FC236}">
                <a16:creationId xmlns:a16="http://schemas.microsoft.com/office/drawing/2014/main" id="{E1F4A7DB-8059-5110-DC37-EFE2478A000D}"/>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5" name="Line 48">
            <a:extLst>
              <a:ext uri="{FF2B5EF4-FFF2-40B4-BE49-F238E27FC236}">
                <a16:creationId xmlns:a16="http://schemas.microsoft.com/office/drawing/2014/main" id="{79B0D55C-500C-8A06-D192-57E7D0E6C237}"/>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6" name="Line 49">
            <a:extLst>
              <a:ext uri="{FF2B5EF4-FFF2-40B4-BE49-F238E27FC236}">
                <a16:creationId xmlns:a16="http://schemas.microsoft.com/office/drawing/2014/main" id="{97EBD730-82F1-DAB6-B774-F13F05FB712C}"/>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7" name="Line 51">
            <a:extLst>
              <a:ext uri="{FF2B5EF4-FFF2-40B4-BE49-F238E27FC236}">
                <a16:creationId xmlns:a16="http://schemas.microsoft.com/office/drawing/2014/main" id="{A5204C25-2299-AAA0-D5F8-879CC39DB2E2}"/>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8" name="Line 52">
            <a:extLst>
              <a:ext uri="{FF2B5EF4-FFF2-40B4-BE49-F238E27FC236}">
                <a16:creationId xmlns:a16="http://schemas.microsoft.com/office/drawing/2014/main" id="{3A9D2EB0-F7AF-5AAE-FCD3-3C4FABF9B9E4}"/>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9" name="Line 53">
            <a:extLst>
              <a:ext uri="{FF2B5EF4-FFF2-40B4-BE49-F238E27FC236}">
                <a16:creationId xmlns:a16="http://schemas.microsoft.com/office/drawing/2014/main" id="{7AEB6FB0-3BEB-9536-4396-D9459E9E52B9}"/>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0" name="Line 54">
            <a:extLst>
              <a:ext uri="{FF2B5EF4-FFF2-40B4-BE49-F238E27FC236}">
                <a16:creationId xmlns:a16="http://schemas.microsoft.com/office/drawing/2014/main" id="{1A6D8AB1-3C52-7845-35D2-C954FEDCD3F2}"/>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1" name="Line 55">
            <a:extLst>
              <a:ext uri="{FF2B5EF4-FFF2-40B4-BE49-F238E27FC236}">
                <a16:creationId xmlns:a16="http://schemas.microsoft.com/office/drawing/2014/main" id="{FEE56790-7FD3-69D7-553C-8085E177C102}"/>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2" name="Line 56">
            <a:extLst>
              <a:ext uri="{FF2B5EF4-FFF2-40B4-BE49-F238E27FC236}">
                <a16:creationId xmlns:a16="http://schemas.microsoft.com/office/drawing/2014/main" id="{40938E9B-30FC-E5F6-36BF-06EC023B4589}"/>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3" name="Line 57">
            <a:extLst>
              <a:ext uri="{FF2B5EF4-FFF2-40B4-BE49-F238E27FC236}">
                <a16:creationId xmlns:a16="http://schemas.microsoft.com/office/drawing/2014/main" id="{15A7B55C-413A-A5B1-CCB3-78C9A6F698AD}"/>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4" name="Line 58">
            <a:extLst>
              <a:ext uri="{FF2B5EF4-FFF2-40B4-BE49-F238E27FC236}">
                <a16:creationId xmlns:a16="http://schemas.microsoft.com/office/drawing/2014/main" id="{075F5FD6-4106-5DB7-2137-F4E1D57DC73A}"/>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5" name="Line 59">
            <a:extLst>
              <a:ext uri="{FF2B5EF4-FFF2-40B4-BE49-F238E27FC236}">
                <a16:creationId xmlns:a16="http://schemas.microsoft.com/office/drawing/2014/main" id="{0A815E41-D5F5-EAE3-AA2F-97E613983758}"/>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6" name="Line 66">
            <a:extLst>
              <a:ext uri="{FF2B5EF4-FFF2-40B4-BE49-F238E27FC236}">
                <a16:creationId xmlns:a16="http://schemas.microsoft.com/office/drawing/2014/main" id="{39129FBB-230A-D39D-1359-1C60E2B6AE2F}"/>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7" name="Rectangle 68">
            <a:extLst>
              <a:ext uri="{FF2B5EF4-FFF2-40B4-BE49-F238E27FC236}">
                <a16:creationId xmlns:a16="http://schemas.microsoft.com/office/drawing/2014/main" id="{024E8A15-3B10-882A-EDA1-976D304E96ED}"/>
              </a:ext>
            </a:extLst>
          </p:cNvPr>
          <p:cNvSpPr>
            <a:spLocks noChangeArrowheads="1"/>
          </p:cNvSpPr>
          <p:nvPr/>
        </p:nvSpPr>
        <p:spPr bwMode="auto">
          <a:xfrm>
            <a:off x="1912938" y="1544638"/>
            <a:ext cx="70051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148" name="Rectangle 69">
            <a:extLst>
              <a:ext uri="{FF2B5EF4-FFF2-40B4-BE49-F238E27FC236}">
                <a16:creationId xmlns:a16="http://schemas.microsoft.com/office/drawing/2014/main" id="{A368D24C-781D-3FF4-A754-B89F9047143A}"/>
              </a:ext>
            </a:extLst>
          </p:cNvPr>
          <p:cNvSpPr>
            <a:spLocks noChangeArrowheads="1"/>
          </p:cNvSpPr>
          <p:nvPr/>
        </p:nvSpPr>
        <p:spPr bwMode="auto">
          <a:xfrm>
            <a:off x="1798638" y="5651405"/>
            <a:ext cx="543417" cy="459100"/>
          </a:xfrm>
          <a:prstGeom prst="rect">
            <a:avLst/>
          </a:prstGeom>
          <a:noFill/>
          <a:ln>
            <a:noFill/>
          </a:ln>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نش</a:t>
            </a:r>
            <a:endParaRPr lang="en-US" sz="2400" b="1" dirty="0">
              <a:latin typeface="Arial" panose="020B0604020202020204" pitchFamily="34" charset="0"/>
              <a:cs typeface="Arial" panose="020B0604020202020204" pitchFamily="34" charset="0"/>
            </a:endParaRPr>
          </a:p>
        </p:txBody>
      </p:sp>
      <p:sp>
        <p:nvSpPr>
          <p:cNvPr id="149" name="Rectangle 70">
            <a:extLst>
              <a:ext uri="{FF2B5EF4-FFF2-40B4-BE49-F238E27FC236}">
                <a16:creationId xmlns:a16="http://schemas.microsoft.com/office/drawing/2014/main" id="{1808E908-5A34-F7F9-A27F-AE1465F07987}"/>
              </a:ext>
            </a:extLst>
          </p:cNvPr>
          <p:cNvSpPr>
            <a:spLocks noChangeArrowheads="1"/>
          </p:cNvSpPr>
          <p:nvPr/>
        </p:nvSpPr>
        <p:spPr bwMode="auto">
          <a:xfrm>
            <a:off x="1789113" y="4768850"/>
            <a:ext cx="416780"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جا</a:t>
            </a:r>
            <a:endParaRPr lang="en-US" sz="2400" b="1" dirty="0">
              <a:latin typeface="Arial" panose="020B0604020202020204" pitchFamily="34" charset="0"/>
              <a:cs typeface="Arial" panose="020B0604020202020204" pitchFamily="34" charset="0"/>
            </a:endParaRPr>
          </a:p>
        </p:txBody>
      </p:sp>
      <p:sp>
        <p:nvSpPr>
          <p:cNvPr id="150" name="Rectangle 71">
            <a:extLst>
              <a:ext uri="{FF2B5EF4-FFF2-40B4-BE49-F238E27FC236}">
                <a16:creationId xmlns:a16="http://schemas.microsoft.com/office/drawing/2014/main" id="{FEB70841-67C4-6ECF-0906-A790CC1B9A0C}"/>
              </a:ext>
            </a:extLst>
          </p:cNvPr>
          <p:cNvSpPr>
            <a:spLocks noChangeArrowheads="1"/>
          </p:cNvSpPr>
          <p:nvPr/>
        </p:nvSpPr>
        <p:spPr bwMode="auto">
          <a:xfrm>
            <a:off x="1827213" y="3036888"/>
            <a:ext cx="444031"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grpSp>
        <p:nvGrpSpPr>
          <p:cNvPr id="151" name="Group 75">
            <a:extLst>
              <a:ext uri="{FF2B5EF4-FFF2-40B4-BE49-F238E27FC236}">
                <a16:creationId xmlns:a16="http://schemas.microsoft.com/office/drawing/2014/main" id="{3DDCA72A-5888-77B8-E8E0-536073827EA3}"/>
              </a:ext>
            </a:extLst>
          </p:cNvPr>
          <p:cNvGrpSpPr>
            <a:grpSpLocks/>
          </p:cNvGrpSpPr>
          <p:nvPr/>
        </p:nvGrpSpPr>
        <p:grpSpPr bwMode="auto">
          <a:xfrm>
            <a:off x="2347903" y="3794125"/>
            <a:ext cx="1276344" cy="477838"/>
            <a:chOff x="1844" y="2025"/>
            <a:chExt cx="804" cy="301"/>
          </a:xfrm>
        </p:grpSpPr>
        <p:sp>
          <p:nvSpPr>
            <p:cNvPr id="152" name="Rectangle 76">
              <a:extLst>
                <a:ext uri="{FF2B5EF4-FFF2-40B4-BE49-F238E27FC236}">
                  <a16:creationId xmlns:a16="http://schemas.microsoft.com/office/drawing/2014/main" id="{1D02C1E5-8073-B0A5-8C26-4C88ED258D51}"/>
                </a:ext>
              </a:extLst>
            </p:cNvPr>
            <p:cNvSpPr>
              <a:spLocks noChangeArrowheads="1"/>
            </p:cNvSpPr>
            <p:nvPr/>
          </p:nvSpPr>
          <p:spPr bwMode="auto">
            <a:xfrm>
              <a:off x="1844" y="2134"/>
              <a:ext cx="804"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الحكمة</a:t>
              </a:r>
              <a:endParaRPr lang="en-US" sz="1400" b="1" dirty="0">
                <a:latin typeface="Arial" panose="020B0604020202020204" pitchFamily="34" charset="0"/>
                <a:cs typeface="Arial" panose="020B0604020202020204" pitchFamily="34" charset="0"/>
              </a:endParaRPr>
            </a:p>
          </p:txBody>
        </p:sp>
        <p:sp>
          <p:nvSpPr>
            <p:cNvPr id="153" name="Rectangle 77">
              <a:extLst>
                <a:ext uri="{FF2B5EF4-FFF2-40B4-BE49-F238E27FC236}">
                  <a16:creationId xmlns:a16="http://schemas.microsoft.com/office/drawing/2014/main" id="{05E449E4-0512-2E35-62C4-40FD38C1D38C}"/>
                </a:ext>
              </a:extLst>
            </p:cNvPr>
            <p:cNvSpPr>
              <a:spLocks noChangeArrowheads="1"/>
            </p:cNvSpPr>
            <p:nvPr/>
          </p:nvSpPr>
          <p:spPr bwMode="auto">
            <a:xfrm>
              <a:off x="1856" y="2025"/>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grpSp>
      <p:sp>
        <p:nvSpPr>
          <p:cNvPr id="154" name="Rectangle 78">
            <a:extLst>
              <a:ext uri="{FF2B5EF4-FFF2-40B4-BE49-F238E27FC236}">
                <a16:creationId xmlns:a16="http://schemas.microsoft.com/office/drawing/2014/main" id="{DA818C6B-E1D6-8D93-1154-522BA2DDE7F1}"/>
              </a:ext>
            </a:extLst>
          </p:cNvPr>
          <p:cNvSpPr>
            <a:spLocks noChangeArrowheads="1"/>
          </p:cNvSpPr>
          <p:nvPr/>
        </p:nvSpPr>
        <p:spPr bwMode="auto">
          <a:xfrm>
            <a:off x="1797050" y="3886200"/>
            <a:ext cx="360675"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أم</a:t>
            </a:r>
            <a:endParaRPr lang="en-US" sz="2400" b="1" dirty="0">
              <a:latin typeface="Arial" panose="020B0604020202020204" pitchFamily="34" charset="0"/>
              <a:cs typeface="Arial" panose="020B0604020202020204" pitchFamily="34" charset="0"/>
            </a:endParaRPr>
          </a:p>
        </p:txBody>
      </p:sp>
      <p:sp>
        <p:nvSpPr>
          <p:cNvPr id="155" name="Rectangle 81">
            <a:extLst>
              <a:ext uri="{FF2B5EF4-FFF2-40B4-BE49-F238E27FC236}">
                <a16:creationId xmlns:a16="http://schemas.microsoft.com/office/drawing/2014/main" id="{EB20081A-E51F-2AD3-03C7-33194419E3C9}"/>
              </a:ext>
            </a:extLst>
          </p:cNvPr>
          <p:cNvSpPr>
            <a:spLocks noChangeArrowheads="1"/>
          </p:cNvSpPr>
          <p:nvPr/>
        </p:nvSpPr>
        <p:spPr bwMode="auto">
          <a:xfrm>
            <a:off x="2492388" y="4721225"/>
            <a:ext cx="121444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الحياة</a:t>
            </a:r>
            <a:endParaRPr lang="en-US" sz="1400" b="1" dirty="0">
              <a:latin typeface="Arial" panose="020B0604020202020204" pitchFamily="34" charset="0"/>
              <a:cs typeface="Arial" panose="020B0604020202020204" pitchFamily="34" charset="0"/>
            </a:endParaRPr>
          </a:p>
        </p:txBody>
      </p:sp>
      <p:sp>
        <p:nvSpPr>
          <p:cNvPr id="156" name="Rectangle 83">
            <a:extLst>
              <a:ext uri="{FF2B5EF4-FFF2-40B4-BE49-F238E27FC236}">
                <a16:creationId xmlns:a16="http://schemas.microsoft.com/office/drawing/2014/main" id="{8BF76BF1-FBA3-5469-539E-270B4D74EA61}"/>
              </a:ext>
            </a:extLst>
          </p:cNvPr>
          <p:cNvSpPr>
            <a:spLocks noChangeArrowheads="1"/>
          </p:cNvSpPr>
          <p:nvPr/>
        </p:nvSpPr>
        <p:spPr bwMode="auto">
          <a:xfrm>
            <a:off x="2367097" y="5728555"/>
            <a:ext cx="1271591" cy="304800"/>
          </a:xfrm>
          <a:prstGeom prst="rect">
            <a:avLst/>
          </a:prstGeom>
          <a:noFill/>
          <a:ln>
            <a:noFill/>
          </a:ln>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الزواج</a:t>
            </a:r>
            <a:endParaRPr lang="en-US" sz="1400" b="1" dirty="0">
              <a:latin typeface="Arial" panose="020B0604020202020204" pitchFamily="34" charset="0"/>
              <a:cs typeface="Arial" panose="020B0604020202020204" pitchFamily="34" charset="0"/>
            </a:endParaRPr>
          </a:p>
        </p:txBody>
      </p:sp>
      <p:sp>
        <p:nvSpPr>
          <p:cNvPr id="157" name="Rectangle 92">
            <a:extLst>
              <a:ext uri="{FF2B5EF4-FFF2-40B4-BE49-F238E27FC236}">
                <a16:creationId xmlns:a16="http://schemas.microsoft.com/office/drawing/2014/main" id="{CB93C776-928C-A305-8747-7FC3E992841A}"/>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8" name="AutoShape 93">
            <a:extLst>
              <a:ext uri="{FF2B5EF4-FFF2-40B4-BE49-F238E27FC236}">
                <a16:creationId xmlns:a16="http://schemas.microsoft.com/office/drawing/2014/main" id="{FC25EAAD-C03A-2C8B-5764-CD07780D2661}"/>
              </a:ext>
            </a:extLst>
          </p:cNvPr>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9" name="Rectangle 94" descr="Small grid">
            <a:extLst>
              <a:ext uri="{FF2B5EF4-FFF2-40B4-BE49-F238E27FC236}">
                <a16:creationId xmlns:a16="http://schemas.microsoft.com/office/drawing/2014/main" id="{70FC1370-8967-7225-0887-23B74FC003F1}"/>
              </a:ext>
            </a:extLst>
          </p:cNvPr>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60" name="Text Box 95">
            <a:extLst>
              <a:ext uri="{FF2B5EF4-FFF2-40B4-BE49-F238E27FC236}">
                <a16:creationId xmlns:a16="http://schemas.microsoft.com/office/drawing/2014/main" id="{FEAAD611-3F70-A62F-C5FF-FC9703187E04}"/>
              </a:ext>
            </a:extLst>
          </p:cNvPr>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dirty="0">
              <a:latin typeface="Arial" panose="020B0604020202020204" pitchFamily="34" charset="0"/>
              <a:cs typeface="Arial" panose="020B0604020202020204" pitchFamily="34" charset="0"/>
            </a:endParaRPr>
          </a:p>
        </p:txBody>
      </p:sp>
      <p:grpSp>
        <p:nvGrpSpPr>
          <p:cNvPr id="161" name="Group 85">
            <a:extLst>
              <a:ext uri="{FF2B5EF4-FFF2-40B4-BE49-F238E27FC236}">
                <a16:creationId xmlns:a16="http://schemas.microsoft.com/office/drawing/2014/main" id="{FDCF905A-9425-6A9F-894F-59F6BF181BCF}"/>
              </a:ext>
            </a:extLst>
          </p:cNvPr>
          <p:cNvGrpSpPr>
            <a:grpSpLocks/>
          </p:cNvGrpSpPr>
          <p:nvPr/>
        </p:nvGrpSpPr>
        <p:grpSpPr bwMode="auto">
          <a:xfrm>
            <a:off x="2455871" y="1473200"/>
            <a:ext cx="746127" cy="501650"/>
            <a:chOff x="1952" y="554"/>
            <a:chExt cx="470" cy="316"/>
          </a:xfrm>
        </p:grpSpPr>
        <p:sp>
          <p:nvSpPr>
            <p:cNvPr id="162" name="Rectangle 86">
              <a:extLst>
                <a:ext uri="{FF2B5EF4-FFF2-40B4-BE49-F238E27FC236}">
                  <a16:creationId xmlns:a16="http://schemas.microsoft.com/office/drawing/2014/main" id="{9A9D8652-2B92-4FD2-8E86-26B25AA68000}"/>
                </a:ext>
              </a:extLst>
            </p:cNvPr>
            <p:cNvSpPr>
              <a:spLocks noChangeArrowheads="1"/>
            </p:cNvSpPr>
            <p:nvPr/>
          </p:nvSpPr>
          <p:spPr bwMode="auto">
            <a:xfrm>
              <a:off x="1952" y="55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63" name="Rectangle 87">
              <a:extLst>
                <a:ext uri="{FF2B5EF4-FFF2-40B4-BE49-F238E27FC236}">
                  <a16:creationId xmlns:a16="http://schemas.microsoft.com/office/drawing/2014/main" id="{8D22BA55-D205-C2B6-7943-D43B97D0933B}"/>
                </a:ext>
              </a:extLst>
            </p:cNvPr>
            <p:cNvSpPr>
              <a:spLocks noChangeArrowheads="1"/>
            </p:cNvSpPr>
            <p:nvPr/>
          </p:nvSpPr>
          <p:spPr bwMode="auto">
            <a:xfrm>
              <a:off x="2059" y="678"/>
              <a:ext cx="363"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ابراهام</a:t>
              </a:r>
              <a:endParaRPr lang="en-US" sz="1400" b="1" dirty="0">
                <a:latin typeface="Arial" panose="020B0604020202020204" pitchFamily="34" charset="0"/>
                <a:cs typeface="Arial" panose="020B0604020202020204" pitchFamily="34" charset="0"/>
              </a:endParaRPr>
            </a:p>
          </p:txBody>
        </p:sp>
      </p:grpSp>
      <p:grpSp>
        <p:nvGrpSpPr>
          <p:cNvPr id="164" name="Group 85">
            <a:extLst>
              <a:ext uri="{FF2B5EF4-FFF2-40B4-BE49-F238E27FC236}">
                <a16:creationId xmlns:a16="http://schemas.microsoft.com/office/drawing/2014/main" id="{BC4AF4E9-49CD-902F-9862-12C46C489F0A}"/>
              </a:ext>
            </a:extLst>
          </p:cNvPr>
          <p:cNvGrpSpPr>
            <a:grpSpLocks/>
          </p:cNvGrpSpPr>
          <p:nvPr/>
        </p:nvGrpSpPr>
        <p:grpSpPr bwMode="auto">
          <a:xfrm>
            <a:off x="2649545" y="2881313"/>
            <a:ext cx="549276" cy="501650"/>
            <a:chOff x="1952" y="554"/>
            <a:chExt cx="346" cy="316"/>
          </a:xfrm>
        </p:grpSpPr>
        <p:sp>
          <p:nvSpPr>
            <p:cNvPr id="165" name="Rectangle 86">
              <a:extLst>
                <a:ext uri="{FF2B5EF4-FFF2-40B4-BE49-F238E27FC236}">
                  <a16:creationId xmlns:a16="http://schemas.microsoft.com/office/drawing/2014/main" id="{250F33AA-5EE6-37BA-B611-C3C5FCAAEA04}"/>
                </a:ext>
              </a:extLst>
            </p:cNvPr>
            <p:cNvSpPr>
              <a:spLocks noChangeArrowheads="1"/>
            </p:cNvSpPr>
            <p:nvPr/>
          </p:nvSpPr>
          <p:spPr bwMode="auto">
            <a:xfrm>
              <a:off x="1952" y="554"/>
              <a:ext cx="115"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66" name="Rectangle 87">
              <a:extLst>
                <a:ext uri="{FF2B5EF4-FFF2-40B4-BE49-F238E27FC236}">
                  <a16:creationId xmlns:a16="http://schemas.microsoft.com/office/drawing/2014/main" id="{47954FAB-AE9E-6774-C1D4-E3632436FA71}"/>
                </a:ext>
              </a:extLst>
            </p:cNvPr>
            <p:cNvSpPr>
              <a:spLocks noChangeArrowheads="1"/>
            </p:cNvSpPr>
            <p:nvPr/>
          </p:nvSpPr>
          <p:spPr bwMode="auto">
            <a:xfrm>
              <a:off x="1960" y="678"/>
              <a:ext cx="338"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grpSp>
      <p:sp>
        <p:nvSpPr>
          <p:cNvPr id="167" name="Rectangle 291">
            <a:extLst>
              <a:ext uri="{FF2B5EF4-FFF2-40B4-BE49-F238E27FC236}">
                <a16:creationId xmlns:a16="http://schemas.microsoft.com/office/drawing/2014/main" id="{C0B7E1C6-0555-A518-98A5-9F0042093CEE}"/>
              </a:ext>
            </a:extLst>
          </p:cNvPr>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68" name="Rectangle 50">
            <a:extLst>
              <a:ext uri="{FF2B5EF4-FFF2-40B4-BE49-F238E27FC236}">
                <a16:creationId xmlns:a16="http://schemas.microsoft.com/office/drawing/2014/main" id="{FB808E5A-34BA-CC19-242E-8417029CFC2C}"/>
              </a:ext>
            </a:extLst>
          </p:cNvPr>
          <p:cNvSpPr>
            <a:spLocks noChangeArrowheads="1"/>
          </p:cNvSpPr>
          <p:nvPr/>
        </p:nvSpPr>
        <p:spPr bwMode="auto">
          <a:xfrm>
            <a:off x="1604963" y="1541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169" name="Rectangle 88">
            <a:extLst>
              <a:ext uri="{FF2B5EF4-FFF2-40B4-BE49-F238E27FC236}">
                <a16:creationId xmlns:a16="http://schemas.microsoft.com/office/drawing/2014/main" id="{9707FB09-C4E4-7C49-9F43-69F1B4556504}"/>
              </a:ext>
            </a:extLst>
          </p:cNvPr>
          <p:cNvSpPr>
            <a:spLocks noChangeArrowheads="1"/>
          </p:cNvSpPr>
          <p:nvPr/>
        </p:nvSpPr>
        <p:spPr bwMode="auto">
          <a:xfrm>
            <a:off x="1543050" y="3049588"/>
            <a:ext cx="355866"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170" name="Rectangle 89">
            <a:extLst>
              <a:ext uri="{FF2B5EF4-FFF2-40B4-BE49-F238E27FC236}">
                <a16:creationId xmlns:a16="http://schemas.microsoft.com/office/drawing/2014/main" id="{85E48F94-26FC-9F51-773E-972F5EFAFE48}"/>
              </a:ext>
            </a:extLst>
          </p:cNvPr>
          <p:cNvSpPr>
            <a:spLocks noChangeArrowheads="1"/>
          </p:cNvSpPr>
          <p:nvPr/>
        </p:nvSpPr>
        <p:spPr bwMode="auto">
          <a:xfrm>
            <a:off x="1538288" y="3873500"/>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71" name="Rectangle 90">
            <a:extLst>
              <a:ext uri="{FF2B5EF4-FFF2-40B4-BE49-F238E27FC236}">
                <a16:creationId xmlns:a16="http://schemas.microsoft.com/office/drawing/2014/main" id="{74484A0A-91E2-4D84-DD9D-4901C3DF6B6F}"/>
              </a:ext>
            </a:extLst>
          </p:cNvPr>
          <p:cNvSpPr>
            <a:spLocks noChangeArrowheads="1"/>
          </p:cNvSpPr>
          <p:nvPr/>
        </p:nvSpPr>
        <p:spPr bwMode="auto">
          <a:xfrm>
            <a:off x="1541463" y="4752975"/>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72" name="Rectangle 91">
            <a:extLst>
              <a:ext uri="{FF2B5EF4-FFF2-40B4-BE49-F238E27FC236}">
                <a16:creationId xmlns:a16="http://schemas.microsoft.com/office/drawing/2014/main" id="{8D827F23-903F-B8C4-EFAE-D2C805735392}"/>
              </a:ext>
            </a:extLst>
          </p:cNvPr>
          <p:cNvSpPr>
            <a:spLocks noChangeArrowheads="1"/>
          </p:cNvSpPr>
          <p:nvPr/>
        </p:nvSpPr>
        <p:spPr bwMode="auto">
          <a:xfrm>
            <a:off x="1541463" y="5732463"/>
            <a:ext cx="43922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173" name="Picture 172">
            <a:extLst>
              <a:ext uri="{FF2B5EF4-FFF2-40B4-BE49-F238E27FC236}">
                <a16:creationId xmlns:a16="http://schemas.microsoft.com/office/drawing/2014/main" id="{001990EA-47C3-4879-2D62-C53C112B065C}"/>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74" name="Text Box 21">
            <a:extLst>
              <a:ext uri="{FF2B5EF4-FFF2-40B4-BE49-F238E27FC236}">
                <a16:creationId xmlns:a16="http://schemas.microsoft.com/office/drawing/2014/main" id="{3BD2775A-DB89-A981-3D4D-9DFEBC50A39B}"/>
              </a:ext>
            </a:extLst>
          </p:cNvPr>
          <p:cNvSpPr txBox="1">
            <a:spLocks noChangeArrowheads="1"/>
          </p:cNvSpPr>
          <p:nvPr/>
        </p:nvSpPr>
        <p:spPr bwMode="auto">
          <a:xfrm>
            <a:off x="5280025" y="6453981"/>
            <a:ext cx="160178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نشيد</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75" name="Rectangle 26">
            <a:extLst>
              <a:ext uri="{FF2B5EF4-FFF2-40B4-BE49-F238E27FC236}">
                <a16:creationId xmlns:a16="http://schemas.microsoft.com/office/drawing/2014/main" id="{B2E8AC01-E30B-1969-BAF7-D449DFD2DF30}"/>
              </a:ext>
            </a:extLst>
          </p:cNvPr>
          <p:cNvSpPr>
            <a:spLocks noChangeArrowheads="1"/>
          </p:cNvSpPr>
          <p:nvPr/>
        </p:nvSpPr>
        <p:spPr bwMode="auto">
          <a:xfrm>
            <a:off x="7195737" y="6522974"/>
            <a:ext cx="2053446"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الزواج</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76" name="Rectangle 22">
            <a:extLst>
              <a:ext uri="{FF2B5EF4-FFF2-40B4-BE49-F238E27FC236}">
                <a16:creationId xmlns:a16="http://schemas.microsoft.com/office/drawing/2014/main" id="{D59DF4E2-2196-7581-535E-EB30DF4F0981}"/>
              </a:ext>
            </a:extLst>
          </p:cNvPr>
          <p:cNvSpPr>
            <a:spLocks noChangeArrowheads="1"/>
          </p:cNvSpPr>
          <p:nvPr/>
        </p:nvSpPr>
        <p:spPr bwMode="auto">
          <a:xfrm>
            <a:off x="7207308" y="5532451"/>
            <a:ext cx="1958869"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الحياة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77" name="Text Box 23">
            <a:extLst>
              <a:ext uri="{FF2B5EF4-FFF2-40B4-BE49-F238E27FC236}">
                <a16:creationId xmlns:a16="http://schemas.microsoft.com/office/drawing/2014/main" id="{365045F8-5407-3507-B28A-046945EC697E}"/>
              </a:ext>
            </a:extLst>
          </p:cNvPr>
          <p:cNvSpPr txBox="1">
            <a:spLocks noChangeArrowheads="1"/>
          </p:cNvSpPr>
          <p:nvPr/>
        </p:nvSpPr>
        <p:spPr bwMode="auto">
          <a:xfrm>
            <a:off x="5429250" y="5463458"/>
            <a:ext cx="146843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جامعة</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78" name="Rectangle 19">
            <a:extLst>
              <a:ext uri="{FF2B5EF4-FFF2-40B4-BE49-F238E27FC236}">
                <a16:creationId xmlns:a16="http://schemas.microsoft.com/office/drawing/2014/main" id="{F56C24B0-2B62-E4DA-41E9-0B5753191896}"/>
              </a:ext>
            </a:extLst>
          </p:cNvPr>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79" name="Text Box 20">
            <a:extLst>
              <a:ext uri="{FF2B5EF4-FFF2-40B4-BE49-F238E27FC236}">
                <a16:creationId xmlns:a16="http://schemas.microsoft.com/office/drawing/2014/main" id="{468CCE04-6F40-5A00-D8E4-83B8FC61A19C}"/>
              </a:ext>
            </a:extLst>
          </p:cNvPr>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80" name="Rectangle 179">
            <a:extLst>
              <a:ext uri="{FF2B5EF4-FFF2-40B4-BE49-F238E27FC236}">
                <a16:creationId xmlns:a16="http://schemas.microsoft.com/office/drawing/2014/main" id="{CF73422C-45B7-2A7B-F549-9F2B5BF9E5A3}"/>
              </a:ext>
            </a:extLst>
          </p:cNvPr>
          <p:cNvSpPr/>
          <p:nvPr/>
        </p:nvSpPr>
        <p:spPr>
          <a:xfrm>
            <a:off x="1797050" y="2271713"/>
            <a:ext cx="1662548" cy="678071"/>
          </a:xfrm>
          <a:prstGeom prst="rect">
            <a:avLst/>
          </a:prstGeom>
        </p:spPr>
        <p:txBody>
          <a:bodyPr wrap="square">
            <a:spAutoFit/>
          </a:bodyPr>
          <a:lstStyle/>
          <a:p>
            <a:pPr algn="ctr">
              <a:lnSpc>
                <a:spcPct val="70000"/>
              </a:lnSpc>
              <a:spcBef>
                <a:spcPct val="50000"/>
              </a:spcBef>
              <a:defRPr/>
            </a:pPr>
            <a:r>
              <a:rPr lang="ar-JO" sz="1800" b="1" dirty="0">
                <a:solidFill>
                  <a:schemeClr val="tx2"/>
                </a:solidFill>
                <a:latin typeface="Arial" panose="020B0604020202020204" pitchFamily="34" charset="0"/>
                <a:cs typeface="Arial" panose="020B0604020202020204" pitchFamily="34" charset="0"/>
              </a:rPr>
              <a:t>كل الآخرين"كتب شعرية"منفترة "الملكية"</a:t>
            </a:r>
            <a:endParaRPr lang="en-US" sz="1800" b="1" dirty="0">
              <a:solidFill>
                <a:schemeClr val="tx2"/>
              </a:solidFill>
              <a:latin typeface="Arial" panose="020B0604020202020204" pitchFamily="34" charset="0"/>
              <a:cs typeface="Arial" panose="020B0604020202020204" pitchFamily="34" charset="0"/>
            </a:endParaRPr>
          </a:p>
        </p:txBody>
      </p:sp>
      <p:sp>
        <p:nvSpPr>
          <p:cNvPr id="181" name="Rectangle 114">
            <a:extLst>
              <a:ext uri="{FF2B5EF4-FFF2-40B4-BE49-F238E27FC236}">
                <a16:creationId xmlns:a16="http://schemas.microsoft.com/office/drawing/2014/main" id="{809C17BA-62E6-C49B-134D-8A1FAA30AC7A}"/>
              </a:ext>
            </a:extLst>
          </p:cNvPr>
          <p:cNvSpPr>
            <a:spLocks noChangeArrowheads="1"/>
          </p:cNvSpPr>
          <p:nvPr/>
        </p:nvSpPr>
        <p:spPr bwMode="auto">
          <a:xfrm>
            <a:off x="0" y="0"/>
            <a:ext cx="10058400" cy="7789863"/>
          </a:xfrm>
          <a:prstGeom prst="rect">
            <a:avLst/>
          </a:prstGeom>
          <a:solidFill>
            <a:srgbClr val="000000">
              <a:alpha val="74901"/>
            </a:srgb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grpSp>
        <p:nvGrpSpPr>
          <p:cNvPr id="182" name="Group 117">
            <a:extLst>
              <a:ext uri="{FF2B5EF4-FFF2-40B4-BE49-F238E27FC236}">
                <a16:creationId xmlns:a16="http://schemas.microsoft.com/office/drawing/2014/main" id="{AFC7451B-6830-7D44-DE67-D5BE21AC766F}"/>
              </a:ext>
            </a:extLst>
          </p:cNvPr>
          <p:cNvGrpSpPr>
            <a:grpSpLocks/>
          </p:cNvGrpSpPr>
          <p:nvPr/>
        </p:nvGrpSpPr>
        <p:grpSpPr bwMode="auto">
          <a:xfrm>
            <a:off x="220663" y="720725"/>
            <a:ext cx="4762500" cy="730250"/>
            <a:chOff x="190" y="490"/>
            <a:chExt cx="3000" cy="460"/>
          </a:xfrm>
        </p:grpSpPr>
        <p:sp>
          <p:nvSpPr>
            <p:cNvPr id="183" name="Rectangle 100">
              <a:extLst>
                <a:ext uri="{FF2B5EF4-FFF2-40B4-BE49-F238E27FC236}">
                  <a16:creationId xmlns:a16="http://schemas.microsoft.com/office/drawing/2014/main" id="{4C2BBA65-77F6-2017-F967-CEC063C8066D}"/>
                </a:ext>
              </a:extLst>
            </p:cNvPr>
            <p:cNvSpPr>
              <a:spLocks noChangeArrowheads="1"/>
            </p:cNvSpPr>
            <p:nvPr/>
          </p:nvSpPr>
          <p:spPr bwMode="auto">
            <a:xfrm>
              <a:off x="190" y="490"/>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109250" dir="3267739" algn="ctr" rotWithShape="0">
                <a:srgbClr val="58478F">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84" name="Text Box 99">
              <a:extLst>
                <a:ext uri="{FF2B5EF4-FFF2-40B4-BE49-F238E27FC236}">
                  <a16:creationId xmlns:a16="http://schemas.microsoft.com/office/drawing/2014/main" id="{8430F979-99B0-4D58-38CB-807D47FAE7AC}"/>
                </a:ext>
              </a:extLst>
            </p:cNvPr>
            <p:cNvSpPr txBox="1">
              <a:spLocks noChangeArrowheads="1"/>
            </p:cNvSpPr>
            <p:nvPr/>
          </p:nvSpPr>
          <p:spPr bwMode="auto">
            <a:xfrm>
              <a:off x="460" y="530"/>
              <a:ext cx="2460" cy="40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العمل</a:t>
              </a:r>
              <a:endParaRPr lang="en-US" sz="1800" dirty="0">
                <a:solidFill>
                  <a:srgbClr val="FFF819"/>
                </a:solidFill>
                <a:latin typeface="Arial" panose="020B0604020202020204" pitchFamily="34" charset="0"/>
                <a:cs typeface="Arial" panose="020B0604020202020204" pitchFamily="34" charset="0"/>
              </a:endParaRPr>
            </a:p>
          </p:txBody>
        </p:sp>
      </p:grpSp>
      <p:grpSp>
        <p:nvGrpSpPr>
          <p:cNvPr id="185" name="Group 121">
            <a:extLst>
              <a:ext uri="{FF2B5EF4-FFF2-40B4-BE49-F238E27FC236}">
                <a16:creationId xmlns:a16="http://schemas.microsoft.com/office/drawing/2014/main" id="{6D2ED3CE-08CA-DB09-DE86-BE1DD6383426}"/>
              </a:ext>
            </a:extLst>
          </p:cNvPr>
          <p:cNvGrpSpPr>
            <a:grpSpLocks/>
          </p:cNvGrpSpPr>
          <p:nvPr/>
        </p:nvGrpSpPr>
        <p:grpSpPr bwMode="auto">
          <a:xfrm>
            <a:off x="1557338" y="2122488"/>
            <a:ext cx="4762500" cy="730250"/>
            <a:chOff x="936" y="1346"/>
            <a:chExt cx="3000" cy="460"/>
          </a:xfrm>
        </p:grpSpPr>
        <p:sp>
          <p:nvSpPr>
            <p:cNvPr id="186" name="Rectangle 101">
              <a:extLst>
                <a:ext uri="{FF2B5EF4-FFF2-40B4-BE49-F238E27FC236}">
                  <a16:creationId xmlns:a16="http://schemas.microsoft.com/office/drawing/2014/main" id="{9EE3C375-D078-1B6F-7EE3-AB1786ADFCCA}"/>
                </a:ext>
              </a:extLst>
            </p:cNvPr>
            <p:cNvSpPr>
              <a:spLocks noChangeArrowheads="1"/>
            </p:cNvSpPr>
            <p:nvPr/>
          </p:nvSpPr>
          <p:spPr bwMode="auto">
            <a:xfrm>
              <a:off x="936" y="1346"/>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109250" dir="3267739" algn="ctr" rotWithShape="0">
                <a:srgbClr val="58478F">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87" name="Text Box 102">
              <a:extLst>
                <a:ext uri="{FF2B5EF4-FFF2-40B4-BE49-F238E27FC236}">
                  <a16:creationId xmlns:a16="http://schemas.microsoft.com/office/drawing/2014/main" id="{A50DD581-8B0B-4665-425A-401ECD42C461}"/>
                </a:ext>
              </a:extLst>
            </p:cNvPr>
            <p:cNvSpPr txBox="1">
              <a:spLocks noChangeArrowheads="1"/>
            </p:cNvSpPr>
            <p:nvPr/>
          </p:nvSpPr>
          <p:spPr bwMode="auto">
            <a:xfrm>
              <a:off x="1216" y="1366"/>
              <a:ext cx="2460" cy="40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مزاميز</a:t>
              </a:r>
              <a:endParaRPr lang="en-US" sz="1800" dirty="0">
                <a:solidFill>
                  <a:srgbClr val="FFF819"/>
                </a:solidFill>
                <a:latin typeface="Arial" panose="020B0604020202020204" pitchFamily="34" charset="0"/>
                <a:cs typeface="Arial" panose="020B0604020202020204" pitchFamily="34" charset="0"/>
              </a:endParaRPr>
            </a:p>
          </p:txBody>
        </p:sp>
      </p:grpSp>
      <p:grpSp>
        <p:nvGrpSpPr>
          <p:cNvPr id="188" name="Group 120">
            <a:extLst>
              <a:ext uri="{FF2B5EF4-FFF2-40B4-BE49-F238E27FC236}">
                <a16:creationId xmlns:a16="http://schemas.microsoft.com/office/drawing/2014/main" id="{A20A48F4-41BD-41A6-EC3A-E4E6A387CB13}"/>
              </a:ext>
            </a:extLst>
          </p:cNvPr>
          <p:cNvGrpSpPr>
            <a:grpSpLocks/>
          </p:cNvGrpSpPr>
          <p:nvPr/>
        </p:nvGrpSpPr>
        <p:grpSpPr bwMode="auto">
          <a:xfrm>
            <a:off x="2584450" y="3455988"/>
            <a:ext cx="4762500" cy="730250"/>
            <a:chOff x="1592" y="2222"/>
            <a:chExt cx="3000" cy="460"/>
          </a:xfrm>
        </p:grpSpPr>
        <p:sp>
          <p:nvSpPr>
            <p:cNvPr id="189" name="Rectangle 103">
              <a:extLst>
                <a:ext uri="{FF2B5EF4-FFF2-40B4-BE49-F238E27FC236}">
                  <a16:creationId xmlns:a16="http://schemas.microsoft.com/office/drawing/2014/main" id="{DA2E58DA-5338-F7C5-FE22-63837C003396}"/>
                </a:ext>
              </a:extLst>
            </p:cNvPr>
            <p:cNvSpPr>
              <a:spLocks noChangeArrowheads="1"/>
            </p:cNvSpPr>
            <p:nvPr/>
          </p:nvSpPr>
          <p:spPr bwMode="auto">
            <a:xfrm>
              <a:off x="1592" y="2222"/>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109250" dir="3267739" algn="ctr" rotWithShape="0">
                <a:srgbClr val="58478F">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90" name="Text Box 104">
              <a:extLst>
                <a:ext uri="{FF2B5EF4-FFF2-40B4-BE49-F238E27FC236}">
                  <a16:creationId xmlns:a16="http://schemas.microsoft.com/office/drawing/2014/main" id="{00C53D83-AEC5-B547-9F02-8C972F7627B0}"/>
                </a:ext>
              </a:extLst>
            </p:cNvPr>
            <p:cNvSpPr txBox="1">
              <a:spLocks noChangeArrowheads="1"/>
            </p:cNvSpPr>
            <p:nvPr/>
          </p:nvSpPr>
          <p:spPr bwMode="auto">
            <a:xfrm>
              <a:off x="1872" y="2252"/>
              <a:ext cx="2460" cy="40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امثال</a:t>
              </a:r>
              <a:endParaRPr lang="en-US" sz="1800" dirty="0">
                <a:solidFill>
                  <a:srgbClr val="FFF819"/>
                </a:solidFill>
                <a:latin typeface="Arial" panose="020B0604020202020204" pitchFamily="34" charset="0"/>
                <a:cs typeface="Arial" panose="020B0604020202020204" pitchFamily="34" charset="0"/>
              </a:endParaRPr>
            </a:p>
          </p:txBody>
        </p:sp>
      </p:grpSp>
      <p:grpSp>
        <p:nvGrpSpPr>
          <p:cNvPr id="191" name="Group 119">
            <a:extLst>
              <a:ext uri="{FF2B5EF4-FFF2-40B4-BE49-F238E27FC236}">
                <a16:creationId xmlns:a16="http://schemas.microsoft.com/office/drawing/2014/main" id="{20A1275D-3340-AD30-E32B-DC0F7FDA0A2D}"/>
              </a:ext>
            </a:extLst>
          </p:cNvPr>
          <p:cNvGrpSpPr>
            <a:grpSpLocks/>
          </p:cNvGrpSpPr>
          <p:nvPr/>
        </p:nvGrpSpPr>
        <p:grpSpPr bwMode="auto">
          <a:xfrm>
            <a:off x="3708400" y="4787900"/>
            <a:ext cx="4762500" cy="730250"/>
            <a:chOff x="2318" y="3088"/>
            <a:chExt cx="3000" cy="460"/>
          </a:xfrm>
        </p:grpSpPr>
        <p:sp>
          <p:nvSpPr>
            <p:cNvPr id="192" name="Rectangle 105">
              <a:extLst>
                <a:ext uri="{FF2B5EF4-FFF2-40B4-BE49-F238E27FC236}">
                  <a16:creationId xmlns:a16="http://schemas.microsoft.com/office/drawing/2014/main" id="{2ECB906A-06FE-BF96-69A1-B4E8ECF68BCF}"/>
                </a:ext>
              </a:extLst>
            </p:cNvPr>
            <p:cNvSpPr>
              <a:spLocks noChangeArrowheads="1"/>
            </p:cNvSpPr>
            <p:nvPr/>
          </p:nvSpPr>
          <p:spPr bwMode="auto">
            <a:xfrm>
              <a:off x="2318" y="3088"/>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89803" dir="2700000" algn="ctr" rotWithShape="0">
                <a:srgbClr val="58478F">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93" name="Text Box 106">
              <a:extLst>
                <a:ext uri="{FF2B5EF4-FFF2-40B4-BE49-F238E27FC236}">
                  <a16:creationId xmlns:a16="http://schemas.microsoft.com/office/drawing/2014/main" id="{B86F019E-E381-A3C7-7D7C-2D92E6400619}"/>
                </a:ext>
              </a:extLst>
            </p:cNvPr>
            <p:cNvSpPr txBox="1">
              <a:spLocks noChangeArrowheads="1"/>
            </p:cNvSpPr>
            <p:nvPr/>
          </p:nvSpPr>
          <p:spPr bwMode="auto">
            <a:xfrm>
              <a:off x="2588" y="3118"/>
              <a:ext cx="2460" cy="404"/>
            </a:xfrm>
            <a:prstGeom prst="rect">
              <a:avLst/>
            </a:prstGeom>
            <a:noFill/>
            <a:ln w="12700">
              <a:noFill/>
              <a:miter lim="800000"/>
              <a:headEnd/>
              <a:tailEnd/>
            </a:ln>
            <a:effectLst>
              <a:outerShdw blurRad="63500" dist="74053" dir="3542175"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سفر الجامعة</a:t>
              </a:r>
              <a:endParaRPr lang="en-US" sz="1800" dirty="0">
                <a:solidFill>
                  <a:srgbClr val="FFF819"/>
                </a:solidFill>
                <a:latin typeface="Arial" panose="020B0604020202020204" pitchFamily="34" charset="0"/>
                <a:cs typeface="Arial" panose="020B0604020202020204" pitchFamily="34" charset="0"/>
              </a:endParaRPr>
            </a:p>
          </p:txBody>
        </p:sp>
      </p:grpSp>
      <p:grpSp>
        <p:nvGrpSpPr>
          <p:cNvPr id="194" name="Group 118">
            <a:extLst>
              <a:ext uri="{FF2B5EF4-FFF2-40B4-BE49-F238E27FC236}">
                <a16:creationId xmlns:a16="http://schemas.microsoft.com/office/drawing/2014/main" id="{48F2C932-D87F-EEA2-F411-27DC3CB340C6}"/>
              </a:ext>
            </a:extLst>
          </p:cNvPr>
          <p:cNvGrpSpPr>
            <a:grpSpLocks/>
          </p:cNvGrpSpPr>
          <p:nvPr/>
        </p:nvGrpSpPr>
        <p:grpSpPr bwMode="auto">
          <a:xfrm>
            <a:off x="4794250" y="6116638"/>
            <a:ext cx="4857750" cy="730250"/>
            <a:chOff x="3086" y="4114"/>
            <a:chExt cx="3060" cy="460"/>
          </a:xfrm>
        </p:grpSpPr>
        <p:sp>
          <p:nvSpPr>
            <p:cNvPr id="195" name="Rectangle 107">
              <a:extLst>
                <a:ext uri="{FF2B5EF4-FFF2-40B4-BE49-F238E27FC236}">
                  <a16:creationId xmlns:a16="http://schemas.microsoft.com/office/drawing/2014/main" id="{FDFFC373-389F-27F8-5F84-B22B75B4962F}"/>
                </a:ext>
              </a:extLst>
            </p:cNvPr>
            <p:cNvSpPr>
              <a:spLocks noChangeArrowheads="1"/>
            </p:cNvSpPr>
            <p:nvPr/>
          </p:nvSpPr>
          <p:spPr bwMode="auto">
            <a:xfrm>
              <a:off x="3104" y="4114"/>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89803" dir="2700000" algn="ctr" rotWithShape="0">
                <a:srgbClr val="58478F">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96" name="Text Box 108">
              <a:extLst>
                <a:ext uri="{FF2B5EF4-FFF2-40B4-BE49-F238E27FC236}">
                  <a16:creationId xmlns:a16="http://schemas.microsoft.com/office/drawing/2014/main" id="{9152F23C-0DC2-151B-403E-747E6B7752CC}"/>
                </a:ext>
              </a:extLst>
            </p:cNvPr>
            <p:cNvSpPr txBox="1">
              <a:spLocks noChangeArrowheads="1"/>
            </p:cNvSpPr>
            <p:nvPr/>
          </p:nvSpPr>
          <p:spPr bwMode="auto">
            <a:xfrm>
              <a:off x="3086" y="4164"/>
              <a:ext cx="3060" cy="404"/>
            </a:xfrm>
            <a:prstGeom prst="rect">
              <a:avLst/>
            </a:prstGeom>
            <a:noFill/>
            <a:ln w="12700">
              <a:noFill/>
              <a:miter lim="800000"/>
              <a:headEnd/>
              <a:tailEnd/>
            </a:ln>
            <a:effectLst>
              <a:outerShdw blurRad="63500" dist="74053" dir="3542175"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نشيد سليمان</a:t>
              </a:r>
              <a:endParaRPr lang="en-US" sz="1800" dirty="0">
                <a:solidFill>
                  <a:srgbClr val="FFF819"/>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521483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wipe(left)">
                                      <p:cBhvr>
                                        <p:cTn id="7" dur="500"/>
                                        <p:tgtEl>
                                          <p:spTgt spid="18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85"/>
                                        </p:tgtEl>
                                        <p:attrNameLst>
                                          <p:attrName>style.visibility</p:attrName>
                                        </p:attrNameLst>
                                      </p:cBhvr>
                                      <p:to>
                                        <p:strVal val="visible"/>
                                      </p:to>
                                    </p:set>
                                    <p:animEffect transition="in" filter="wipe(left)">
                                      <p:cBhvr>
                                        <p:cTn id="11" dur="500"/>
                                        <p:tgtEl>
                                          <p:spTgt spid="18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wipe(left)">
                                      <p:cBhvr>
                                        <p:cTn id="15" dur="500"/>
                                        <p:tgtEl>
                                          <p:spTgt spid="188"/>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91"/>
                                        </p:tgtEl>
                                        <p:attrNameLst>
                                          <p:attrName>style.visibility</p:attrName>
                                        </p:attrNameLst>
                                      </p:cBhvr>
                                      <p:to>
                                        <p:strVal val="visible"/>
                                      </p:to>
                                    </p:set>
                                    <p:animEffect transition="in" filter="wipe(left)">
                                      <p:cBhvr>
                                        <p:cTn id="19" dur="500"/>
                                        <p:tgtEl>
                                          <p:spTgt spid="191"/>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94"/>
                                        </p:tgtEl>
                                        <p:attrNameLst>
                                          <p:attrName>style.visibility</p:attrName>
                                        </p:attrNameLst>
                                      </p:cBhvr>
                                      <p:to>
                                        <p:strVal val="visible"/>
                                      </p:to>
                                    </p:set>
                                    <p:animEffect transition="in" filter="wipe(left)">
                                      <p:cBhvr>
                                        <p:cTn id="23"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84" name="Rectangle 8"/>
          <p:cNvSpPr>
            <a:spLocks noChangeArrowheads="1"/>
          </p:cNvSpPr>
          <p:nvPr/>
        </p:nvSpPr>
        <p:spPr bwMode="auto">
          <a:xfrm>
            <a:off x="0" y="0"/>
            <a:ext cx="10058400" cy="7772400"/>
          </a:xfrm>
          <a:prstGeom prst="rect">
            <a:avLst/>
          </a:prstGeom>
          <a:gradFill rotWithShape="0">
            <a:gsLst>
              <a:gs pos="0">
                <a:schemeClr val="accent1">
                  <a:gamma/>
                  <a:shade val="0"/>
                  <a:invGamma/>
                </a:schemeClr>
              </a:gs>
              <a:gs pos="50000">
                <a:schemeClr val="accent1"/>
              </a:gs>
              <a:gs pos="100000">
                <a:schemeClr val="accent1">
                  <a:gamma/>
                  <a:shade val="0"/>
                  <a:invGamma/>
                </a:schemeClr>
              </a:gs>
            </a:gsLst>
            <a:lin ang="18900000" scaled="1"/>
          </a:gradFill>
          <a:ln w="12700">
            <a:solidFill>
              <a:schemeClr val="tx1"/>
            </a:solidFill>
            <a:miter lim="800000"/>
            <a:headEnd/>
            <a:tailEnd/>
          </a:ln>
          <a:effectLst/>
        </p:spPr>
        <p:txBody>
          <a:bodyPr wrap="none" anchor="ctr"/>
          <a:lstStyle/>
          <a:p>
            <a:pPr algn="ctr">
              <a:defRPr/>
            </a:pPr>
            <a:endParaRPr lang="en-US">
              <a:solidFill>
                <a:srgbClr val="8EF0FA"/>
              </a:solidFill>
              <a:latin typeface="Arial" panose="020B0604020202020204" pitchFamily="34" charset="0"/>
              <a:ea typeface="+mn-ea"/>
              <a:cs typeface="Arial" panose="020B0604020202020204" pitchFamily="34" charset="0"/>
            </a:endParaRPr>
          </a:p>
        </p:txBody>
      </p:sp>
      <p:sp>
        <p:nvSpPr>
          <p:cNvPr id="485386" name="Text Box 10"/>
          <p:cNvSpPr txBox="1">
            <a:spLocks noChangeArrowheads="1"/>
          </p:cNvSpPr>
          <p:nvPr/>
        </p:nvSpPr>
        <p:spPr bwMode="auto">
          <a:xfrm>
            <a:off x="5111751" y="1403349"/>
            <a:ext cx="4041528" cy="3416320"/>
          </a:xfrm>
          <a:prstGeom prst="rect">
            <a:avLst/>
          </a:prstGeom>
          <a:noFill/>
          <a:ln w="12700">
            <a:noFill/>
            <a:miter lim="800000"/>
            <a:headEnd/>
            <a:tailEnd/>
          </a:ln>
          <a:effectLst>
            <a:outerShdw blurRad="63500" dist="71842" dir="2700000" algn="ctr" rotWithShape="0">
              <a:srgbClr val="080808">
                <a:alpha val="74998"/>
              </a:srgbClr>
            </a:outerShdw>
          </a:effectLst>
        </p:spPr>
        <p:txBody>
          <a:bodyPr wrap="square">
            <a:spAutoFit/>
          </a:bodyPr>
          <a:lstStyle/>
          <a:p>
            <a:pPr algn="l">
              <a:spcBef>
                <a:spcPct val="50000"/>
              </a:spcBef>
              <a:defRPr/>
            </a:pPr>
            <a:r>
              <a:rPr lang="ar-SA" sz="7200" b="1" dirty="0">
                <a:solidFill>
                  <a:srgbClr val="FAFD00"/>
                </a:solidFill>
                <a:latin typeface="Arial" panose="020B0604020202020204" pitchFamily="34" charset="0"/>
                <a:ea typeface="+mn-ea"/>
                <a:cs typeface="Arial" panose="020B0604020202020204" pitchFamily="34" charset="0"/>
              </a:rPr>
              <a:t>ماذا نفعل بكل هؤلاء الانبياء؟</a:t>
            </a:r>
            <a:endParaRPr lang="en-US" sz="7200" b="1" dirty="0">
              <a:solidFill>
                <a:srgbClr val="FAFD00"/>
              </a:solidFill>
              <a:latin typeface="Arial" panose="020B0604020202020204" pitchFamily="34" charset="0"/>
              <a:ea typeface="+mn-ea"/>
              <a:cs typeface="Arial" panose="020B0604020202020204" pitchFamily="34" charset="0"/>
            </a:endParaRPr>
          </a:p>
        </p:txBody>
      </p:sp>
      <p:sp>
        <p:nvSpPr>
          <p:cNvPr id="108547" name="Text Box 17"/>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grpSp>
        <p:nvGrpSpPr>
          <p:cNvPr id="2" name="Group 17"/>
          <p:cNvGrpSpPr>
            <a:grpSpLocks/>
          </p:cNvGrpSpPr>
          <p:nvPr/>
        </p:nvGrpSpPr>
        <p:grpSpPr bwMode="auto">
          <a:xfrm>
            <a:off x="4493448" y="781829"/>
            <a:ext cx="4254500" cy="2662238"/>
            <a:chOff x="4061737" y="1038833"/>
            <a:chExt cx="4255392" cy="2662146"/>
          </a:xfrm>
        </p:grpSpPr>
        <p:sp>
          <p:nvSpPr>
            <p:cNvPr id="485398" name="Oval 22"/>
            <p:cNvSpPr>
              <a:spLocks noChangeArrowheads="1"/>
            </p:cNvSpPr>
            <p:nvPr/>
          </p:nvSpPr>
          <p:spPr bwMode="auto">
            <a:xfrm>
              <a:off x="4061737" y="1038833"/>
              <a:ext cx="4255392" cy="2662146"/>
            </a:xfrm>
            <a:prstGeom prst="ellipse">
              <a:avLst/>
            </a:prstGeom>
            <a:solidFill>
              <a:schemeClr val="accent1"/>
            </a:solidFill>
            <a:ln w="12700">
              <a:solidFill>
                <a:schemeClr val="tx1"/>
              </a:solidFill>
              <a:round/>
              <a:headEnd/>
              <a:tailEnd/>
            </a:ln>
            <a:effectLst>
              <a:outerShdw blurRad="63500" dist="107763"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485399" name="Rectangle 23"/>
            <p:cNvSpPr>
              <a:spLocks noChangeArrowheads="1"/>
            </p:cNvSpPr>
            <p:nvPr/>
          </p:nvSpPr>
          <p:spPr bwMode="auto">
            <a:xfrm>
              <a:off x="4370570" y="1861821"/>
              <a:ext cx="3637726" cy="792490"/>
            </a:xfrm>
            <a:prstGeom prst="rect">
              <a:avLst/>
            </a:prstGeom>
            <a:noFill/>
            <a:ln w="12700">
              <a:noFill/>
              <a:miter lim="800000"/>
              <a:headEnd/>
              <a:tailEnd/>
            </a:ln>
            <a:effectLst>
              <a:outerShdw blurRad="63500" dist="71842" dir="2700000" algn="ctr" rotWithShape="0">
                <a:srgbClr val="080808">
                  <a:alpha val="74998"/>
                </a:srgbClr>
              </a:outerShdw>
            </a:effectLst>
          </p:spPr>
          <p:txBody>
            <a:bodyPr lIns="100821" tIns="49526" rIns="100821" bIns="49526">
              <a:spAutoFit/>
            </a:bodyPr>
            <a:lstStyle/>
            <a:p>
              <a:pPr algn="ctr" defTabSz="1019175">
                <a:defRPr/>
              </a:pPr>
              <a:r>
                <a:rPr lang="ar-JO" sz="4500" b="1" i="1" dirty="0">
                  <a:solidFill>
                    <a:srgbClr val="FAFD00"/>
                  </a:solidFill>
                  <a:latin typeface="Arial" panose="020B0604020202020204" pitchFamily="34" charset="0"/>
                  <a:ea typeface="+mn-ea"/>
                  <a:cs typeface="Arial" panose="020B0604020202020204" pitchFamily="34" charset="0"/>
                </a:rPr>
                <a:t>شكرا جزيلا...</a:t>
              </a:r>
              <a:endParaRPr lang="en-US" sz="4500" b="1" i="1" dirty="0">
                <a:solidFill>
                  <a:srgbClr val="FAFD00"/>
                </a:solidFill>
                <a:latin typeface="Arial" panose="020B0604020202020204" pitchFamily="34" charset="0"/>
                <a:ea typeface="+mn-ea"/>
                <a:cs typeface="Arial" panose="020B0604020202020204" pitchFamily="34" charset="0"/>
              </a:endParaRPr>
            </a:p>
          </p:txBody>
        </p:sp>
      </p:grpSp>
      <p:sp>
        <p:nvSpPr>
          <p:cNvPr id="485400" name="Oval 24"/>
          <p:cNvSpPr>
            <a:spLocks noChangeArrowheads="1"/>
          </p:cNvSpPr>
          <p:nvPr/>
        </p:nvSpPr>
        <p:spPr bwMode="auto">
          <a:xfrm>
            <a:off x="3371193" y="1951038"/>
            <a:ext cx="286407" cy="400321"/>
          </a:xfrm>
          <a:prstGeom prst="ellipse">
            <a:avLst/>
          </a:prstGeom>
          <a:solidFill>
            <a:schemeClr val="accent1"/>
          </a:solidFill>
          <a:ln w="12700">
            <a:solidFill>
              <a:schemeClr val="tx1"/>
            </a:solidFill>
            <a:round/>
            <a:headEnd/>
            <a:tailEnd/>
          </a:ln>
          <a:effectLst>
            <a:outerShdw blurRad="63500" dist="71842" dir="2700000" algn="ctr" rotWithShape="0">
              <a:srgbClr val="080808">
                <a:alpha val="74998"/>
              </a:srgbClr>
            </a:outerShdw>
          </a:effectLst>
        </p:spPr>
        <p:txBody>
          <a:bodyPr wrap="none" lIns="100821" tIns="49526" rIns="100821" bIns="49526">
            <a:spAutoFit/>
          </a:bodyPr>
          <a:lstStyle/>
          <a:p>
            <a:pPr>
              <a:defRPr/>
            </a:pPr>
            <a:endParaRPr lang="en-US">
              <a:latin typeface="Arial" panose="020B0604020202020204" pitchFamily="34" charset="0"/>
              <a:ea typeface="+mn-ea"/>
              <a:cs typeface="Arial" panose="020B0604020202020204" pitchFamily="34" charset="0"/>
            </a:endParaRPr>
          </a:p>
        </p:txBody>
      </p:sp>
      <p:graphicFrame>
        <p:nvGraphicFramePr>
          <p:cNvPr id="108550" name="Object 2"/>
          <p:cNvGraphicFramePr>
            <a:graphicFrameLocks/>
          </p:cNvGraphicFramePr>
          <p:nvPr>
            <p:extLst>
              <p:ext uri="{D42A27DB-BD31-4B8C-83A1-F6EECF244321}">
                <p14:modId xmlns:p14="http://schemas.microsoft.com/office/powerpoint/2010/main" val="2356373861"/>
              </p:ext>
            </p:extLst>
          </p:nvPr>
        </p:nvGraphicFramePr>
        <p:xfrm>
          <a:off x="323850" y="1062038"/>
          <a:ext cx="4335463" cy="6188075"/>
        </p:xfrm>
        <a:graphic>
          <a:graphicData uri="http://schemas.openxmlformats.org/presentationml/2006/ole">
            <mc:AlternateContent xmlns:mc="http://schemas.openxmlformats.org/markup-compatibility/2006">
              <mc:Choice xmlns:v="urn:schemas-microsoft-com:vml" Requires="v">
                <p:oleObj name="Microsoft ClipArt Gallery" r:id="rId3" imgW="3821400" imgH="5457960" progId="">
                  <p:embed/>
                </p:oleObj>
              </mc:Choice>
              <mc:Fallback>
                <p:oleObj name="Microsoft ClipArt Gallery" r:id="rId3" imgW="3821400" imgH="5457960" progId="">
                  <p:embed/>
                  <p:pic>
                    <p:nvPicPr>
                      <p:cNvPr id="0" name="Picture 155"/>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850" y="1062038"/>
                        <a:ext cx="4335463" cy="6188075"/>
                      </a:xfrm>
                      <a:prstGeom prst="rect">
                        <a:avLst/>
                      </a:prstGeom>
                      <a:noFill/>
                      <a:effectLst>
                        <a:outerShdw dist="107763" dir="2700000" algn="ctr" rotWithShape="0">
                          <a:srgbClr val="080808">
                            <a:alpha val="74997"/>
                          </a:srgbClr>
                        </a:outerShdw>
                      </a:effectLst>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8551" name="Text Box 34"/>
          <p:cNvSpPr txBox="1">
            <a:spLocks noChangeArrowheads="1"/>
          </p:cNvSpPr>
          <p:nvPr/>
        </p:nvSpPr>
        <p:spPr bwMode="auto">
          <a:xfrm>
            <a:off x="479425" y="736441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900" b="1">
                <a:solidFill>
                  <a:srgbClr val="AECCFF"/>
                </a:solidFill>
                <a:latin typeface="Arial" panose="020B0604020202020204" pitchFamily="34" charset="0"/>
                <a:cs typeface="Arial" panose="020B0604020202020204" pitchFamily="34" charset="0"/>
              </a:rPr>
              <a:t>©2006 TBBMI</a:t>
            </a:r>
          </a:p>
        </p:txBody>
      </p:sp>
      <p:sp>
        <p:nvSpPr>
          <p:cNvPr id="108552" name="Text Box 36"/>
          <p:cNvSpPr txBox="1">
            <a:spLocks noChangeArrowheads="1"/>
          </p:cNvSpPr>
          <p:nvPr/>
        </p:nvSpPr>
        <p:spPr bwMode="auto">
          <a:xfrm>
            <a:off x="9022410" y="734290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52</a:t>
            </a:r>
          </a:p>
        </p:txBody>
      </p:sp>
      <p:sp>
        <p:nvSpPr>
          <p:cNvPr id="108553" name="Text Box 38"/>
          <p:cNvSpPr txBox="1">
            <a:spLocks noChangeArrowheads="1"/>
          </p:cNvSpPr>
          <p:nvPr/>
        </p:nvSpPr>
        <p:spPr bwMode="auto">
          <a:xfrm>
            <a:off x="9578975" y="728662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dirty="0">
                <a:latin typeface="Arial" panose="020B0604020202020204" pitchFamily="34" charset="0"/>
                <a:cs typeface="Arial" panose="020B0604020202020204" pitchFamily="34" charset="0"/>
              </a:rPr>
              <a:t>١</a:t>
            </a:r>
          </a:p>
        </p:txBody>
      </p:sp>
      <p:sp>
        <p:nvSpPr>
          <p:cNvPr id="108554" name="Text Box 39"/>
          <p:cNvSpPr txBox="1">
            <a:spLocks noChangeArrowheads="1"/>
          </p:cNvSpPr>
          <p:nvPr/>
        </p:nvSpPr>
        <p:spPr bwMode="auto">
          <a:xfrm>
            <a:off x="8580685" y="7349252"/>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7" name="Rectangle 23"/>
          <p:cNvSpPr>
            <a:spLocks noChangeArrowheads="1"/>
          </p:cNvSpPr>
          <p:nvPr/>
        </p:nvSpPr>
        <p:spPr bwMode="auto">
          <a:xfrm>
            <a:off x="4585347" y="4267083"/>
            <a:ext cx="4437063" cy="1577347"/>
          </a:xfrm>
          <a:prstGeom prst="rect">
            <a:avLst/>
          </a:prstGeom>
          <a:noFill/>
          <a:ln w="12700">
            <a:noFill/>
            <a:miter lim="800000"/>
            <a:headEnd/>
            <a:tailEnd/>
          </a:ln>
          <a:effectLst>
            <a:outerShdw blurRad="63500" dist="71842" dir="2700000" algn="ctr" rotWithShape="0">
              <a:srgbClr val="080808">
                <a:alpha val="74998"/>
              </a:srgbClr>
            </a:outerShdw>
          </a:effectLst>
        </p:spPr>
        <p:txBody>
          <a:bodyPr lIns="100821" tIns="49526" rIns="100821" bIns="49526">
            <a:spAutoFit/>
          </a:bodyPr>
          <a:lstStyle/>
          <a:p>
            <a:pPr algn="ctr" defTabSz="1019175">
              <a:defRPr/>
            </a:pPr>
            <a:r>
              <a:rPr lang="ar-JO" sz="4800" b="1" i="1" dirty="0">
                <a:solidFill>
                  <a:srgbClr val="FAFD00"/>
                </a:solidFill>
                <a:latin typeface="Arial" panose="020B0604020202020204" pitchFamily="34" charset="0"/>
                <a:cs typeface="Arial" panose="020B0604020202020204" pitchFamily="34" charset="0"/>
              </a:rPr>
              <a:t>ولكني سأفعل فقط دع الراعي يفعلها!</a:t>
            </a:r>
            <a:endParaRPr lang="en-US" sz="4500" b="1" i="1" dirty="0">
              <a:solidFill>
                <a:srgbClr val="FAFD00"/>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85386"/>
                                        </p:tgtEl>
                                        <p:attrNameLst>
                                          <p:attrName>style.visibility</p:attrName>
                                        </p:attrNameLst>
                                      </p:cBhvr>
                                      <p:to>
                                        <p:strVal val="hidden"/>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386" grpId="0"/>
      <p:bldP spid="17" grpId="0"/>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0593" name="Rectangle 4"/>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4" name="Rectangle 5"/>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5" name="Rectangle 6"/>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6" name="Rectangle 7"/>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7" name="Rectangle 8"/>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8" name="Rectangle 9"/>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9" name="Rectangle 10"/>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0" name="Rectangle 11"/>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1" name="Rectangle 12"/>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2" name="Rectangle 13"/>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3" name="Rectangle 14"/>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4" name="Rectangle 15"/>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5" name="Rectangle 16"/>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6" name="Rectangle 17"/>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7" name="Rectangle 18"/>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8" name="Rectangle 19"/>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9" name="Rectangle 20"/>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0" name="Rectangle 2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1" name="Rectangle 2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2" name="Rectangle 2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3" name="Rectangle 2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4" name="Rectangle 25"/>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5" name="Rectangle 26"/>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10616" name="Picture 2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10617" name="Rectangle 28"/>
          <p:cNvSpPr>
            <a:spLocks noChangeArrowheads="1"/>
          </p:cNvSpPr>
          <p:nvPr/>
        </p:nvSpPr>
        <p:spPr bwMode="auto">
          <a:xfrm>
            <a:off x="5589588" y="338138"/>
            <a:ext cx="4102100" cy="7089775"/>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02374" name="Rectangle 198"/>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0619" name="Text Box 208"/>
          <p:cNvSpPr txBox="1">
            <a:spLocks noChangeArrowheads="1"/>
          </p:cNvSpPr>
          <p:nvPr/>
        </p:nvSpPr>
        <p:spPr bwMode="auto">
          <a:xfrm>
            <a:off x="9022410" y="747625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53</a:t>
            </a:r>
          </a:p>
        </p:txBody>
      </p:sp>
      <p:grpSp>
        <p:nvGrpSpPr>
          <p:cNvPr id="2" name="Group 209"/>
          <p:cNvGrpSpPr>
            <a:grpSpLocks/>
          </p:cNvGrpSpPr>
          <p:nvPr/>
        </p:nvGrpSpPr>
        <p:grpSpPr bwMode="auto">
          <a:xfrm>
            <a:off x="5505450" y="6367463"/>
            <a:ext cx="4233863" cy="822325"/>
            <a:chOff x="3468" y="4011"/>
            <a:chExt cx="2667" cy="518"/>
          </a:xfrm>
        </p:grpSpPr>
        <p:sp>
          <p:nvSpPr>
            <p:cNvPr id="1202386" name="Text Box 210"/>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٤٨۰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1202387" name="AutoShape 211"/>
            <p:cNvSpPr>
              <a:spLocks noChangeArrowheads="1"/>
            </p:cNvSpPr>
            <p:nvPr/>
          </p:nvSpPr>
          <p:spPr bwMode="auto">
            <a:xfrm>
              <a:off x="3555" y="4011"/>
              <a:ext cx="2548"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grpSp>
      <p:sp>
        <p:nvSpPr>
          <p:cNvPr id="1202388" name="Rectangle 212"/>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0622" name="Text Box 213"/>
          <p:cNvSpPr txBox="1">
            <a:spLocks noChangeArrowheads="1"/>
          </p:cNvSpPr>
          <p:nvPr/>
        </p:nvSpPr>
        <p:spPr bwMode="auto">
          <a:xfrm>
            <a:off x="9578975" y="743267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grpSp>
        <p:nvGrpSpPr>
          <p:cNvPr id="110623" name="Group 391"/>
          <p:cNvGrpSpPr>
            <a:grpSpLocks/>
          </p:cNvGrpSpPr>
          <p:nvPr/>
        </p:nvGrpSpPr>
        <p:grpSpPr bwMode="auto">
          <a:xfrm>
            <a:off x="5395913" y="1966913"/>
            <a:ext cx="4400550" cy="2227262"/>
            <a:chOff x="3399" y="1239"/>
            <a:chExt cx="2772" cy="1403"/>
          </a:xfrm>
        </p:grpSpPr>
        <p:sp>
          <p:nvSpPr>
            <p:cNvPr id="1202568" name="Text Box 392"/>
            <p:cNvSpPr txBox="1">
              <a:spLocks noChangeArrowheads="1"/>
            </p:cNvSpPr>
            <p:nvPr/>
          </p:nvSpPr>
          <p:spPr bwMode="auto">
            <a:xfrm>
              <a:off x="3443" y="2290"/>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202569" name="Text Box 393"/>
            <p:cNvSpPr txBox="1">
              <a:spLocks noChangeArrowheads="1"/>
            </p:cNvSpPr>
            <p:nvPr/>
          </p:nvSpPr>
          <p:spPr bwMode="auto">
            <a:xfrm>
              <a:off x="3688" y="1571"/>
              <a:ext cx="2281" cy="33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202570" name="Text Box 394"/>
            <p:cNvSpPr txBox="1">
              <a:spLocks noChangeArrowheads="1"/>
            </p:cNvSpPr>
            <p:nvPr/>
          </p:nvSpPr>
          <p:spPr bwMode="auto">
            <a:xfrm>
              <a:off x="339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grpSp>
        <p:nvGrpSpPr>
          <p:cNvPr id="4" name="Group 202"/>
          <p:cNvGrpSpPr>
            <a:grpSpLocks/>
          </p:cNvGrpSpPr>
          <p:nvPr/>
        </p:nvGrpSpPr>
        <p:grpSpPr bwMode="auto">
          <a:xfrm>
            <a:off x="6821488" y="4518025"/>
            <a:ext cx="2014537" cy="1341438"/>
            <a:chOff x="4372" y="3032"/>
            <a:chExt cx="1269" cy="845"/>
          </a:xfrm>
        </p:grpSpPr>
        <p:sp>
          <p:nvSpPr>
            <p:cNvPr id="1202379" name="Text Box 203"/>
            <p:cNvSpPr txBox="1">
              <a:spLocks noChangeArrowheads="1"/>
            </p:cNvSpPr>
            <p:nvPr/>
          </p:nvSpPr>
          <p:spPr bwMode="auto">
            <a:xfrm>
              <a:off x="4546" y="3083"/>
              <a:ext cx="1095" cy="523"/>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p>
              <a:pPr algn="l">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لاحظ أن </a:t>
              </a:r>
              <a:r>
                <a:rPr lang="en-US" sz="2400" b="1" dirty="0">
                  <a:solidFill>
                    <a:srgbClr val="66FFFF"/>
                  </a:solidFill>
                  <a:latin typeface="Arial" panose="020B0604020202020204" pitchFamily="34" charset="0"/>
                  <a:ea typeface="+mn-ea"/>
                  <a:cs typeface="Arial" panose="020B0604020202020204" pitchFamily="34" charset="0"/>
                </a:rPr>
                <a:t>WEDGE!</a:t>
              </a:r>
            </a:p>
          </p:txBody>
        </p:sp>
        <p:grpSp>
          <p:nvGrpSpPr>
            <p:cNvPr id="110771" name="Group 204"/>
            <p:cNvGrpSpPr>
              <a:grpSpLocks/>
            </p:cNvGrpSpPr>
            <p:nvPr/>
          </p:nvGrpSpPr>
          <p:grpSpPr bwMode="auto">
            <a:xfrm>
              <a:off x="4372" y="3032"/>
              <a:ext cx="578" cy="845"/>
              <a:chOff x="4372" y="3032"/>
              <a:chExt cx="578" cy="845"/>
            </a:xfrm>
          </p:grpSpPr>
          <p:sp>
            <p:nvSpPr>
              <p:cNvPr id="1202381" name="Line 205"/>
              <p:cNvSpPr>
                <a:spLocks noChangeShapeType="1"/>
              </p:cNvSpPr>
              <p:nvPr/>
            </p:nvSpPr>
            <p:spPr bwMode="auto">
              <a:xfrm>
                <a:off x="4372" y="3034"/>
                <a:ext cx="578"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02382" name="Line 206"/>
              <p:cNvSpPr>
                <a:spLocks noChangeShapeType="1"/>
              </p:cNvSpPr>
              <p:nvPr/>
            </p:nvSpPr>
            <p:spPr bwMode="auto">
              <a:xfrm>
                <a:off x="4395" y="3032"/>
                <a:ext cx="233" cy="845"/>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02383" name="Line 207"/>
              <p:cNvSpPr>
                <a:spLocks noChangeShapeType="1"/>
              </p:cNvSpPr>
              <p:nvPr/>
            </p:nvSpPr>
            <p:spPr bwMode="auto">
              <a:xfrm>
                <a:off x="4627" y="3864"/>
                <a:ext cx="311"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sp>
        <p:nvSpPr>
          <p:cNvPr id="110626" name="AutoShape 557"/>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27" name="Rectangle 558"/>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28" name="Rectangle 559"/>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29" name="Rectangle 560"/>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30" name="Rectangle 561"/>
          <p:cNvSpPr>
            <a:spLocks noChangeArrowheads="1"/>
          </p:cNvSpPr>
          <p:nvPr/>
        </p:nvSpPr>
        <p:spPr bwMode="auto">
          <a:xfrm>
            <a:off x="2757488" y="629602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631" name="Rectangle 562"/>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0632" name="Rectangle 563"/>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02740" name="Rectangle 564"/>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10634" name="Line 565"/>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635" name="Line 566"/>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36" name="Line 567"/>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37" name="Line 568"/>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38" name="Freeform 569"/>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10639" name="Line 570"/>
          <p:cNvSpPr>
            <a:spLocks noChangeShapeType="1"/>
          </p:cNvSpPr>
          <p:nvPr/>
        </p:nvSpPr>
        <p:spPr bwMode="auto">
          <a:xfrm>
            <a:off x="1838325" y="4052744"/>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0" name="Freeform 571"/>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10641" name="Line 572"/>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2" name="Line 573"/>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3" name="Line 574"/>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4" name="Line 575"/>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5" name="Line 576"/>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6" name="Line 577"/>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7" name="Line 578"/>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8" name="Line 579"/>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9" name="Line 580"/>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0" name="Line 581"/>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1" name="Line 582"/>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2" name="Line 583"/>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3" name="Rectangle 584"/>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654" name="Line 585"/>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5" name="Line 586"/>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6" name="Rectangle 587"/>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657" name="Rectangle 588"/>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658" name="Rectangle 589"/>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659" name="Line 590"/>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0" name="Rectangle 591"/>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10661" name="Rectangle 592"/>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10662" name="Rectangle 593"/>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663" name="Freeform 594"/>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10664" name="Line 595"/>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5" name="Line 596"/>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6" name="Line 598"/>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7" name="Line 600"/>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8" name="Line 601"/>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9" name="Line 602"/>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70" name="Rectangle 603"/>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671" name="Rectangle 604"/>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672" name="Rectangle 605"/>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10673" name="Rectangle 606"/>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10674" name="Rectangle 607"/>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10675" name="Rectangle 608"/>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676" name="Rectangle 609"/>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677" name="AutoShape 610"/>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78" name="Rectangle 611"/>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10679" name="Rectangle 612"/>
          <p:cNvSpPr>
            <a:spLocks noChangeArrowheads="1"/>
          </p:cNvSpPr>
          <p:nvPr/>
        </p:nvSpPr>
        <p:spPr bwMode="auto">
          <a:xfrm>
            <a:off x="708025" y="4286250"/>
            <a:ext cx="82073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الأول</a:t>
            </a:r>
            <a:endParaRPr lang="en-US" sz="1800" dirty="0">
              <a:latin typeface="Arial" panose="020B0604020202020204" pitchFamily="34" charset="0"/>
              <a:cs typeface="Arial" panose="020B0604020202020204" pitchFamily="34" charset="0"/>
            </a:endParaRPr>
          </a:p>
        </p:txBody>
      </p:sp>
      <p:sp>
        <p:nvSpPr>
          <p:cNvPr id="110680" name="Rectangle 613"/>
          <p:cNvSpPr>
            <a:spLocks noChangeArrowheads="1"/>
          </p:cNvSpPr>
          <p:nvPr/>
        </p:nvSpPr>
        <p:spPr bwMode="auto">
          <a:xfrm>
            <a:off x="663575" y="4578350"/>
            <a:ext cx="8672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الثاني</a:t>
            </a:r>
            <a:endParaRPr lang="en-US" sz="1800" dirty="0">
              <a:latin typeface="Arial" panose="020B0604020202020204" pitchFamily="34" charset="0"/>
              <a:cs typeface="Arial" panose="020B0604020202020204" pitchFamily="34" charset="0"/>
            </a:endParaRPr>
          </a:p>
        </p:txBody>
      </p:sp>
      <p:sp>
        <p:nvSpPr>
          <p:cNvPr id="110681" name="Rectangle 614"/>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110682" name="Rectangle 615"/>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10683" name="Rectangle 616"/>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استير</a:t>
            </a:r>
            <a:endParaRPr lang="en-US" sz="1800" dirty="0">
              <a:latin typeface="Arial" panose="020B0604020202020204" pitchFamily="34" charset="0"/>
              <a:cs typeface="Arial" panose="020B0604020202020204" pitchFamily="34" charset="0"/>
            </a:endParaRPr>
          </a:p>
        </p:txBody>
      </p:sp>
      <p:sp>
        <p:nvSpPr>
          <p:cNvPr id="110684" name="Rectangle 617"/>
          <p:cNvSpPr>
            <a:spLocks noChangeArrowheads="1"/>
          </p:cNvSpPr>
          <p:nvPr/>
        </p:nvSpPr>
        <p:spPr bwMode="auto">
          <a:xfrm>
            <a:off x="788988" y="2874963"/>
            <a:ext cx="9810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صموئيل الأول</a:t>
            </a:r>
            <a:endParaRPr lang="en-US" sz="1400" dirty="0">
              <a:latin typeface="Arial" panose="020B0604020202020204" pitchFamily="34" charset="0"/>
              <a:cs typeface="Arial" panose="020B0604020202020204" pitchFamily="34" charset="0"/>
            </a:endParaRPr>
          </a:p>
        </p:txBody>
      </p:sp>
      <p:sp>
        <p:nvSpPr>
          <p:cNvPr id="110685" name="Rectangle 618"/>
          <p:cNvSpPr>
            <a:spLocks noChangeArrowheads="1"/>
          </p:cNvSpPr>
          <p:nvPr/>
        </p:nvSpPr>
        <p:spPr bwMode="auto">
          <a:xfrm>
            <a:off x="725488" y="3271838"/>
            <a:ext cx="108843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صموئيل الثاني</a:t>
            </a:r>
            <a:endParaRPr lang="en-US" sz="1400" dirty="0">
              <a:latin typeface="Arial" panose="020B0604020202020204" pitchFamily="34" charset="0"/>
              <a:cs typeface="Arial" panose="020B0604020202020204" pitchFamily="34" charset="0"/>
            </a:endParaRPr>
          </a:p>
        </p:txBody>
      </p:sp>
      <p:sp>
        <p:nvSpPr>
          <p:cNvPr id="110686" name="Rectangle 619"/>
          <p:cNvSpPr>
            <a:spLocks noChangeArrowheads="1"/>
          </p:cNvSpPr>
          <p:nvPr/>
        </p:nvSpPr>
        <p:spPr bwMode="auto">
          <a:xfrm>
            <a:off x="839788" y="3525838"/>
            <a:ext cx="8143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ملوك الأول</a:t>
            </a:r>
            <a:endParaRPr lang="en-US" sz="1800" dirty="0">
              <a:latin typeface="Arial" panose="020B0604020202020204" pitchFamily="34" charset="0"/>
              <a:cs typeface="Arial" panose="020B0604020202020204" pitchFamily="34" charset="0"/>
            </a:endParaRPr>
          </a:p>
        </p:txBody>
      </p:sp>
      <p:sp>
        <p:nvSpPr>
          <p:cNvPr id="110687" name="Rectangle 620"/>
          <p:cNvSpPr>
            <a:spLocks noChangeArrowheads="1"/>
          </p:cNvSpPr>
          <p:nvPr/>
        </p:nvSpPr>
        <p:spPr bwMode="auto">
          <a:xfrm>
            <a:off x="698500" y="3887788"/>
            <a:ext cx="86081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ملوك الثاني</a:t>
            </a:r>
            <a:endParaRPr lang="en-US" sz="1800" dirty="0">
              <a:latin typeface="Arial" panose="020B0604020202020204" pitchFamily="34" charset="0"/>
              <a:cs typeface="Arial" panose="020B0604020202020204" pitchFamily="34" charset="0"/>
            </a:endParaRPr>
          </a:p>
        </p:txBody>
      </p:sp>
      <p:sp>
        <p:nvSpPr>
          <p:cNvPr id="110688" name="Rectangle 621"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689" name="Line 622"/>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0" name="Line 623"/>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1" name="Line 624"/>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2" name="Line 625"/>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3" name="Line 626"/>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4" name="Line 627"/>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5" name="Line 628"/>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6" name="Rectangle 629"/>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697" name="Text Box 632"/>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10698" name="Text Box 633"/>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10699" name="Rectangle 634"/>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0" name="Rectangle 635"/>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1" name="Rectangle 636"/>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2" name="Rectangle 637"/>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3" name="Rectangle 638"/>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4" name="Rectangle 639"/>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5" name="Rectangle 640"/>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706" name="Rectangle 641"/>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7" name="Rectangle 643"/>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8" name="Rectangle 644"/>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9" name="Line 645"/>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0" name="Line 646"/>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1" name="Line 647"/>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2" name="Line 648"/>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13" name="Rectangle 649"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4" name="Rectangle 650"/>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15" name="Line 651"/>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16" name="Rectangle 653"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7" name="Rectangle 654"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8" name="Rectangle 655"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9" name="Arc 656"/>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20" name="Rectangle 657"/>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21" name="Rectangle 658"/>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nvGrpSpPr>
          <p:cNvPr id="110722" name="Group 659"/>
          <p:cNvGrpSpPr>
            <a:grpSpLocks/>
          </p:cNvGrpSpPr>
          <p:nvPr/>
        </p:nvGrpSpPr>
        <p:grpSpPr bwMode="auto">
          <a:xfrm>
            <a:off x="2095970" y="4352209"/>
            <a:ext cx="779463" cy="908050"/>
            <a:chOff x="1234" y="2786"/>
            <a:chExt cx="491" cy="572"/>
          </a:xfrm>
        </p:grpSpPr>
        <p:sp>
          <p:nvSpPr>
            <p:cNvPr id="110761"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110762"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110763"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110764"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110765"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110766"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110767"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110723" name="Rectangle 669"/>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724" name="Rectangle 670"/>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725" name="Rectangle 671"/>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726" name="Rectangle 682"/>
          <p:cNvSpPr>
            <a:spLocks noChangeArrowheads="1"/>
          </p:cNvSpPr>
          <p:nvPr/>
        </p:nvSpPr>
        <p:spPr bwMode="auto">
          <a:xfrm>
            <a:off x="2770188" y="23526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27" name="Rectangle 683"/>
          <p:cNvSpPr>
            <a:spLocks noChangeArrowheads="1"/>
          </p:cNvSpPr>
          <p:nvPr/>
        </p:nvSpPr>
        <p:spPr bwMode="auto">
          <a:xfrm>
            <a:off x="2916238" y="22955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10728" name="Rectangle 684"/>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29" name="Rectangle 685"/>
          <p:cNvSpPr>
            <a:spLocks noChangeArrowheads="1"/>
          </p:cNvSpPr>
          <p:nvPr/>
        </p:nvSpPr>
        <p:spPr bwMode="auto">
          <a:xfrm>
            <a:off x="2909888" y="37433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10730" name="Rectangle 686"/>
          <p:cNvSpPr>
            <a:spLocks noChangeArrowheads="1"/>
          </p:cNvSpPr>
          <p:nvPr/>
        </p:nvSpPr>
        <p:spPr bwMode="auto">
          <a:xfrm>
            <a:off x="2751138" y="54387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31" name="Rectangle 687"/>
          <p:cNvSpPr>
            <a:spLocks noChangeArrowheads="1"/>
          </p:cNvSpPr>
          <p:nvPr/>
        </p:nvSpPr>
        <p:spPr bwMode="auto">
          <a:xfrm>
            <a:off x="2897188" y="53816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10732" name="Line 688"/>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33" name="Line 689"/>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34" name="Rectangle 690"/>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0735" name="Text Box 691"/>
          <p:cNvSpPr txBox="1">
            <a:spLocks noChangeArrowheads="1"/>
          </p:cNvSpPr>
          <p:nvPr/>
        </p:nvSpPr>
        <p:spPr bwMode="auto">
          <a:xfrm rot="-5400000">
            <a:off x="2164557" y="3806031"/>
            <a:ext cx="38163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10736" name="Text Box 692"/>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10737" name="Line 69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38" name="Line 694"/>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39" name="Text Box 695"/>
          <p:cNvSpPr txBox="1">
            <a:spLocks noChangeArrowheads="1"/>
          </p:cNvSpPr>
          <p:nvPr/>
        </p:nvSpPr>
        <p:spPr bwMode="auto">
          <a:xfrm rot="-5400000">
            <a:off x="1716881" y="3645694"/>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10740" name="Line 697"/>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41" name="Line 698"/>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42" name="Line 699"/>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2391" name="Oval 215"/>
          <p:cNvSpPr>
            <a:spLocks noChangeArrowheads="1"/>
          </p:cNvSpPr>
          <p:nvPr/>
        </p:nvSpPr>
        <p:spPr bwMode="auto">
          <a:xfrm>
            <a:off x="1558925" y="3409156"/>
            <a:ext cx="1957387" cy="25860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02392" name="AutoShape 216"/>
          <p:cNvSpPr>
            <a:spLocks noChangeArrowheads="1"/>
          </p:cNvSpPr>
          <p:nvPr/>
        </p:nvSpPr>
        <p:spPr bwMode="auto">
          <a:xfrm flipH="1">
            <a:off x="2725123" y="4792208"/>
            <a:ext cx="4038600" cy="6080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38100">
            <a:solidFill>
              <a:srgbClr val="1822CD"/>
            </a:solidFill>
            <a:miter lim="800000"/>
            <a:headEnd/>
            <a:tailEnd/>
          </a:ln>
          <a:effectLst>
            <a:outerShdw blurRad="63500" dist="91581" dir="3378596"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0745" name="Text Box 700"/>
          <p:cNvSpPr txBox="1">
            <a:spLocks noChangeArrowheads="1"/>
          </p:cNvSpPr>
          <p:nvPr/>
        </p:nvSpPr>
        <p:spPr bwMode="auto">
          <a:xfrm>
            <a:off x="449263" y="7480300"/>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900" b="1">
                <a:latin typeface="Arial" panose="020B0604020202020204" pitchFamily="34" charset="0"/>
                <a:cs typeface="Arial" panose="020B0604020202020204" pitchFamily="34" charset="0"/>
              </a:rPr>
              <a:t>© </a:t>
            </a:r>
            <a:r>
              <a:rPr lang="en-US" sz="1000" b="1">
                <a:latin typeface="Arial" panose="020B0604020202020204" pitchFamily="34" charset="0"/>
                <a:cs typeface="Arial" panose="020B0604020202020204" pitchFamily="34" charset="0"/>
              </a:rPr>
              <a:t>2006</a:t>
            </a:r>
            <a:r>
              <a:rPr lang="en-US" sz="900" b="1">
                <a:latin typeface="Arial" panose="020B0604020202020204" pitchFamily="34" charset="0"/>
                <a:cs typeface="Arial" panose="020B0604020202020204" pitchFamily="34" charset="0"/>
              </a:rPr>
              <a:t> TBBMI</a:t>
            </a:r>
          </a:p>
        </p:txBody>
      </p:sp>
      <p:sp>
        <p:nvSpPr>
          <p:cNvPr id="110746" name="Text Box 701"/>
          <p:cNvSpPr txBox="1">
            <a:spLocks noChangeArrowheads="1"/>
          </p:cNvSpPr>
          <p:nvPr/>
        </p:nvSpPr>
        <p:spPr bwMode="auto">
          <a:xfrm>
            <a:off x="8574335" y="7473077"/>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91"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187" name="Picture 186">
            <a:extLst>
              <a:ext uri="{FF2B5EF4-FFF2-40B4-BE49-F238E27FC236}">
                <a16:creationId xmlns:a16="http://schemas.microsoft.com/office/drawing/2014/main" id="{82A06F2E-F11B-8CC8-1C9C-D1B89A85DC3E}"/>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188" name="Group 185">
            <a:extLst>
              <a:ext uri="{FF2B5EF4-FFF2-40B4-BE49-F238E27FC236}">
                <a16:creationId xmlns:a16="http://schemas.microsoft.com/office/drawing/2014/main" id="{AA69BBE2-8A90-CBEA-8F38-9F50DD826864}"/>
              </a:ext>
            </a:extLst>
          </p:cNvPr>
          <p:cNvGrpSpPr>
            <a:grpSpLocks/>
          </p:cNvGrpSpPr>
          <p:nvPr/>
        </p:nvGrpSpPr>
        <p:grpSpPr bwMode="auto">
          <a:xfrm>
            <a:off x="3543563" y="3548063"/>
            <a:ext cx="462191" cy="889000"/>
            <a:chOff x="6007095" y="2946411"/>
            <a:chExt cx="1206501" cy="1682738"/>
          </a:xfrm>
        </p:grpSpPr>
        <p:grpSp>
          <p:nvGrpSpPr>
            <p:cNvPr id="192" name="Group 85">
              <a:extLst>
                <a:ext uri="{FF2B5EF4-FFF2-40B4-BE49-F238E27FC236}">
                  <a16:creationId xmlns:a16="http://schemas.microsoft.com/office/drawing/2014/main" id="{BEAAB0D2-3F6E-21E6-7722-8B25B5F76022}"/>
                </a:ext>
              </a:extLst>
            </p:cNvPr>
            <p:cNvGrpSpPr>
              <a:grpSpLocks/>
            </p:cNvGrpSpPr>
            <p:nvPr/>
          </p:nvGrpSpPr>
          <p:grpSpPr bwMode="auto">
            <a:xfrm>
              <a:off x="6153150" y="3681413"/>
              <a:ext cx="901700" cy="947736"/>
              <a:chOff x="1557" y="1007"/>
              <a:chExt cx="2105" cy="1949"/>
            </a:xfrm>
          </p:grpSpPr>
          <p:grpSp>
            <p:nvGrpSpPr>
              <p:cNvPr id="196" name="Group 87">
                <a:extLst>
                  <a:ext uri="{FF2B5EF4-FFF2-40B4-BE49-F238E27FC236}">
                    <a16:creationId xmlns:a16="http://schemas.microsoft.com/office/drawing/2014/main" id="{224797EB-E54A-17E6-A7D6-19AACF4A2D3D}"/>
                  </a:ext>
                </a:extLst>
              </p:cNvPr>
              <p:cNvGrpSpPr>
                <a:grpSpLocks/>
              </p:cNvGrpSpPr>
              <p:nvPr/>
            </p:nvGrpSpPr>
            <p:grpSpPr bwMode="auto">
              <a:xfrm>
                <a:off x="1557" y="1209"/>
                <a:ext cx="2105" cy="1421"/>
                <a:chOff x="578" y="2316"/>
                <a:chExt cx="2105" cy="1421"/>
              </a:xfrm>
            </p:grpSpPr>
            <p:sp>
              <p:nvSpPr>
                <p:cNvPr id="202" name="Freeform 88" descr="Cork">
                  <a:extLst>
                    <a:ext uri="{FF2B5EF4-FFF2-40B4-BE49-F238E27FC236}">
                      <a16:creationId xmlns:a16="http://schemas.microsoft.com/office/drawing/2014/main" id="{9FA6788A-3F83-F4A4-A8D0-931377782672}"/>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03" name="Freeform 89" descr="Cork">
                  <a:extLst>
                    <a:ext uri="{FF2B5EF4-FFF2-40B4-BE49-F238E27FC236}">
                      <a16:creationId xmlns:a16="http://schemas.microsoft.com/office/drawing/2014/main" id="{2EB0D28D-603E-5AA7-AF31-9092298E71C0}"/>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97" name="Freeform 91">
                <a:extLst>
                  <a:ext uri="{FF2B5EF4-FFF2-40B4-BE49-F238E27FC236}">
                    <a16:creationId xmlns:a16="http://schemas.microsoft.com/office/drawing/2014/main" id="{FC0038D6-4ECC-1874-E06F-0E9A2BBAA0E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98" name="Freeform 92">
                <a:extLst>
                  <a:ext uri="{FF2B5EF4-FFF2-40B4-BE49-F238E27FC236}">
                    <a16:creationId xmlns:a16="http://schemas.microsoft.com/office/drawing/2014/main" id="{30465EB4-3890-B424-8D3A-402DFBD46EA8}"/>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99" name="Freeform 93">
                <a:extLst>
                  <a:ext uri="{FF2B5EF4-FFF2-40B4-BE49-F238E27FC236}">
                    <a16:creationId xmlns:a16="http://schemas.microsoft.com/office/drawing/2014/main" id="{0A4A3992-CE67-9136-3E17-AA950E5C6770}"/>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00" name="Freeform 94">
                <a:extLst>
                  <a:ext uri="{FF2B5EF4-FFF2-40B4-BE49-F238E27FC236}">
                    <a16:creationId xmlns:a16="http://schemas.microsoft.com/office/drawing/2014/main" id="{8CE1B230-EEE8-AB01-65D2-0631C6C83129}"/>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01" name="Freeform 95">
                <a:extLst>
                  <a:ext uri="{FF2B5EF4-FFF2-40B4-BE49-F238E27FC236}">
                    <a16:creationId xmlns:a16="http://schemas.microsoft.com/office/drawing/2014/main" id="{39160883-4CBD-09B5-DC11-DA78FB5D5A02}"/>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93" name="Group 98">
              <a:extLst>
                <a:ext uri="{FF2B5EF4-FFF2-40B4-BE49-F238E27FC236}">
                  <a16:creationId xmlns:a16="http://schemas.microsoft.com/office/drawing/2014/main" id="{4003CDF4-6B98-7E69-14A7-8CD4A8D684EA}"/>
                </a:ext>
              </a:extLst>
            </p:cNvPr>
            <p:cNvGrpSpPr>
              <a:grpSpLocks/>
            </p:cNvGrpSpPr>
            <p:nvPr/>
          </p:nvGrpSpPr>
          <p:grpSpPr bwMode="auto">
            <a:xfrm>
              <a:off x="6007095" y="2946411"/>
              <a:ext cx="1206501" cy="1436695"/>
              <a:chOff x="3808" y="1840"/>
              <a:chExt cx="760" cy="905"/>
            </a:xfrm>
          </p:grpSpPr>
          <p:sp>
            <p:nvSpPr>
              <p:cNvPr id="194" name="Rectangle 96">
                <a:extLst>
                  <a:ext uri="{FF2B5EF4-FFF2-40B4-BE49-F238E27FC236}">
                    <a16:creationId xmlns:a16="http://schemas.microsoft.com/office/drawing/2014/main" id="{7288CE4C-C562-2C5B-AAEC-C2F77DAD30BA}"/>
                  </a:ext>
                </a:extLst>
              </p:cNvPr>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95" name="Rectangle 97">
                <a:extLst>
                  <a:ext uri="{FF2B5EF4-FFF2-40B4-BE49-F238E27FC236}">
                    <a16:creationId xmlns:a16="http://schemas.microsoft.com/office/drawing/2014/main" id="{5FAFBDA5-B257-6DD9-4760-89834D9EF6C6}"/>
                  </a:ext>
                </a:extLst>
              </p:cNvPr>
              <p:cNvSpPr>
                <a:spLocks noChangeArrowheads="1"/>
              </p:cNvSpPr>
              <p:nvPr/>
            </p:nvSpPr>
            <p:spPr bwMode="auto">
              <a:xfrm>
                <a:off x="3808" y="2381"/>
                <a:ext cx="760"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202392"/>
                                        </p:tgtEl>
                                        <p:attrNameLst>
                                          <p:attrName>style.visibility</p:attrName>
                                        </p:attrNameLst>
                                      </p:cBhvr>
                                      <p:to>
                                        <p:strVal val="visible"/>
                                      </p:to>
                                    </p:set>
                                    <p:anim calcmode="lin" valueType="num">
                                      <p:cBhvr additive="base">
                                        <p:cTn id="12" dur="500" fill="hold"/>
                                        <p:tgtEl>
                                          <p:spTgt spid="1202392"/>
                                        </p:tgtEl>
                                        <p:attrNameLst>
                                          <p:attrName>ppt_x</p:attrName>
                                        </p:attrNameLst>
                                      </p:cBhvr>
                                      <p:tavLst>
                                        <p:tav tm="0">
                                          <p:val>
                                            <p:strVal val="1+#ppt_w/2"/>
                                          </p:val>
                                        </p:tav>
                                        <p:tav tm="100000">
                                          <p:val>
                                            <p:strVal val="#ppt_x"/>
                                          </p:val>
                                        </p:tav>
                                      </p:tavLst>
                                    </p:anim>
                                    <p:anim calcmode="lin" valueType="num">
                                      <p:cBhvr additive="base">
                                        <p:cTn id="13" dur="500" fill="hold"/>
                                        <p:tgtEl>
                                          <p:spTgt spid="1202392"/>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02391"/>
                                        </p:tgtEl>
                                        <p:attrNameLst>
                                          <p:attrName>style.visibility</p:attrName>
                                        </p:attrNameLst>
                                      </p:cBhvr>
                                      <p:to>
                                        <p:strVal val="visible"/>
                                      </p:to>
                                    </p:set>
                                    <p:animEffect transition="in" filter="fade">
                                      <p:cBhvr>
                                        <p:cTn id="17" dur="1000"/>
                                        <p:tgtEl>
                                          <p:spTgt spid="1202391"/>
                                        </p:tgtEl>
                                      </p:cBhvr>
                                    </p:animEffect>
                                  </p:childTnLst>
                                </p:cTn>
                              </p:par>
                            </p:childTnLst>
                          </p:cTn>
                        </p:par>
                        <p:par>
                          <p:cTn id="18" fill="hold" nodeType="afterGroup">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239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4"/>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4" name="Rectangle 5"/>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5" name="Rectangle 6"/>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6" name="Rectangle 7"/>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7" name="Rectangle 8"/>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8" name="Rectangle 9"/>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599" name="Rectangle 10"/>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0" name="Rectangle 11"/>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1" name="Rectangle 12"/>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2" name="Rectangle 13"/>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3" name="Rectangle 14"/>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4" name="Rectangle 15"/>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5" name="Rectangle 16"/>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6" name="Rectangle 17"/>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7" name="Rectangle 18"/>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8" name="Rectangle 19"/>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09" name="Rectangle 20"/>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0" name="Rectangle 2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1" name="Rectangle 2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2" name="Rectangle 2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3" name="Rectangle 2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4" name="Rectangle 25"/>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0615" name="Rectangle 26"/>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10616" name="Picture 2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10617" name="Rectangle 28"/>
          <p:cNvSpPr>
            <a:spLocks noChangeArrowheads="1"/>
          </p:cNvSpPr>
          <p:nvPr/>
        </p:nvSpPr>
        <p:spPr bwMode="auto">
          <a:xfrm>
            <a:off x="5589588" y="338138"/>
            <a:ext cx="4102100" cy="7089775"/>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02374" name="Rectangle 198"/>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0619" name="Text Box 208"/>
          <p:cNvSpPr txBox="1">
            <a:spLocks noChangeArrowheads="1"/>
          </p:cNvSpPr>
          <p:nvPr/>
        </p:nvSpPr>
        <p:spPr bwMode="auto">
          <a:xfrm>
            <a:off x="9022410" y="7476252"/>
            <a:ext cx="32573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dirty="0">
                <a:latin typeface="Arial" panose="020B0604020202020204" pitchFamily="34" charset="0"/>
                <a:cs typeface="Arial" panose="020B0604020202020204" pitchFamily="34" charset="0"/>
              </a:rPr>
              <a:t>54</a:t>
            </a:r>
          </a:p>
        </p:txBody>
      </p:sp>
      <p:sp>
        <p:nvSpPr>
          <p:cNvPr id="1202388" name="Rectangle 212"/>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0622" name="Text Box 213"/>
          <p:cNvSpPr txBox="1">
            <a:spLocks noChangeArrowheads="1"/>
          </p:cNvSpPr>
          <p:nvPr/>
        </p:nvSpPr>
        <p:spPr bwMode="auto">
          <a:xfrm>
            <a:off x="9578975" y="743267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grpSp>
        <p:nvGrpSpPr>
          <p:cNvPr id="110623" name="Group 391"/>
          <p:cNvGrpSpPr>
            <a:grpSpLocks/>
          </p:cNvGrpSpPr>
          <p:nvPr/>
        </p:nvGrpSpPr>
        <p:grpSpPr bwMode="auto">
          <a:xfrm>
            <a:off x="5395913" y="1966913"/>
            <a:ext cx="4400550" cy="2227262"/>
            <a:chOff x="3399" y="1239"/>
            <a:chExt cx="2772" cy="1403"/>
          </a:xfrm>
        </p:grpSpPr>
        <p:sp>
          <p:nvSpPr>
            <p:cNvPr id="1202568" name="Text Box 392"/>
            <p:cNvSpPr txBox="1">
              <a:spLocks noChangeArrowheads="1"/>
            </p:cNvSpPr>
            <p:nvPr/>
          </p:nvSpPr>
          <p:spPr bwMode="auto">
            <a:xfrm>
              <a:off x="3443" y="2290"/>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202569" name="Text Box 393"/>
            <p:cNvSpPr txBox="1">
              <a:spLocks noChangeArrowheads="1"/>
            </p:cNvSpPr>
            <p:nvPr/>
          </p:nvSpPr>
          <p:spPr bwMode="auto">
            <a:xfrm>
              <a:off x="3688" y="1571"/>
              <a:ext cx="2281" cy="33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202570" name="Text Box 394"/>
            <p:cNvSpPr txBox="1">
              <a:spLocks noChangeArrowheads="1"/>
            </p:cNvSpPr>
            <p:nvPr/>
          </p:nvSpPr>
          <p:spPr bwMode="auto">
            <a:xfrm>
              <a:off x="339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grpSp>
        <p:nvGrpSpPr>
          <p:cNvPr id="4" name="Group 202"/>
          <p:cNvGrpSpPr>
            <a:grpSpLocks/>
          </p:cNvGrpSpPr>
          <p:nvPr/>
        </p:nvGrpSpPr>
        <p:grpSpPr bwMode="auto">
          <a:xfrm>
            <a:off x="6821488" y="4518025"/>
            <a:ext cx="2014537" cy="1341438"/>
            <a:chOff x="4372" y="3032"/>
            <a:chExt cx="1269" cy="845"/>
          </a:xfrm>
        </p:grpSpPr>
        <p:sp>
          <p:nvSpPr>
            <p:cNvPr id="1202379" name="Text Box 203"/>
            <p:cNvSpPr txBox="1">
              <a:spLocks noChangeArrowheads="1"/>
            </p:cNvSpPr>
            <p:nvPr/>
          </p:nvSpPr>
          <p:spPr bwMode="auto">
            <a:xfrm>
              <a:off x="4546" y="3083"/>
              <a:ext cx="1095" cy="523"/>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p>
              <a:pPr algn="l">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لاحظ أن </a:t>
              </a:r>
              <a:r>
                <a:rPr lang="en-US" sz="2400" b="1" dirty="0">
                  <a:solidFill>
                    <a:srgbClr val="66FFFF"/>
                  </a:solidFill>
                  <a:latin typeface="Arial" panose="020B0604020202020204" pitchFamily="34" charset="0"/>
                  <a:ea typeface="+mn-ea"/>
                  <a:cs typeface="Arial" panose="020B0604020202020204" pitchFamily="34" charset="0"/>
                </a:rPr>
                <a:t>WEDGE!</a:t>
              </a:r>
            </a:p>
          </p:txBody>
        </p:sp>
        <p:grpSp>
          <p:nvGrpSpPr>
            <p:cNvPr id="110771" name="Group 204"/>
            <p:cNvGrpSpPr>
              <a:grpSpLocks/>
            </p:cNvGrpSpPr>
            <p:nvPr/>
          </p:nvGrpSpPr>
          <p:grpSpPr bwMode="auto">
            <a:xfrm>
              <a:off x="4372" y="3032"/>
              <a:ext cx="578" cy="845"/>
              <a:chOff x="4372" y="3032"/>
              <a:chExt cx="578" cy="845"/>
            </a:xfrm>
          </p:grpSpPr>
          <p:sp>
            <p:nvSpPr>
              <p:cNvPr id="1202381" name="Line 205"/>
              <p:cNvSpPr>
                <a:spLocks noChangeShapeType="1"/>
              </p:cNvSpPr>
              <p:nvPr/>
            </p:nvSpPr>
            <p:spPr bwMode="auto">
              <a:xfrm>
                <a:off x="4372" y="3034"/>
                <a:ext cx="578"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02382" name="Line 206"/>
              <p:cNvSpPr>
                <a:spLocks noChangeShapeType="1"/>
              </p:cNvSpPr>
              <p:nvPr/>
            </p:nvSpPr>
            <p:spPr bwMode="auto">
              <a:xfrm>
                <a:off x="4395" y="3032"/>
                <a:ext cx="233" cy="845"/>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02383" name="Line 207"/>
              <p:cNvSpPr>
                <a:spLocks noChangeShapeType="1"/>
              </p:cNvSpPr>
              <p:nvPr/>
            </p:nvSpPr>
            <p:spPr bwMode="auto">
              <a:xfrm>
                <a:off x="4627" y="3864"/>
                <a:ext cx="311"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sp>
        <p:nvSpPr>
          <p:cNvPr id="110626" name="AutoShape 557"/>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27" name="Rectangle 558"/>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28" name="Rectangle 559"/>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29" name="Rectangle 560"/>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30" name="Rectangle 561"/>
          <p:cNvSpPr>
            <a:spLocks noChangeArrowheads="1"/>
          </p:cNvSpPr>
          <p:nvPr/>
        </p:nvSpPr>
        <p:spPr bwMode="auto">
          <a:xfrm>
            <a:off x="2757488" y="629602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631" name="Rectangle 562"/>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0632" name="Rectangle 563"/>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02740" name="Rectangle 564"/>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10634" name="Line 565"/>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635" name="Line 566"/>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36" name="Line 567"/>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37" name="Line 568"/>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38" name="Freeform 569"/>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10639" name="Line 570"/>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0" name="Freeform 571"/>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10641" name="Line 572"/>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2" name="Line 573"/>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3" name="Line 574"/>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4" name="Line 575"/>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5" name="Line 576"/>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6" name="Line 577"/>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7" name="Line 578"/>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8" name="Line 579"/>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49" name="Line 580"/>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0" name="Line 581"/>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1" name="Line 582"/>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2" name="Line 583"/>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3" name="Rectangle 584"/>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654" name="Line 585"/>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5" name="Line 586"/>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56" name="Rectangle 587"/>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657" name="Rectangle 588"/>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658" name="Rectangle 589"/>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659" name="Line 590"/>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0" name="Rectangle 591"/>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10661" name="Rectangle 592"/>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10662" name="Rectangle 593"/>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663" name="Freeform 594"/>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10664" name="Line 595"/>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5" name="Line 596"/>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6" name="Line 598"/>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7" name="Line 600"/>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8" name="Line 601"/>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69" name="Line 602"/>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70" name="Rectangle 603"/>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671" name="Rectangle 604"/>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672" name="Rectangle 605"/>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10673" name="Rectangle 606"/>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10674" name="Rectangle 607"/>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10675" name="Rectangle 608"/>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676" name="Rectangle 609"/>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677" name="AutoShape 610"/>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0678" name="Rectangle 611"/>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10679" name="Rectangle 612"/>
          <p:cNvSpPr>
            <a:spLocks noChangeArrowheads="1"/>
          </p:cNvSpPr>
          <p:nvPr/>
        </p:nvSpPr>
        <p:spPr bwMode="auto">
          <a:xfrm>
            <a:off x="708025" y="4286250"/>
            <a:ext cx="82073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الأول</a:t>
            </a:r>
            <a:endParaRPr lang="en-US" sz="1800" dirty="0">
              <a:latin typeface="Arial" panose="020B0604020202020204" pitchFamily="34" charset="0"/>
              <a:cs typeface="Arial" panose="020B0604020202020204" pitchFamily="34" charset="0"/>
            </a:endParaRPr>
          </a:p>
        </p:txBody>
      </p:sp>
      <p:sp>
        <p:nvSpPr>
          <p:cNvPr id="110680" name="Rectangle 613"/>
          <p:cNvSpPr>
            <a:spLocks noChangeArrowheads="1"/>
          </p:cNvSpPr>
          <p:nvPr/>
        </p:nvSpPr>
        <p:spPr bwMode="auto">
          <a:xfrm>
            <a:off x="663575" y="4578350"/>
            <a:ext cx="8672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الثاني</a:t>
            </a:r>
            <a:endParaRPr lang="en-US" sz="1800" dirty="0">
              <a:latin typeface="Arial" panose="020B0604020202020204" pitchFamily="34" charset="0"/>
              <a:cs typeface="Arial" panose="020B0604020202020204" pitchFamily="34" charset="0"/>
            </a:endParaRPr>
          </a:p>
        </p:txBody>
      </p:sp>
      <p:sp>
        <p:nvSpPr>
          <p:cNvPr id="110681" name="Rectangle 614"/>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110682" name="Rectangle 615"/>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10683" name="Rectangle 616"/>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استير</a:t>
            </a:r>
            <a:endParaRPr lang="en-US" sz="1800" dirty="0">
              <a:latin typeface="Arial" panose="020B0604020202020204" pitchFamily="34" charset="0"/>
              <a:cs typeface="Arial" panose="020B0604020202020204" pitchFamily="34" charset="0"/>
            </a:endParaRPr>
          </a:p>
        </p:txBody>
      </p:sp>
      <p:sp>
        <p:nvSpPr>
          <p:cNvPr id="110684" name="Rectangle 617"/>
          <p:cNvSpPr>
            <a:spLocks noChangeArrowheads="1"/>
          </p:cNvSpPr>
          <p:nvPr/>
        </p:nvSpPr>
        <p:spPr bwMode="auto">
          <a:xfrm>
            <a:off x="788988" y="2874963"/>
            <a:ext cx="9810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صموئيل الأول</a:t>
            </a:r>
            <a:endParaRPr lang="en-US" sz="1400" dirty="0">
              <a:latin typeface="Arial" panose="020B0604020202020204" pitchFamily="34" charset="0"/>
              <a:cs typeface="Arial" panose="020B0604020202020204" pitchFamily="34" charset="0"/>
            </a:endParaRPr>
          </a:p>
        </p:txBody>
      </p:sp>
      <p:sp>
        <p:nvSpPr>
          <p:cNvPr id="110685" name="Rectangle 618"/>
          <p:cNvSpPr>
            <a:spLocks noChangeArrowheads="1"/>
          </p:cNvSpPr>
          <p:nvPr/>
        </p:nvSpPr>
        <p:spPr bwMode="auto">
          <a:xfrm>
            <a:off x="725488" y="3271838"/>
            <a:ext cx="108843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صموئيل الثاني</a:t>
            </a:r>
            <a:endParaRPr lang="en-US" sz="1400" dirty="0">
              <a:latin typeface="Arial" panose="020B0604020202020204" pitchFamily="34" charset="0"/>
              <a:cs typeface="Arial" panose="020B0604020202020204" pitchFamily="34" charset="0"/>
            </a:endParaRPr>
          </a:p>
        </p:txBody>
      </p:sp>
      <p:sp>
        <p:nvSpPr>
          <p:cNvPr id="110686" name="Rectangle 619"/>
          <p:cNvSpPr>
            <a:spLocks noChangeArrowheads="1"/>
          </p:cNvSpPr>
          <p:nvPr/>
        </p:nvSpPr>
        <p:spPr bwMode="auto">
          <a:xfrm>
            <a:off x="839788" y="3525838"/>
            <a:ext cx="8143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ملوك الأول</a:t>
            </a:r>
            <a:endParaRPr lang="en-US" sz="1800" dirty="0">
              <a:latin typeface="Arial" panose="020B0604020202020204" pitchFamily="34" charset="0"/>
              <a:cs typeface="Arial" panose="020B0604020202020204" pitchFamily="34" charset="0"/>
            </a:endParaRPr>
          </a:p>
        </p:txBody>
      </p:sp>
      <p:sp>
        <p:nvSpPr>
          <p:cNvPr id="110687" name="Rectangle 620"/>
          <p:cNvSpPr>
            <a:spLocks noChangeArrowheads="1"/>
          </p:cNvSpPr>
          <p:nvPr/>
        </p:nvSpPr>
        <p:spPr bwMode="auto">
          <a:xfrm>
            <a:off x="698500" y="3887788"/>
            <a:ext cx="86081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ملوك الثاني</a:t>
            </a:r>
            <a:endParaRPr lang="en-US" sz="1800" dirty="0">
              <a:latin typeface="Arial" panose="020B0604020202020204" pitchFamily="34" charset="0"/>
              <a:cs typeface="Arial" panose="020B0604020202020204" pitchFamily="34" charset="0"/>
            </a:endParaRPr>
          </a:p>
        </p:txBody>
      </p:sp>
      <p:sp>
        <p:nvSpPr>
          <p:cNvPr id="110688" name="Rectangle 621"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689" name="Line 622"/>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0" name="Line 623"/>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1" name="Line 624"/>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2" name="Line 625"/>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3" name="Line 626"/>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4" name="Line 627"/>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5" name="Line 628"/>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696" name="Rectangle 629"/>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697" name="Text Box 632"/>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10698" name="Text Box 633"/>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10699" name="Rectangle 634"/>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0" name="Rectangle 635"/>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1" name="Rectangle 636"/>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2" name="Rectangle 637"/>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3" name="Rectangle 638"/>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4" name="Rectangle 639"/>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5" name="Rectangle 640"/>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0706" name="Rectangle 641"/>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7" name="Rectangle 643"/>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8" name="Rectangle 644"/>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09" name="Line 645"/>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0" name="Line 646"/>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1" name="Line 647"/>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2" name="Line 648"/>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13" name="Rectangle 649"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4" name="Rectangle 650"/>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15" name="Line 651"/>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16" name="Rectangle 653"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7" name="Rectangle 654"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8" name="Rectangle 655"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19" name="Arc 656"/>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20" name="Rectangle 657"/>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21" name="Rectangle 658"/>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0723" name="Rectangle 669"/>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724" name="Rectangle 670"/>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725" name="Rectangle 671"/>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0726" name="Rectangle 682"/>
          <p:cNvSpPr>
            <a:spLocks noChangeArrowheads="1"/>
          </p:cNvSpPr>
          <p:nvPr/>
        </p:nvSpPr>
        <p:spPr bwMode="auto">
          <a:xfrm>
            <a:off x="2770188" y="23526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27" name="Rectangle 683"/>
          <p:cNvSpPr>
            <a:spLocks noChangeArrowheads="1"/>
          </p:cNvSpPr>
          <p:nvPr/>
        </p:nvSpPr>
        <p:spPr bwMode="auto">
          <a:xfrm>
            <a:off x="2916238" y="22955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10728" name="Rectangle 684"/>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29" name="Rectangle 685"/>
          <p:cNvSpPr>
            <a:spLocks noChangeArrowheads="1"/>
          </p:cNvSpPr>
          <p:nvPr/>
        </p:nvSpPr>
        <p:spPr bwMode="auto">
          <a:xfrm>
            <a:off x="2909888" y="37433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10730" name="Rectangle 686"/>
          <p:cNvSpPr>
            <a:spLocks noChangeArrowheads="1"/>
          </p:cNvSpPr>
          <p:nvPr/>
        </p:nvSpPr>
        <p:spPr bwMode="auto">
          <a:xfrm>
            <a:off x="2751138" y="54387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0731" name="Rectangle 687"/>
          <p:cNvSpPr>
            <a:spLocks noChangeArrowheads="1"/>
          </p:cNvSpPr>
          <p:nvPr/>
        </p:nvSpPr>
        <p:spPr bwMode="auto">
          <a:xfrm>
            <a:off x="2897188" y="53816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10732" name="Line 688"/>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33" name="Line 689"/>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34" name="Rectangle 690"/>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0735" name="Text Box 691"/>
          <p:cNvSpPr txBox="1">
            <a:spLocks noChangeArrowheads="1"/>
          </p:cNvSpPr>
          <p:nvPr/>
        </p:nvSpPr>
        <p:spPr bwMode="auto">
          <a:xfrm rot="-5400000">
            <a:off x="2164557" y="3806031"/>
            <a:ext cx="38163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10736" name="Text Box 692"/>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10737" name="Line 69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38" name="Line 694"/>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39" name="Text Box 695"/>
          <p:cNvSpPr txBox="1">
            <a:spLocks noChangeArrowheads="1"/>
          </p:cNvSpPr>
          <p:nvPr/>
        </p:nvSpPr>
        <p:spPr bwMode="auto">
          <a:xfrm rot="-5400000">
            <a:off x="1716881" y="3645694"/>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sp>
        <p:nvSpPr>
          <p:cNvPr id="110740" name="Line 697"/>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41" name="Line 698"/>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0742" name="Line 699"/>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2392" name="AutoShape 216"/>
          <p:cNvSpPr>
            <a:spLocks noChangeArrowheads="1"/>
          </p:cNvSpPr>
          <p:nvPr/>
        </p:nvSpPr>
        <p:spPr bwMode="auto">
          <a:xfrm flipH="1">
            <a:off x="2736850" y="4595813"/>
            <a:ext cx="4038600" cy="6080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38100">
            <a:solidFill>
              <a:srgbClr val="1822CD"/>
            </a:solidFill>
            <a:miter lim="800000"/>
            <a:headEnd/>
            <a:tailEnd/>
          </a:ln>
          <a:effectLst>
            <a:outerShdw blurRad="63500" dist="91581" dir="3378596"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10745" name="Text Box 700"/>
          <p:cNvSpPr txBox="1">
            <a:spLocks noChangeArrowheads="1"/>
          </p:cNvSpPr>
          <p:nvPr/>
        </p:nvSpPr>
        <p:spPr bwMode="auto">
          <a:xfrm>
            <a:off x="449263" y="7480300"/>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900" b="1">
                <a:latin typeface="Arial" panose="020B0604020202020204" pitchFamily="34" charset="0"/>
                <a:cs typeface="Arial" panose="020B0604020202020204" pitchFamily="34" charset="0"/>
              </a:rPr>
              <a:t>© </a:t>
            </a:r>
            <a:r>
              <a:rPr lang="en-US" sz="1000" b="1">
                <a:latin typeface="Arial" panose="020B0604020202020204" pitchFamily="34" charset="0"/>
                <a:cs typeface="Arial" panose="020B0604020202020204" pitchFamily="34" charset="0"/>
              </a:rPr>
              <a:t>2006</a:t>
            </a:r>
            <a:r>
              <a:rPr lang="en-US" sz="900" b="1">
                <a:latin typeface="Arial" panose="020B0604020202020204" pitchFamily="34" charset="0"/>
                <a:cs typeface="Arial" panose="020B0604020202020204" pitchFamily="34" charset="0"/>
              </a:rPr>
              <a:t> TBBMI</a:t>
            </a:r>
          </a:p>
        </p:txBody>
      </p:sp>
      <p:sp>
        <p:nvSpPr>
          <p:cNvPr id="110746" name="Text Box 701"/>
          <p:cNvSpPr txBox="1">
            <a:spLocks noChangeArrowheads="1"/>
          </p:cNvSpPr>
          <p:nvPr/>
        </p:nvSpPr>
        <p:spPr bwMode="auto">
          <a:xfrm>
            <a:off x="8574335" y="7473077"/>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dirty="0">
                <a:latin typeface="Arial" panose="020B0604020202020204" pitchFamily="34" charset="0"/>
                <a:cs typeface="Arial" panose="020B0604020202020204" pitchFamily="34" charset="0"/>
              </a:rPr>
              <a:t>9.6.07.</a:t>
            </a:r>
          </a:p>
        </p:txBody>
      </p:sp>
      <p:sp>
        <p:nvSpPr>
          <p:cNvPr id="191"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195" name="Group 659"/>
          <p:cNvGrpSpPr>
            <a:grpSpLocks/>
          </p:cNvGrpSpPr>
          <p:nvPr/>
        </p:nvGrpSpPr>
        <p:grpSpPr bwMode="auto">
          <a:xfrm>
            <a:off x="2095970" y="4352209"/>
            <a:ext cx="779463" cy="908050"/>
            <a:chOff x="1234" y="2786"/>
            <a:chExt cx="491" cy="572"/>
          </a:xfrm>
        </p:grpSpPr>
        <p:sp>
          <p:nvSpPr>
            <p:cNvPr id="196"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197"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198"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199"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00"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01"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02"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pic>
        <p:nvPicPr>
          <p:cNvPr id="203" name="Picture 202">
            <a:extLst>
              <a:ext uri="{FF2B5EF4-FFF2-40B4-BE49-F238E27FC236}">
                <a16:creationId xmlns:a16="http://schemas.microsoft.com/office/drawing/2014/main" id="{F6BC46D5-B43D-662F-DB1E-97BAC3A0CF0A}"/>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204" name="Group 185">
            <a:extLst>
              <a:ext uri="{FF2B5EF4-FFF2-40B4-BE49-F238E27FC236}">
                <a16:creationId xmlns:a16="http://schemas.microsoft.com/office/drawing/2014/main" id="{FD56FB60-A1AC-5699-2FF5-81AB076EB160}"/>
              </a:ext>
            </a:extLst>
          </p:cNvPr>
          <p:cNvGrpSpPr>
            <a:grpSpLocks/>
          </p:cNvGrpSpPr>
          <p:nvPr/>
        </p:nvGrpSpPr>
        <p:grpSpPr bwMode="auto">
          <a:xfrm>
            <a:off x="3543563" y="3548063"/>
            <a:ext cx="462191" cy="889000"/>
            <a:chOff x="6007095" y="2946411"/>
            <a:chExt cx="1206501" cy="1682738"/>
          </a:xfrm>
        </p:grpSpPr>
        <p:grpSp>
          <p:nvGrpSpPr>
            <p:cNvPr id="205" name="Group 85">
              <a:extLst>
                <a:ext uri="{FF2B5EF4-FFF2-40B4-BE49-F238E27FC236}">
                  <a16:creationId xmlns:a16="http://schemas.microsoft.com/office/drawing/2014/main" id="{9BB99BC8-B23B-B5CB-1F7D-68B03FAD88DE}"/>
                </a:ext>
              </a:extLst>
            </p:cNvPr>
            <p:cNvGrpSpPr>
              <a:grpSpLocks/>
            </p:cNvGrpSpPr>
            <p:nvPr/>
          </p:nvGrpSpPr>
          <p:grpSpPr bwMode="auto">
            <a:xfrm>
              <a:off x="6153150" y="3681413"/>
              <a:ext cx="901700" cy="947736"/>
              <a:chOff x="1557" y="1007"/>
              <a:chExt cx="2105" cy="1949"/>
            </a:xfrm>
          </p:grpSpPr>
          <p:grpSp>
            <p:nvGrpSpPr>
              <p:cNvPr id="209" name="Group 87">
                <a:extLst>
                  <a:ext uri="{FF2B5EF4-FFF2-40B4-BE49-F238E27FC236}">
                    <a16:creationId xmlns:a16="http://schemas.microsoft.com/office/drawing/2014/main" id="{54CE7E3A-879D-5207-E054-CDA3C32D07CF}"/>
                  </a:ext>
                </a:extLst>
              </p:cNvPr>
              <p:cNvGrpSpPr>
                <a:grpSpLocks/>
              </p:cNvGrpSpPr>
              <p:nvPr/>
            </p:nvGrpSpPr>
            <p:grpSpPr bwMode="auto">
              <a:xfrm>
                <a:off x="1557" y="1209"/>
                <a:ext cx="2105" cy="1421"/>
                <a:chOff x="578" y="2316"/>
                <a:chExt cx="2105" cy="1421"/>
              </a:xfrm>
            </p:grpSpPr>
            <p:sp>
              <p:nvSpPr>
                <p:cNvPr id="215" name="Freeform 88" descr="Cork">
                  <a:extLst>
                    <a:ext uri="{FF2B5EF4-FFF2-40B4-BE49-F238E27FC236}">
                      <a16:creationId xmlns:a16="http://schemas.microsoft.com/office/drawing/2014/main" id="{704ECF28-B022-7C6C-5E40-3214645400D5}"/>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16" name="Freeform 89" descr="Cork">
                  <a:extLst>
                    <a:ext uri="{FF2B5EF4-FFF2-40B4-BE49-F238E27FC236}">
                      <a16:creationId xmlns:a16="http://schemas.microsoft.com/office/drawing/2014/main" id="{3913CF60-DD26-94F9-CD9E-6C147616505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210" name="Freeform 91">
                <a:extLst>
                  <a:ext uri="{FF2B5EF4-FFF2-40B4-BE49-F238E27FC236}">
                    <a16:creationId xmlns:a16="http://schemas.microsoft.com/office/drawing/2014/main" id="{FDA9B6AA-967B-0241-9738-6A18F8BF80FD}"/>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11" name="Freeform 92">
                <a:extLst>
                  <a:ext uri="{FF2B5EF4-FFF2-40B4-BE49-F238E27FC236}">
                    <a16:creationId xmlns:a16="http://schemas.microsoft.com/office/drawing/2014/main" id="{D19ED804-BB6C-A35E-5909-408C78564CA7}"/>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12" name="Freeform 93">
                <a:extLst>
                  <a:ext uri="{FF2B5EF4-FFF2-40B4-BE49-F238E27FC236}">
                    <a16:creationId xmlns:a16="http://schemas.microsoft.com/office/drawing/2014/main" id="{5CE83C3D-F0DF-9E8E-39F7-B3167A20FC43}"/>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13" name="Freeform 94">
                <a:extLst>
                  <a:ext uri="{FF2B5EF4-FFF2-40B4-BE49-F238E27FC236}">
                    <a16:creationId xmlns:a16="http://schemas.microsoft.com/office/drawing/2014/main" id="{814238D1-E8DD-2C76-6FB8-9845A8EED301}"/>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14" name="Freeform 95">
                <a:extLst>
                  <a:ext uri="{FF2B5EF4-FFF2-40B4-BE49-F238E27FC236}">
                    <a16:creationId xmlns:a16="http://schemas.microsoft.com/office/drawing/2014/main" id="{9C5D93E3-EB3D-9AEC-9BCE-B380FC286BA9}"/>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206" name="Group 98">
              <a:extLst>
                <a:ext uri="{FF2B5EF4-FFF2-40B4-BE49-F238E27FC236}">
                  <a16:creationId xmlns:a16="http://schemas.microsoft.com/office/drawing/2014/main" id="{266BF1BF-665E-BAAA-42FC-C18B4675D9A6}"/>
                </a:ext>
              </a:extLst>
            </p:cNvPr>
            <p:cNvGrpSpPr>
              <a:grpSpLocks/>
            </p:cNvGrpSpPr>
            <p:nvPr/>
          </p:nvGrpSpPr>
          <p:grpSpPr bwMode="auto">
            <a:xfrm>
              <a:off x="6007095" y="2946411"/>
              <a:ext cx="1206501" cy="1436695"/>
              <a:chOff x="3808" y="1840"/>
              <a:chExt cx="760" cy="905"/>
            </a:xfrm>
          </p:grpSpPr>
          <p:sp>
            <p:nvSpPr>
              <p:cNvPr id="207" name="Rectangle 96">
                <a:extLst>
                  <a:ext uri="{FF2B5EF4-FFF2-40B4-BE49-F238E27FC236}">
                    <a16:creationId xmlns:a16="http://schemas.microsoft.com/office/drawing/2014/main" id="{78D7FB1F-48A0-313D-B5A5-7BCC4826F63F}"/>
                  </a:ext>
                </a:extLst>
              </p:cNvPr>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08" name="Rectangle 97">
                <a:extLst>
                  <a:ext uri="{FF2B5EF4-FFF2-40B4-BE49-F238E27FC236}">
                    <a16:creationId xmlns:a16="http://schemas.microsoft.com/office/drawing/2014/main" id="{77EA118C-A674-C0CD-B4D6-D27756CC1085}"/>
                  </a:ext>
                </a:extLst>
              </p:cNvPr>
              <p:cNvSpPr>
                <a:spLocks noChangeArrowheads="1"/>
              </p:cNvSpPr>
              <p:nvPr/>
            </p:nvSpPr>
            <p:spPr bwMode="auto">
              <a:xfrm>
                <a:off x="3808" y="2381"/>
                <a:ext cx="760"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grpSp>
        <p:nvGrpSpPr>
          <p:cNvPr id="189" name="Group 209">
            <a:extLst>
              <a:ext uri="{FF2B5EF4-FFF2-40B4-BE49-F238E27FC236}">
                <a16:creationId xmlns:a16="http://schemas.microsoft.com/office/drawing/2014/main" id="{805B1CC0-C785-7D65-403E-15E122E27511}"/>
              </a:ext>
            </a:extLst>
          </p:cNvPr>
          <p:cNvGrpSpPr>
            <a:grpSpLocks/>
          </p:cNvGrpSpPr>
          <p:nvPr/>
        </p:nvGrpSpPr>
        <p:grpSpPr bwMode="auto">
          <a:xfrm>
            <a:off x="5505450" y="6367463"/>
            <a:ext cx="4233863" cy="822325"/>
            <a:chOff x="3468" y="4011"/>
            <a:chExt cx="2667" cy="518"/>
          </a:xfrm>
        </p:grpSpPr>
        <p:sp>
          <p:nvSpPr>
            <p:cNvPr id="190" name="Text Box 210">
              <a:extLst>
                <a:ext uri="{FF2B5EF4-FFF2-40B4-BE49-F238E27FC236}">
                  <a16:creationId xmlns:a16="http://schemas.microsoft.com/office/drawing/2014/main" id="{EC575C32-AAD6-6BC7-96FF-8A381633BCE8}"/>
                </a:ext>
              </a:extLst>
            </p:cNvPr>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٤٨۰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217" name="AutoShape 211">
              <a:extLst>
                <a:ext uri="{FF2B5EF4-FFF2-40B4-BE49-F238E27FC236}">
                  <a16:creationId xmlns:a16="http://schemas.microsoft.com/office/drawing/2014/main" id="{1A5A8283-1EE7-DA26-2AED-E95C90401724}"/>
                </a:ext>
              </a:extLst>
            </p:cNvPr>
            <p:cNvSpPr>
              <a:spLocks noChangeArrowheads="1"/>
            </p:cNvSpPr>
            <p:nvPr/>
          </p:nvSpPr>
          <p:spPr bwMode="auto">
            <a:xfrm>
              <a:off x="3555" y="4011"/>
              <a:ext cx="2548"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grpSp>
      <p:grpSp>
        <p:nvGrpSpPr>
          <p:cNvPr id="192" name="Group 234"/>
          <p:cNvGrpSpPr>
            <a:grpSpLocks/>
          </p:cNvGrpSpPr>
          <p:nvPr/>
        </p:nvGrpSpPr>
        <p:grpSpPr bwMode="auto">
          <a:xfrm>
            <a:off x="3658394" y="2503371"/>
            <a:ext cx="3490912" cy="4057650"/>
            <a:chOff x="3702" y="648"/>
            <a:chExt cx="2058" cy="2556"/>
          </a:xfrm>
        </p:grpSpPr>
        <p:sp>
          <p:nvSpPr>
            <p:cNvPr id="193" name="AutoShape 235"/>
            <p:cNvSpPr>
              <a:spLocks noChangeArrowheads="1"/>
            </p:cNvSpPr>
            <p:nvPr/>
          </p:nvSpPr>
          <p:spPr bwMode="auto">
            <a:xfrm>
              <a:off x="3733" y="648"/>
              <a:ext cx="1963" cy="2556"/>
            </a:xfrm>
            <a:prstGeom prst="roundRect">
              <a:avLst>
                <a:gd name="adj" fmla="val 16667"/>
              </a:avLst>
            </a:prstGeom>
            <a:gradFill rotWithShape="0">
              <a:gsLst>
                <a:gs pos="0">
                  <a:srgbClr val="00279F">
                    <a:gamma/>
                    <a:shade val="0"/>
                    <a:invGamma/>
                  </a:srgbClr>
                </a:gs>
                <a:gs pos="50000">
                  <a:srgbClr val="00279F"/>
                </a:gs>
                <a:gs pos="100000">
                  <a:srgbClr val="00279F">
                    <a:gamma/>
                    <a:shade val="0"/>
                    <a:invGamma/>
                  </a:srgbClr>
                </a:gs>
              </a:gsLst>
              <a:lin ang="5400000" scaled="1"/>
            </a:gradFill>
            <a:ln w="57150">
              <a:solidFill>
                <a:schemeClr val="bg1"/>
              </a:solidFill>
              <a:round/>
              <a:headEnd/>
              <a:tailEnd/>
            </a:ln>
            <a:effectLst>
              <a:outerShdw blurRad="63500" dist="183162"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94" name="Text Box 236"/>
            <p:cNvSpPr txBox="1">
              <a:spLocks noChangeArrowheads="1"/>
            </p:cNvSpPr>
            <p:nvPr/>
          </p:nvSpPr>
          <p:spPr bwMode="auto">
            <a:xfrm>
              <a:off x="3702" y="795"/>
              <a:ext cx="2058" cy="1687"/>
            </a:xfrm>
            <a:prstGeom prst="rect">
              <a:avLst/>
            </a:prstGeom>
            <a:noFill/>
            <a:ln w="12700">
              <a:noFill/>
              <a:miter lim="800000"/>
              <a:headEnd/>
              <a:tailEnd/>
            </a:ln>
            <a:effectLst>
              <a:outerShdw blurRad="63500" dist="107763"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140000"/>
                </a:lnSpc>
                <a:spcBef>
                  <a:spcPct val="50000"/>
                </a:spcBef>
                <a:defRPr/>
              </a:pPr>
              <a:r>
                <a:rPr lang="ar-JO" sz="4000" b="1" dirty="0">
                  <a:solidFill>
                    <a:srgbClr val="FAFD00"/>
                  </a:solidFill>
                  <a:latin typeface="Arial" panose="020B0604020202020204" pitchFamily="34" charset="0"/>
                  <a:cs typeface="Arial" panose="020B0604020202020204" pitchFamily="34" charset="0"/>
                </a:rPr>
                <a:t>كتب الأنبياء في فترة 400 عام بعد "الانقسام" الوطني.</a:t>
              </a:r>
              <a:endParaRPr lang="en-US" sz="4000" b="1" dirty="0">
                <a:solidFill>
                  <a:srgbClr val="FAFD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90353475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92"/>
                                        </p:tgtEl>
                                        <p:attrNameLst>
                                          <p:attrName>style.visibility</p:attrName>
                                        </p:attrNameLst>
                                      </p:cBhvr>
                                      <p:to>
                                        <p:strVal val="visible"/>
                                      </p:to>
                                    </p:set>
                                    <p:animEffect transition="in" filter="fade">
                                      <p:cBhvr>
                                        <p:cTn id="7" dur="10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2">
            <a:extLst>
              <a:ext uri="{FF2B5EF4-FFF2-40B4-BE49-F238E27FC236}">
                <a16:creationId xmlns:a16="http://schemas.microsoft.com/office/drawing/2014/main" id="{4411E5EE-E9A9-1494-6346-F5D666EB8E9E}"/>
              </a:ext>
            </a:extLst>
          </p:cNvPr>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84" name="Rectangle 3">
            <a:extLst>
              <a:ext uri="{FF2B5EF4-FFF2-40B4-BE49-F238E27FC236}">
                <a16:creationId xmlns:a16="http://schemas.microsoft.com/office/drawing/2014/main" id="{EC35877B-6CF7-4CD0-9CF7-D9C7F8AB22CD}"/>
              </a:ext>
            </a:extLst>
          </p:cNvPr>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85" name="Rectangle 4">
            <a:extLst>
              <a:ext uri="{FF2B5EF4-FFF2-40B4-BE49-F238E27FC236}">
                <a16:creationId xmlns:a16="http://schemas.microsoft.com/office/drawing/2014/main" id="{1F5295D8-88B8-24FB-2B4F-687A6C356A7B}"/>
              </a:ext>
            </a:extLst>
          </p:cNvPr>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86" name="Rectangle 5">
            <a:extLst>
              <a:ext uri="{FF2B5EF4-FFF2-40B4-BE49-F238E27FC236}">
                <a16:creationId xmlns:a16="http://schemas.microsoft.com/office/drawing/2014/main" id="{1880AF0A-8554-235F-E5EE-598A66C501E5}"/>
              </a:ext>
            </a:extLst>
          </p:cNvPr>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87" name="Rectangle 10">
            <a:extLst>
              <a:ext uri="{FF2B5EF4-FFF2-40B4-BE49-F238E27FC236}">
                <a16:creationId xmlns:a16="http://schemas.microsoft.com/office/drawing/2014/main" id="{77E11DC0-885A-6B2D-F48C-7708EBA578F3}"/>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88" name="Rectangle 81">
            <a:extLst>
              <a:ext uri="{FF2B5EF4-FFF2-40B4-BE49-F238E27FC236}">
                <a16:creationId xmlns:a16="http://schemas.microsoft.com/office/drawing/2014/main" id="{8D8DAA37-85E0-5F0F-CCE3-02FAE036B358}"/>
              </a:ext>
            </a:extLst>
          </p:cNvPr>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89" name="Rectangle 88">
            <a:extLst>
              <a:ext uri="{FF2B5EF4-FFF2-40B4-BE49-F238E27FC236}">
                <a16:creationId xmlns:a16="http://schemas.microsoft.com/office/drawing/2014/main" id="{E485BAAA-7D45-C56B-2996-88E0D2B19254}"/>
              </a:ext>
            </a:extLst>
          </p:cNvPr>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0" name="Rectangle 89">
            <a:extLst>
              <a:ext uri="{FF2B5EF4-FFF2-40B4-BE49-F238E27FC236}">
                <a16:creationId xmlns:a16="http://schemas.microsoft.com/office/drawing/2014/main" id="{59EEA8F6-8893-07F1-9228-D0E06572DB35}"/>
              </a:ext>
            </a:extLst>
          </p:cNvPr>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1" name="Rectangle 90">
            <a:extLst>
              <a:ext uri="{FF2B5EF4-FFF2-40B4-BE49-F238E27FC236}">
                <a16:creationId xmlns:a16="http://schemas.microsoft.com/office/drawing/2014/main" id="{5136803E-D69D-541F-C39B-39EA52018DF3}"/>
              </a:ext>
            </a:extLst>
          </p:cNvPr>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2" name="Rectangle 91">
            <a:extLst>
              <a:ext uri="{FF2B5EF4-FFF2-40B4-BE49-F238E27FC236}">
                <a16:creationId xmlns:a16="http://schemas.microsoft.com/office/drawing/2014/main" id="{9324DCB8-4FC2-BB7E-30B5-3CDB78B29696}"/>
              </a:ext>
            </a:extLst>
          </p:cNvPr>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3" name="Rectangle 92">
            <a:extLst>
              <a:ext uri="{FF2B5EF4-FFF2-40B4-BE49-F238E27FC236}">
                <a16:creationId xmlns:a16="http://schemas.microsoft.com/office/drawing/2014/main" id="{ED20FC6B-1EB4-F5CD-BF4A-5DD3537499DF}"/>
              </a:ext>
            </a:extLst>
          </p:cNvPr>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4" name="Rectangle 93">
            <a:extLst>
              <a:ext uri="{FF2B5EF4-FFF2-40B4-BE49-F238E27FC236}">
                <a16:creationId xmlns:a16="http://schemas.microsoft.com/office/drawing/2014/main" id="{0AFD9F41-1F31-BE0D-BF28-0A4E11C0C390}"/>
              </a:ext>
            </a:extLst>
          </p:cNvPr>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5" name="Rectangle 94">
            <a:extLst>
              <a:ext uri="{FF2B5EF4-FFF2-40B4-BE49-F238E27FC236}">
                <a16:creationId xmlns:a16="http://schemas.microsoft.com/office/drawing/2014/main" id="{F7CE5AED-1056-7B83-8F3B-43FDFE194AA2}"/>
              </a:ext>
            </a:extLst>
          </p:cNvPr>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6" name="Rectangle 95">
            <a:extLst>
              <a:ext uri="{FF2B5EF4-FFF2-40B4-BE49-F238E27FC236}">
                <a16:creationId xmlns:a16="http://schemas.microsoft.com/office/drawing/2014/main" id="{9B3B18A8-8657-227D-DD8F-3D47F1814A92}"/>
              </a:ext>
            </a:extLst>
          </p:cNvPr>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7" name="Rectangle 96">
            <a:extLst>
              <a:ext uri="{FF2B5EF4-FFF2-40B4-BE49-F238E27FC236}">
                <a16:creationId xmlns:a16="http://schemas.microsoft.com/office/drawing/2014/main" id="{4635AA0D-C544-6380-B73E-363EF0DA56F4}"/>
              </a:ext>
            </a:extLst>
          </p:cNvPr>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8" name="Rectangle 97">
            <a:extLst>
              <a:ext uri="{FF2B5EF4-FFF2-40B4-BE49-F238E27FC236}">
                <a16:creationId xmlns:a16="http://schemas.microsoft.com/office/drawing/2014/main" id="{46EAD684-3892-480D-D9D9-F7F1850EC181}"/>
              </a:ext>
            </a:extLst>
          </p:cNvPr>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99" name="Rectangle 98">
            <a:extLst>
              <a:ext uri="{FF2B5EF4-FFF2-40B4-BE49-F238E27FC236}">
                <a16:creationId xmlns:a16="http://schemas.microsoft.com/office/drawing/2014/main" id="{0A9E8C09-A786-83A7-C5B6-398C861A1101}"/>
              </a:ext>
            </a:extLst>
          </p:cNvPr>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0" name="Rectangle 99">
            <a:extLst>
              <a:ext uri="{FF2B5EF4-FFF2-40B4-BE49-F238E27FC236}">
                <a16:creationId xmlns:a16="http://schemas.microsoft.com/office/drawing/2014/main" id="{7F700762-7BED-E1CF-D992-596CCA5C51E7}"/>
              </a:ext>
            </a:extLst>
          </p:cNvPr>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1" name="Rectangle 101">
            <a:extLst>
              <a:ext uri="{FF2B5EF4-FFF2-40B4-BE49-F238E27FC236}">
                <a16:creationId xmlns:a16="http://schemas.microsoft.com/office/drawing/2014/main" id="{9D2AC6A8-2A21-AE64-9CF7-D71F8698B902}"/>
              </a:ext>
            </a:extLst>
          </p:cNvPr>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2" name="Rectangle 102">
            <a:extLst>
              <a:ext uri="{FF2B5EF4-FFF2-40B4-BE49-F238E27FC236}">
                <a16:creationId xmlns:a16="http://schemas.microsoft.com/office/drawing/2014/main" id="{98E192C9-49B6-38DA-A5B8-C5324145A2BD}"/>
              </a:ext>
            </a:extLst>
          </p:cNvPr>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3" name="Rectangle 103">
            <a:extLst>
              <a:ext uri="{FF2B5EF4-FFF2-40B4-BE49-F238E27FC236}">
                <a16:creationId xmlns:a16="http://schemas.microsoft.com/office/drawing/2014/main" id="{57A9FC1A-9566-DC31-AE7A-D0F061D25104}"/>
              </a:ext>
            </a:extLst>
          </p:cNvPr>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4" name="Rectangle 104">
            <a:extLst>
              <a:ext uri="{FF2B5EF4-FFF2-40B4-BE49-F238E27FC236}">
                <a16:creationId xmlns:a16="http://schemas.microsoft.com/office/drawing/2014/main" id="{A28A0517-0984-B0E8-2616-218C156E1E80}"/>
              </a:ext>
            </a:extLst>
          </p:cNvPr>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5" name="Rectangle 106">
            <a:extLst>
              <a:ext uri="{FF2B5EF4-FFF2-40B4-BE49-F238E27FC236}">
                <a16:creationId xmlns:a16="http://schemas.microsoft.com/office/drawing/2014/main" id="{E2A43F59-070A-7F34-8147-F997D914E6D7}"/>
              </a:ext>
            </a:extLst>
          </p:cNvPr>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6" name="Rectangle 195">
            <a:extLst>
              <a:ext uri="{FF2B5EF4-FFF2-40B4-BE49-F238E27FC236}">
                <a16:creationId xmlns:a16="http://schemas.microsoft.com/office/drawing/2014/main" id="{B914B71A-6801-358E-4848-820A6FAB1078}"/>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207" name="Picture 196">
            <a:extLst>
              <a:ext uri="{FF2B5EF4-FFF2-40B4-BE49-F238E27FC236}">
                <a16:creationId xmlns:a16="http://schemas.microsoft.com/office/drawing/2014/main" id="{03493DEB-D9BE-6FF5-D83F-51C17C00DCE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 name="Rectangle 197">
            <a:extLst>
              <a:ext uri="{FF2B5EF4-FFF2-40B4-BE49-F238E27FC236}">
                <a16:creationId xmlns:a16="http://schemas.microsoft.com/office/drawing/2014/main" id="{13A5D54B-5244-703D-0E12-794F88239517}"/>
              </a:ext>
            </a:extLst>
          </p:cNvPr>
          <p:cNvSpPr>
            <a:spLocks noChangeArrowheads="1"/>
          </p:cNvSpPr>
          <p:nvPr/>
        </p:nvSpPr>
        <p:spPr bwMode="auto">
          <a:xfrm>
            <a:off x="5026025"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09" name="Rectangle 198">
            <a:extLst>
              <a:ext uri="{FF2B5EF4-FFF2-40B4-BE49-F238E27FC236}">
                <a16:creationId xmlns:a16="http://schemas.microsoft.com/office/drawing/2014/main" id="{363F8841-CFFE-A781-6745-B1E956F3DECA}"/>
              </a:ext>
            </a:extLst>
          </p:cNvPr>
          <p:cNvSpPr>
            <a:spLocks noChangeArrowheads="1"/>
          </p:cNvSpPr>
          <p:nvPr/>
        </p:nvSpPr>
        <p:spPr bwMode="auto">
          <a:xfrm>
            <a:off x="5024438" y="415925"/>
            <a:ext cx="4694237"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210" name="Rectangle 203">
            <a:extLst>
              <a:ext uri="{FF2B5EF4-FFF2-40B4-BE49-F238E27FC236}">
                <a16:creationId xmlns:a16="http://schemas.microsoft.com/office/drawing/2014/main" id="{2F9D39E6-BAD7-8D5B-C115-890C25A556BF}"/>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211" name="Text Box 205">
            <a:extLst>
              <a:ext uri="{FF2B5EF4-FFF2-40B4-BE49-F238E27FC236}">
                <a16:creationId xmlns:a16="http://schemas.microsoft.com/office/drawing/2014/main" id="{0C2B8E4E-D18B-AA31-C1ED-660461C1AAA8}"/>
              </a:ext>
            </a:extLst>
          </p:cNvPr>
          <p:cNvSpPr txBox="1">
            <a:spLocks noChangeArrowheads="1"/>
          </p:cNvSpPr>
          <p:nvPr/>
        </p:nvSpPr>
        <p:spPr bwMode="auto">
          <a:xfrm>
            <a:off x="9022410" y="7347665"/>
            <a:ext cx="32573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dirty="0">
                <a:latin typeface="Arial" panose="020B0604020202020204" pitchFamily="34" charset="0"/>
                <a:cs typeface="Arial" panose="020B0604020202020204" pitchFamily="34" charset="0"/>
              </a:rPr>
              <a:t>55</a:t>
            </a:r>
          </a:p>
        </p:txBody>
      </p:sp>
      <p:sp>
        <p:nvSpPr>
          <p:cNvPr id="212" name="Rectangle 207">
            <a:extLst>
              <a:ext uri="{FF2B5EF4-FFF2-40B4-BE49-F238E27FC236}">
                <a16:creationId xmlns:a16="http://schemas.microsoft.com/office/drawing/2014/main" id="{1FE52064-7E1C-5FA5-E005-D8858C9EED98}"/>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213" name="Text Box 515">
            <a:extLst>
              <a:ext uri="{FF2B5EF4-FFF2-40B4-BE49-F238E27FC236}">
                <a16:creationId xmlns:a16="http://schemas.microsoft.com/office/drawing/2014/main" id="{2AF8546C-2A6F-D35E-1A79-15A66200B202}"/>
              </a:ext>
            </a:extLst>
          </p:cNvPr>
          <p:cNvSpPr txBox="1">
            <a:spLocks noChangeArrowheads="1"/>
          </p:cNvSpPr>
          <p:nvPr/>
        </p:nvSpPr>
        <p:spPr bwMode="auto">
          <a:xfrm>
            <a:off x="9575800" y="728027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214" name="Rectangle 574">
            <a:extLst>
              <a:ext uri="{FF2B5EF4-FFF2-40B4-BE49-F238E27FC236}">
                <a16:creationId xmlns:a16="http://schemas.microsoft.com/office/drawing/2014/main" id="{07B78411-DD31-B7EA-3745-7859C7C9C52E}"/>
              </a:ext>
            </a:extLst>
          </p:cNvPr>
          <p:cNvSpPr>
            <a:spLocks noChangeArrowheads="1"/>
          </p:cNvSpPr>
          <p:nvPr/>
        </p:nvSpPr>
        <p:spPr bwMode="auto">
          <a:xfrm>
            <a:off x="2868613" y="11223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5" name="AutoShape 250">
            <a:extLst>
              <a:ext uri="{FF2B5EF4-FFF2-40B4-BE49-F238E27FC236}">
                <a16:creationId xmlns:a16="http://schemas.microsoft.com/office/drawing/2014/main" id="{875050F3-40E4-9503-23F8-5E3A5618943F}"/>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16" name="Rectangle 251">
            <a:extLst>
              <a:ext uri="{FF2B5EF4-FFF2-40B4-BE49-F238E27FC236}">
                <a16:creationId xmlns:a16="http://schemas.microsoft.com/office/drawing/2014/main" id="{19B040F2-8020-4528-CA2C-4311EAD281CD}"/>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17" name="Rectangle 252">
            <a:extLst>
              <a:ext uri="{FF2B5EF4-FFF2-40B4-BE49-F238E27FC236}">
                <a16:creationId xmlns:a16="http://schemas.microsoft.com/office/drawing/2014/main" id="{09B2CBCF-263F-D1F0-DEF6-0E97832724F1}"/>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18" name="Rectangle 253">
            <a:extLst>
              <a:ext uri="{FF2B5EF4-FFF2-40B4-BE49-F238E27FC236}">
                <a16:creationId xmlns:a16="http://schemas.microsoft.com/office/drawing/2014/main" id="{D8D83E32-82F7-F49A-2A2C-B03702F9203B}"/>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19" name="Rectangle 254">
            <a:extLst>
              <a:ext uri="{FF2B5EF4-FFF2-40B4-BE49-F238E27FC236}">
                <a16:creationId xmlns:a16="http://schemas.microsoft.com/office/drawing/2014/main" id="{3C57E60E-ED54-25FB-6FE1-4CD6689CFA55}"/>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20" name="Rectangle 255">
            <a:extLst>
              <a:ext uri="{FF2B5EF4-FFF2-40B4-BE49-F238E27FC236}">
                <a16:creationId xmlns:a16="http://schemas.microsoft.com/office/drawing/2014/main" id="{7102B45D-EA36-86B5-F320-A18BFEB8473B}"/>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221" name="Rectangle 256">
            <a:extLst>
              <a:ext uri="{FF2B5EF4-FFF2-40B4-BE49-F238E27FC236}">
                <a16:creationId xmlns:a16="http://schemas.microsoft.com/office/drawing/2014/main" id="{09A00A9B-CE41-9794-5E35-28E80EAB7BDB}"/>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222" name="Rectangle 257">
            <a:extLst>
              <a:ext uri="{FF2B5EF4-FFF2-40B4-BE49-F238E27FC236}">
                <a16:creationId xmlns:a16="http://schemas.microsoft.com/office/drawing/2014/main" id="{A5F64753-7DD2-6269-EC10-683BC2953629}"/>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223" name="Line 258">
            <a:extLst>
              <a:ext uri="{FF2B5EF4-FFF2-40B4-BE49-F238E27FC236}">
                <a16:creationId xmlns:a16="http://schemas.microsoft.com/office/drawing/2014/main" id="{1C46022E-5015-2484-5485-9D889B9BE9F0}"/>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224" name="Line 259">
            <a:extLst>
              <a:ext uri="{FF2B5EF4-FFF2-40B4-BE49-F238E27FC236}">
                <a16:creationId xmlns:a16="http://schemas.microsoft.com/office/drawing/2014/main" id="{A386020D-882B-B1AC-2AA8-42AD2EA41913}"/>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25" name="Line 260">
            <a:extLst>
              <a:ext uri="{FF2B5EF4-FFF2-40B4-BE49-F238E27FC236}">
                <a16:creationId xmlns:a16="http://schemas.microsoft.com/office/drawing/2014/main" id="{C98A0E20-201B-D2B1-C561-1F16113D2946}"/>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26" name="Line 261">
            <a:extLst>
              <a:ext uri="{FF2B5EF4-FFF2-40B4-BE49-F238E27FC236}">
                <a16:creationId xmlns:a16="http://schemas.microsoft.com/office/drawing/2014/main" id="{B44F7190-B9D6-4AE4-48F7-7AD6AA66224C}"/>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27" name="Freeform 262">
            <a:extLst>
              <a:ext uri="{FF2B5EF4-FFF2-40B4-BE49-F238E27FC236}">
                <a16:creationId xmlns:a16="http://schemas.microsoft.com/office/drawing/2014/main" id="{91AC1EB1-AA4F-F155-5B9C-77FF922F46B4}"/>
              </a:ext>
            </a:extLst>
          </p:cNvPr>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28" name="Line 263">
            <a:extLst>
              <a:ext uri="{FF2B5EF4-FFF2-40B4-BE49-F238E27FC236}">
                <a16:creationId xmlns:a16="http://schemas.microsoft.com/office/drawing/2014/main" id="{C43F19D0-66BC-1348-D370-FABD8D518DFA}"/>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29" name="Freeform 264">
            <a:extLst>
              <a:ext uri="{FF2B5EF4-FFF2-40B4-BE49-F238E27FC236}">
                <a16:creationId xmlns:a16="http://schemas.microsoft.com/office/drawing/2014/main" id="{B33650B9-2AFC-9578-5D05-17646E74A042}"/>
              </a:ext>
            </a:extLst>
          </p:cNvPr>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230" name="Line 265">
            <a:extLst>
              <a:ext uri="{FF2B5EF4-FFF2-40B4-BE49-F238E27FC236}">
                <a16:creationId xmlns:a16="http://schemas.microsoft.com/office/drawing/2014/main" id="{1558CC1C-04BD-C07E-36DC-73705E0BE0C2}"/>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1" name="Line 266">
            <a:extLst>
              <a:ext uri="{FF2B5EF4-FFF2-40B4-BE49-F238E27FC236}">
                <a16:creationId xmlns:a16="http://schemas.microsoft.com/office/drawing/2014/main" id="{FECBCB53-7B95-6D49-D8C4-4C75FF4BBBFB}"/>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2" name="Line 267">
            <a:extLst>
              <a:ext uri="{FF2B5EF4-FFF2-40B4-BE49-F238E27FC236}">
                <a16:creationId xmlns:a16="http://schemas.microsoft.com/office/drawing/2014/main" id="{9E81FCFF-1884-4E26-F218-85A541AD38C9}"/>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3" name="Line 268">
            <a:extLst>
              <a:ext uri="{FF2B5EF4-FFF2-40B4-BE49-F238E27FC236}">
                <a16:creationId xmlns:a16="http://schemas.microsoft.com/office/drawing/2014/main" id="{53940B4D-07D9-5889-1F98-EF28874E3456}"/>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4" name="Line 269">
            <a:extLst>
              <a:ext uri="{FF2B5EF4-FFF2-40B4-BE49-F238E27FC236}">
                <a16:creationId xmlns:a16="http://schemas.microsoft.com/office/drawing/2014/main" id="{12724C91-5137-7E43-CD24-524AB5A80DED}"/>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5" name="Line 270">
            <a:extLst>
              <a:ext uri="{FF2B5EF4-FFF2-40B4-BE49-F238E27FC236}">
                <a16:creationId xmlns:a16="http://schemas.microsoft.com/office/drawing/2014/main" id="{1E3BA72F-6B3F-6906-B0AC-CAAFA369EB87}"/>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6" name="Line 271">
            <a:extLst>
              <a:ext uri="{FF2B5EF4-FFF2-40B4-BE49-F238E27FC236}">
                <a16:creationId xmlns:a16="http://schemas.microsoft.com/office/drawing/2014/main" id="{69A22E36-16D5-601D-FCF7-C9C463A33864}"/>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7" name="Line 272">
            <a:extLst>
              <a:ext uri="{FF2B5EF4-FFF2-40B4-BE49-F238E27FC236}">
                <a16:creationId xmlns:a16="http://schemas.microsoft.com/office/drawing/2014/main" id="{5254A6C7-72B7-4858-E4AD-4669559E495E}"/>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8" name="Line 273">
            <a:extLst>
              <a:ext uri="{FF2B5EF4-FFF2-40B4-BE49-F238E27FC236}">
                <a16:creationId xmlns:a16="http://schemas.microsoft.com/office/drawing/2014/main" id="{7B28E8ED-B35C-474D-5041-DB6E281BDBD4}"/>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9" name="Line 274">
            <a:extLst>
              <a:ext uri="{FF2B5EF4-FFF2-40B4-BE49-F238E27FC236}">
                <a16:creationId xmlns:a16="http://schemas.microsoft.com/office/drawing/2014/main" id="{6473B8F1-208F-5690-3D6B-8517CA37378D}"/>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0" name="Line 275">
            <a:extLst>
              <a:ext uri="{FF2B5EF4-FFF2-40B4-BE49-F238E27FC236}">
                <a16:creationId xmlns:a16="http://schemas.microsoft.com/office/drawing/2014/main" id="{1789A83E-84F7-4FB3-B41C-78D33D15FC91}"/>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1" name="Line 276">
            <a:extLst>
              <a:ext uri="{FF2B5EF4-FFF2-40B4-BE49-F238E27FC236}">
                <a16:creationId xmlns:a16="http://schemas.microsoft.com/office/drawing/2014/main" id="{E6CF4BC3-85A9-381C-2CA1-B93ABD14C9E2}"/>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2" name="Rectangle 277">
            <a:extLst>
              <a:ext uri="{FF2B5EF4-FFF2-40B4-BE49-F238E27FC236}">
                <a16:creationId xmlns:a16="http://schemas.microsoft.com/office/drawing/2014/main" id="{2BE9FB5F-7135-C1EE-93BB-971BAF890597}"/>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243" name="Line 278">
            <a:extLst>
              <a:ext uri="{FF2B5EF4-FFF2-40B4-BE49-F238E27FC236}">
                <a16:creationId xmlns:a16="http://schemas.microsoft.com/office/drawing/2014/main" id="{C4111252-2521-E45D-F0F1-26C0380432C4}"/>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4" name="Line 279">
            <a:extLst>
              <a:ext uri="{FF2B5EF4-FFF2-40B4-BE49-F238E27FC236}">
                <a16:creationId xmlns:a16="http://schemas.microsoft.com/office/drawing/2014/main" id="{D72C53D5-475F-8301-C688-BFA3E489EF60}"/>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5" name="Rectangle 280">
            <a:extLst>
              <a:ext uri="{FF2B5EF4-FFF2-40B4-BE49-F238E27FC236}">
                <a16:creationId xmlns:a16="http://schemas.microsoft.com/office/drawing/2014/main" id="{959F0C03-369A-D53E-1CD3-4244F596F848}"/>
              </a:ext>
            </a:extLst>
          </p:cNvPr>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246" name="Rectangle 281">
            <a:extLst>
              <a:ext uri="{FF2B5EF4-FFF2-40B4-BE49-F238E27FC236}">
                <a16:creationId xmlns:a16="http://schemas.microsoft.com/office/drawing/2014/main" id="{7F00E9B0-1FC5-F5D7-0DA5-35E66088803B}"/>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47" name="Rectangle 282">
            <a:extLst>
              <a:ext uri="{FF2B5EF4-FFF2-40B4-BE49-F238E27FC236}">
                <a16:creationId xmlns:a16="http://schemas.microsoft.com/office/drawing/2014/main" id="{71FD0E45-812E-4340-1BE7-E1CCEAF021D9}"/>
              </a:ext>
            </a:extLst>
          </p:cNvPr>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248" name="Line 283">
            <a:extLst>
              <a:ext uri="{FF2B5EF4-FFF2-40B4-BE49-F238E27FC236}">
                <a16:creationId xmlns:a16="http://schemas.microsoft.com/office/drawing/2014/main" id="{CA32E8F7-1EB9-F23E-9814-E9798E568347}"/>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9" name="Rectangle 284">
            <a:extLst>
              <a:ext uri="{FF2B5EF4-FFF2-40B4-BE49-F238E27FC236}">
                <a16:creationId xmlns:a16="http://schemas.microsoft.com/office/drawing/2014/main" id="{53FB6E20-EF4A-04A7-B9D2-43AB3405AA6B}"/>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250" name="Rectangle 285">
            <a:extLst>
              <a:ext uri="{FF2B5EF4-FFF2-40B4-BE49-F238E27FC236}">
                <a16:creationId xmlns:a16="http://schemas.microsoft.com/office/drawing/2014/main" id="{9054976B-85D5-B37C-FF60-3378DC5773CD}"/>
              </a:ext>
            </a:extLst>
          </p:cNvPr>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251" name="Rectangle 286">
            <a:extLst>
              <a:ext uri="{FF2B5EF4-FFF2-40B4-BE49-F238E27FC236}">
                <a16:creationId xmlns:a16="http://schemas.microsoft.com/office/drawing/2014/main" id="{87AF2194-77BF-A26E-8CC9-3DF56410460C}"/>
              </a:ext>
            </a:extLst>
          </p:cNvPr>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252" name="Freeform 287">
            <a:extLst>
              <a:ext uri="{FF2B5EF4-FFF2-40B4-BE49-F238E27FC236}">
                <a16:creationId xmlns:a16="http://schemas.microsoft.com/office/drawing/2014/main" id="{9C41815B-0FF9-8A30-55A7-A7A7E5A2AD3E}"/>
              </a:ext>
            </a:extLst>
          </p:cNvPr>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53" name="Line 288">
            <a:extLst>
              <a:ext uri="{FF2B5EF4-FFF2-40B4-BE49-F238E27FC236}">
                <a16:creationId xmlns:a16="http://schemas.microsoft.com/office/drawing/2014/main" id="{A7461E86-575D-6B6B-DE29-772FB1E5A150}"/>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4" name="Line 289">
            <a:extLst>
              <a:ext uri="{FF2B5EF4-FFF2-40B4-BE49-F238E27FC236}">
                <a16:creationId xmlns:a16="http://schemas.microsoft.com/office/drawing/2014/main" id="{2AF2C3E0-B353-33FF-0413-86BF5587E250}"/>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5" name="Line 291">
            <a:extLst>
              <a:ext uri="{FF2B5EF4-FFF2-40B4-BE49-F238E27FC236}">
                <a16:creationId xmlns:a16="http://schemas.microsoft.com/office/drawing/2014/main" id="{39C2D1B5-D4BE-6261-ECF1-1F2DB0537A81}"/>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6" name="Line 292">
            <a:extLst>
              <a:ext uri="{FF2B5EF4-FFF2-40B4-BE49-F238E27FC236}">
                <a16:creationId xmlns:a16="http://schemas.microsoft.com/office/drawing/2014/main" id="{A1697081-461A-0D3E-42F0-AFD02D958229}"/>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7" name="Line 293">
            <a:extLst>
              <a:ext uri="{FF2B5EF4-FFF2-40B4-BE49-F238E27FC236}">
                <a16:creationId xmlns:a16="http://schemas.microsoft.com/office/drawing/2014/main" id="{79ECF4CD-8F40-546F-7144-7ED3AEFFBAB2}"/>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8" name="Line 294">
            <a:extLst>
              <a:ext uri="{FF2B5EF4-FFF2-40B4-BE49-F238E27FC236}">
                <a16:creationId xmlns:a16="http://schemas.microsoft.com/office/drawing/2014/main" id="{D8AFACDB-230D-8322-41D2-C71008DE366A}"/>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9" name="Line 295">
            <a:extLst>
              <a:ext uri="{FF2B5EF4-FFF2-40B4-BE49-F238E27FC236}">
                <a16:creationId xmlns:a16="http://schemas.microsoft.com/office/drawing/2014/main" id="{3274359B-9E66-4598-0645-01CA18C852FE}"/>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60" name="Rectangle 296">
            <a:extLst>
              <a:ext uri="{FF2B5EF4-FFF2-40B4-BE49-F238E27FC236}">
                <a16:creationId xmlns:a16="http://schemas.microsoft.com/office/drawing/2014/main" id="{43A50E18-5B59-A1F7-9093-1C61AE177BE3}"/>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261" name="Rectangle 297">
            <a:extLst>
              <a:ext uri="{FF2B5EF4-FFF2-40B4-BE49-F238E27FC236}">
                <a16:creationId xmlns:a16="http://schemas.microsoft.com/office/drawing/2014/main" id="{9AB47D97-44E8-B456-10A9-F24F1B302B10}"/>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262" name="Rectangle 298">
            <a:extLst>
              <a:ext uri="{FF2B5EF4-FFF2-40B4-BE49-F238E27FC236}">
                <a16:creationId xmlns:a16="http://schemas.microsoft.com/office/drawing/2014/main" id="{7658F5AA-3E53-4D13-98D3-6119F0B96125}"/>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263" name="Rectangle 299">
            <a:extLst>
              <a:ext uri="{FF2B5EF4-FFF2-40B4-BE49-F238E27FC236}">
                <a16:creationId xmlns:a16="http://schemas.microsoft.com/office/drawing/2014/main" id="{814F2F66-57E4-FB47-4BAC-0FA3D63E7ED5}"/>
              </a:ext>
            </a:extLst>
          </p:cNvPr>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264" name="Rectangle 300">
            <a:extLst>
              <a:ext uri="{FF2B5EF4-FFF2-40B4-BE49-F238E27FC236}">
                <a16:creationId xmlns:a16="http://schemas.microsoft.com/office/drawing/2014/main" id="{AC776714-0004-474F-B5AE-161D5B09A54B}"/>
              </a:ext>
            </a:extLst>
          </p:cNvPr>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265" name="Rectangle 301">
            <a:extLst>
              <a:ext uri="{FF2B5EF4-FFF2-40B4-BE49-F238E27FC236}">
                <a16:creationId xmlns:a16="http://schemas.microsoft.com/office/drawing/2014/main" id="{7446398A-5C62-534D-2E4C-B417E7A3209A}"/>
              </a:ext>
            </a:extLst>
          </p:cNvPr>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266" name="Rectangle 302">
            <a:extLst>
              <a:ext uri="{FF2B5EF4-FFF2-40B4-BE49-F238E27FC236}">
                <a16:creationId xmlns:a16="http://schemas.microsoft.com/office/drawing/2014/main" id="{1A716E1D-D58B-275D-6484-9E3C26C6F569}"/>
              </a:ext>
            </a:extLst>
          </p:cNvPr>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267" name="AutoShape 303">
            <a:extLst>
              <a:ext uri="{FF2B5EF4-FFF2-40B4-BE49-F238E27FC236}">
                <a16:creationId xmlns:a16="http://schemas.microsoft.com/office/drawing/2014/main" id="{17F86A77-5F9C-87B1-DE20-0D971963DC95}"/>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68" name="Rectangle 304">
            <a:extLst>
              <a:ext uri="{FF2B5EF4-FFF2-40B4-BE49-F238E27FC236}">
                <a16:creationId xmlns:a16="http://schemas.microsoft.com/office/drawing/2014/main" id="{FB676907-4C46-F458-2E0B-CFB2E87BF8E3}"/>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269" name="Rectangle 305">
            <a:extLst>
              <a:ext uri="{FF2B5EF4-FFF2-40B4-BE49-F238E27FC236}">
                <a16:creationId xmlns:a16="http://schemas.microsoft.com/office/drawing/2014/main" id="{E71FB313-7A82-6E9E-3CB6-BD59ED7B4022}"/>
              </a:ext>
            </a:extLst>
          </p:cNvPr>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70" name="Rectangle 306">
            <a:extLst>
              <a:ext uri="{FF2B5EF4-FFF2-40B4-BE49-F238E27FC236}">
                <a16:creationId xmlns:a16="http://schemas.microsoft.com/office/drawing/2014/main" id="{E0A43604-769D-7321-D28C-E84DD3B1A319}"/>
              </a:ext>
            </a:extLst>
          </p:cNvPr>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71" name="Rectangle 307">
            <a:extLst>
              <a:ext uri="{FF2B5EF4-FFF2-40B4-BE49-F238E27FC236}">
                <a16:creationId xmlns:a16="http://schemas.microsoft.com/office/drawing/2014/main" id="{F2B87CDA-B5D9-C6F1-7D9D-0D24DAE8482A}"/>
              </a:ext>
            </a:extLst>
          </p:cNvPr>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72" name="Rectangle 308">
            <a:extLst>
              <a:ext uri="{FF2B5EF4-FFF2-40B4-BE49-F238E27FC236}">
                <a16:creationId xmlns:a16="http://schemas.microsoft.com/office/drawing/2014/main" id="{8C5D011B-5EF6-7786-6332-937223635120}"/>
              </a:ext>
            </a:extLst>
          </p:cNvPr>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73" name="Rectangle 309">
            <a:extLst>
              <a:ext uri="{FF2B5EF4-FFF2-40B4-BE49-F238E27FC236}">
                <a16:creationId xmlns:a16="http://schemas.microsoft.com/office/drawing/2014/main" id="{05417E83-1448-ED6C-DC3B-3436D043F2CA}"/>
              </a:ext>
            </a:extLst>
          </p:cNvPr>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74" name="Rectangle 310">
            <a:extLst>
              <a:ext uri="{FF2B5EF4-FFF2-40B4-BE49-F238E27FC236}">
                <a16:creationId xmlns:a16="http://schemas.microsoft.com/office/drawing/2014/main" id="{6F0F89AC-85F9-F3E0-D621-09A5DF969E67}"/>
              </a:ext>
            </a:extLst>
          </p:cNvPr>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75" name="Rectangle 311">
            <a:extLst>
              <a:ext uri="{FF2B5EF4-FFF2-40B4-BE49-F238E27FC236}">
                <a16:creationId xmlns:a16="http://schemas.microsoft.com/office/drawing/2014/main" id="{7CA920E7-2338-BE81-9B4E-2B9933E0BF93}"/>
              </a:ext>
            </a:extLst>
          </p:cNvPr>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76" name="Rectangle 312">
            <a:extLst>
              <a:ext uri="{FF2B5EF4-FFF2-40B4-BE49-F238E27FC236}">
                <a16:creationId xmlns:a16="http://schemas.microsoft.com/office/drawing/2014/main" id="{81B02FA0-DB19-2128-DB1E-442527BF2F38}"/>
              </a:ext>
            </a:extLst>
          </p:cNvPr>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77" name="Rectangle 313">
            <a:extLst>
              <a:ext uri="{FF2B5EF4-FFF2-40B4-BE49-F238E27FC236}">
                <a16:creationId xmlns:a16="http://schemas.microsoft.com/office/drawing/2014/main" id="{6E990ED5-9A7A-1981-A21B-C3C720958953}"/>
              </a:ext>
            </a:extLst>
          </p:cNvPr>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sp>
        <p:nvSpPr>
          <p:cNvPr id="278" name="Rectangle 314" descr="75%">
            <a:extLst>
              <a:ext uri="{FF2B5EF4-FFF2-40B4-BE49-F238E27FC236}">
                <a16:creationId xmlns:a16="http://schemas.microsoft.com/office/drawing/2014/main" id="{07B73C2A-D88B-EEF2-DA62-7C0090409C68}"/>
              </a:ext>
            </a:extLst>
          </p:cNvPr>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79" name="Line 315">
            <a:extLst>
              <a:ext uri="{FF2B5EF4-FFF2-40B4-BE49-F238E27FC236}">
                <a16:creationId xmlns:a16="http://schemas.microsoft.com/office/drawing/2014/main" id="{23B680CE-25AD-DFA7-EACE-306139EA1399}"/>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0" name="Line 316">
            <a:extLst>
              <a:ext uri="{FF2B5EF4-FFF2-40B4-BE49-F238E27FC236}">
                <a16:creationId xmlns:a16="http://schemas.microsoft.com/office/drawing/2014/main" id="{60BDC145-B03F-4087-CA71-C5CAAED6BC37}"/>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1" name="Line 317">
            <a:extLst>
              <a:ext uri="{FF2B5EF4-FFF2-40B4-BE49-F238E27FC236}">
                <a16:creationId xmlns:a16="http://schemas.microsoft.com/office/drawing/2014/main" id="{48B8B422-BD80-532C-BF76-5565822F92E6}"/>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2" name="Line 318">
            <a:extLst>
              <a:ext uri="{FF2B5EF4-FFF2-40B4-BE49-F238E27FC236}">
                <a16:creationId xmlns:a16="http://schemas.microsoft.com/office/drawing/2014/main" id="{3A5A8881-DED9-5488-41C0-CAA1E1A83209}"/>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3" name="Line 319">
            <a:extLst>
              <a:ext uri="{FF2B5EF4-FFF2-40B4-BE49-F238E27FC236}">
                <a16:creationId xmlns:a16="http://schemas.microsoft.com/office/drawing/2014/main" id="{ECBBD990-FFEE-9C9A-360D-C2ED60EDC814}"/>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4" name="Line 320">
            <a:extLst>
              <a:ext uri="{FF2B5EF4-FFF2-40B4-BE49-F238E27FC236}">
                <a16:creationId xmlns:a16="http://schemas.microsoft.com/office/drawing/2014/main" id="{2FAC627A-0EF0-D70A-DE9A-73C8A4F43969}"/>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85" name="Rectangle 322">
            <a:extLst>
              <a:ext uri="{FF2B5EF4-FFF2-40B4-BE49-F238E27FC236}">
                <a16:creationId xmlns:a16="http://schemas.microsoft.com/office/drawing/2014/main" id="{73A02433-CF17-EB4E-67C9-1B058A6B11AF}"/>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86" name="Rectangle 323">
            <a:extLst>
              <a:ext uri="{FF2B5EF4-FFF2-40B4-BE49-F238E27FC236}">
                <a16:creationId xmlns:a16="http://schemas.microsoft.com/office/drawing/2014/main" id="{BF964F48-089D-70D2-63C7-1986C9C5B321}"/>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87" name="Rectangle 324">
            <a:extLst>
              <a:ext uri="{FF2B5EF4-FFF2-40B4-BE49-F238E27FC236}">
                <a16:creationId xmlns:a16="http://schemas.microsoft.com/office/drawing/2014/main" id="{E54A264B-F53A-866E-5C4A-1E80D9D2F722}"/>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88" name="Text Box 325">
            <a:extLst>
              <a:ext uri="{FF2B5EF4-FFF2-40B4-BE49-F238E27FC236}">
                <a16:creationId xmlns:a16="http://schemas.microsoft.com/office/drawing/2014/main" id="{E640F456-6686-EE83-5D6E-8A7BDC9B47E8}"/>
              </a:ext>
            </a:extLst>
          </p:cNvPr>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289" name="Text Box 326">
            <a:extLst>
              <a:ext uri="{FF2B5EF4-FFF2-40B4-BE49-F238E27FC236}">
                <a16:creationId xmlns:a16="http://schemas.microsoft.com/office/drawing/2014/main" id="{5E115815-5422-DD2A-99E2-31610EFE86F5}"/>
              </a:ext>
            </a:extLst>
          </p:cNvPr>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290" name="Rectangle 327">
            <a:extLst>
              <a:ext uri="{FF2B5EF4-FFF2-40B4-BE49-F238E27FC236}">
                <a16:creationId xmlns:a16="http://schemas.microsoft.com/office/drawing/2014/main" id="{35D275C4-1056-EFBC-60F0-81FF4037F77A}"/>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91" name="Rectangle 328">
            <a:extLst>
              <a:ext uri="{FF2B5EF4-FFF2-40B4-BE49-F238E27FC236}">
                <a16:creationId xmlns:a16="http://schemas.microsoft.com/office/drawing/2014/main" id="{7C4491FE-7D5F-739E-24F0-768DED380AAD}"/>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92" name="Rectangle 329">
            <a:extLst>
              <a:ext uri="{FF2B5EF4-FFF2-40B4-BE49-F238E27FC236}">
                <a16:creationId xmlns:a16="http://schemas.microsoft.com/office/drawing/2014/main" id="{BBCC8EBA-AA2F-4A84-D2B7-5EF2D32CA534}"/>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93" name="Rectangle 330">
            <a:extLst>
              <a:ext uri="{FF2B5EF4-FFF2-40B4-BE49-F238E27FC236}">
                <a16:creationId xmlns:a16="http://schemas.microsoft.com/office/drawing/2014/main" id="{B84FA153-2919-1128-3262-28138FC4A331}"/>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94" name="Rectangle 331">
            <a:extLst>
              <a:ext uri="{FF2B5EF4-FFF2-40B4-BE49-F238E27FC236}">
                <a16:creationId xmlns:a16="http://schemas.microsoft.com/office/drawing/2014/main" id="{435E8318-80B4-E093-DD76-83AAC018F311}"/>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95" name="Rectangle 332">
            <a:extLst>
              <a:ext uri="{FF2B5EF4-FFF2-40B4-BE49-F238E27FC236}">
                <a16:creationId xmlns:a16="http://schemas.microsoft.com/office/drawing/2014/main" id="{E6817E02-0B61-4031-8DBF-FC3A9ABFA4D5}"/>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96" name="Rectangle 333">
            <a:extLst>
              <a:ext uri="{FF2B5EF4-FFF2-40B4-BE49-F238E27FC236}">
                <a16:creationId xmlns:a16="http://schemas.microsoft.com/office/drawing/2014/main" id="{316F5F91-C5B7-11C0-58C5-CD348246B7D4}"/>
              </a:ext>
            </a:extLst>
          </p:cNvPr>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297" name="Rectangle 334">
            <a:extLst>
              <a:ext uri="{FF2B5EF4-FFF2-40B4-BE49-F238E27FC236}">
                <a16:creationId xmlns:a16="http://schemas.microsoft.com/office/drawing/2014/main" id="{5919CA2F-2665-9764-8557-6AB7EF0085FB}"/>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98" name="Rectangle 336">
            <a:extLst>
              <a:ext uri="{FF2B5EF4-FFF2-40B4-BE49-F238E27FC236}">
                <a16:creationId xmlns:a16="http://schemas.microsoft.com/office/drawing/2014/main" id="{F465421F-9DF1-F9BA-3B65-F4A66A154DF8}"/>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99" name="Rectangle 337">
            <a:extLst>
              <a:ext uri="{FF2B5EF4-FFF2-40B4-BE49-F238E27FC236}">
                <a16:creationId xmlns:a16="http://schemas.microsoft.com/office/drawing/2014/main" id="{4ACD1BAA-663A-7F31-C6B9-7581BE48D5B1}"/>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00" name="Line 338">
            <a:extLst>
              <a:ext uri="{FF2B5EF4-FFF2-40B4-BE49-F238E27FC236}">
                <a16:creationId xmlns:a16="http://schemas.microsoft.com/office/drawing/2014/main" id="{3E1D4BAF-DA7F-7C6C-A9D0-668B929CA365}"/>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01" name="Line 339">
            <a:extLst>
              <a:ext uri="{FF2B5EF4-FFF2-40B4-BE49-F238E27FC236}">
                <a16:creationId xmlns:a16="http://schemas.microsoft.com/office/drawing/2014/main" id="{E8B3512F-0540-6097-46FF-49DD11E7D287}"/>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02" name="Line 340">
            <a:extLst>
              <a:ext uri="{FF2B5EF4-FFF2-40B4-BE49-F238E27FC236}">
                <a16:creationId xmlns:a16="http://schemas.microsoft.com/office/drawing/2014/main" id="{052C8042-39DC-C8B8-9CEE-752554D1014A}"/>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03" name="Line 341">
            <a:extLst>
              <a:ext uri="{FF2B5EF4-FFF2-40B4-BE49-F238E27FC236}">
                <a16:creationId xmlns:a16="http://schemas.microsoft.com/office/drawing/2014/main" id="{D305AD41-F47B-9410-B856-E13710EFE2B0}"/>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4" name="Rectangle 342" descr="75%">
            <a:extLst>
              <a:ext uri="{FF2B5EF4-FFF2-40B4-BE49-F238E27FC236}">
                <a16:creationId xmlns:a16="http://schemas.microsoft.com/office/drawing/2014/main" id="{D8C92DD5-8072-7792-9FEF-A7CEBFB6BD5C}"/>
              </a:ext>
            </a:extLst>
          </p:cNvPr>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05" name="Rectangle 343">
            <a:extLst>
              <a:ext uri="{FF2B5EF4-FFF2-40B4-BE49-F238E27FC236}">
                <a16:creationId xmlns:a16="http://schemas.microsoft.com/office/drawing/2014/main" id="{22FC35D1-338C-1DB6-05F4-8E7C9B8CEA68}"/>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06" name="Line 344">
            <a:extLst>
              <a:ext uri="{FF2B5EF4-FFF2-40B4-BE49-F238E27FC236}">
                <a16:creationId xmlns:a16="http://schemas.microsoft.com/office/drawing/2014/main" id="{95D37CE6-FEB4-4CF4-4B32-3AD94AAADC92}"/>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7" name="Rectangle 346" descr="75%">
            <a:extLst>
              <a:ext uri="{FF2B5EF4-FFF2-40B4-BE49-F238E27FC236}">
                <a16:creationId xmlns:a16="http://schemas.microsoft.com/office/drawing/2014/main" id="{9ED4D3FE-5E3A-1ADF-2AD9-3AA70900EF92}"/>
              </a:ext>
            </a:extLst>
          </p:cNvPr>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08" name="Rectangle 347" descr="75%">
            <a:extLst>
              <a:ext uri="{FF2B5EF4-FFF2-40B4-BE49-F238E27FC236}">
                <a16:creationId xmlns:a16="http://schemas.microsoft.com/office/drawing/2014/main" id="{5F7A1CE7-216E-23B0-561F-07164B64C5E5}"/>
              </a:ext>
            </a:extLst>
          </p:cNvPr>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09" name="Rectangle 348" descr="75%">
            <a:extLst>
              <a:ext uri="{FF2B5EF4-FFF2-40B4-BE49-F238E27FC236}">
                <a16:creationId xmlns:a16="http://schemas.microsoft.com/office/drawing/2014/main" id="{761B329C-BD46-A3E7-A5E3-C4C6458906AA}"/>
              </a:ext>
            </a:extLst>
          </p:cNvPr>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10" name="Arc 349">
            <a:extLst>
              <a:ext uri="{FF2B5EF4-FFF2-40B4-BE49-F238E27FC236}">
                <a16:creationId xmlns:a16="http://schemas.microsoft.com/office/drawing/2014/main" id="{0301D32A-EFF9-404C-7497-9F07E0B428D9}"/>
              </a:ext>
            </a:extLst>
          </p:cNvPr>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11" name="Rectangle 350">
            <a:extLst>
              <a:ext uri="{FF2B5EF4-FFF2-40B4-BE49-F238E27FC236}">
                <a16:creationId xmlns:a16="http://schemas.microsoft.com/office/drawing/2014/main" id="{56E966BE-FE31-5DCF-DE1F-1FB48EDDA891}"/>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12" name="Rectangle 351">
            <a:extLst>
              <a:ext uri="{FF2B5EF4-FFF2-40B4-BE49-F238E27FC236}">
                <a16:creationId xmlns:a16="http://schemas.microsoft.com/office/drawing/2014/main" id="{59DCCEAB-9B93-CBBB-72C0-D40BCD08D3DB}"/>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13" name="Rectangle 362">
            <a:extLst>
              <a:ext uri="{FF2B5EF4-FFF2-40B4-BE49-F238E27FC236}">
                <a16:creationId xmlns:a16="http://schemas.microsoft.com/office/drawing/2014/main" id="{32E82B9F-4839-B6AE-16AE-C9FED3D638E7}"/>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314" name="Rectangle 363">
            <a:extLst>
              <a:ext uri="{FF2B5EF4-FFF2-40B4-BE49-F238E27FC236}">
                <a16:creationId xmlns:a16="http://schemas.microsoft.com/office/drawing/2014/main" id="{A1186A57-CF65-0730-B6F5-B5426A7D9504}"/>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315" name="Rectangle 364">
            <a:extLst>
              <a:ext uri="{FF2B5EF4-FFF2-40B4-BE49-F238E27FC236}">
                <a16:creationId xmlns:a16="http://schemas.microsoft.com/office/drawing/2014/main" id="{0E5848E2-BDBE-D4EB-DDA4-E155EDF0B20D}"/>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316" name="Rectangle 375">
            <a:extLst>
              <a:ext uri="{FF2B5EF4-FFF2-40B4-BE49-F238E27FC236}">
                <a16:creationId xmlns:a16="http://schemas.microsoft.com/office/drawing/2014/main" id="{56F51625-82E5-B167-8709-985230A45AC2}"/>
              </a:ext>
            </a:extLst>
          </p:cNvPr>
          <p:cNvSpPr>
            <a:spLocks noChangeArrowheads="1"/>
          </p:cNvSpPr>
          <p:nvPr/>
        </p:nvSpPr>
        <p:spPr bwMode="auto">
          <a:xfrm>
            <a:off x="2770188" y="23526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17" name="Rectangle 376">
            <a:extLst>
              <a:ext uri="{FF2B5EF4-FFF2-40B4-BE49-F238E27FC236}">
                <a16:creationId xmlns:a16="http://schemas.microsoft.com/office/drawing/2014/main" id="{D262A251-FD85-AD95-5104-FBD40793453D}"/>
              </a:ext>
            </a:extLst>
          </p:cNvPr>
          <p:cNvSpPr>
            <a:spLocks noChangeArrowheads="1"/>
          </p:cNvSpPr>
          <p:nvPr/>
        </p:nvSpPr>
        <p:spPr bwMode="auto">
          <a:xfrm>
            <a:off x="2916238" y="22955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318" name="Rectangle 377">
            <a:extLst>
              <a:ext uri="{FF2B5EF4-FFF2-40B4-BE49-F238E27FC236}">
                <a16:creationId xmlns:a16="http://schemas.microsoft.com/office/drawing/2014/main" id="{C66A9F04-3D80-2AE6-8F5E-CB107651DD9F}"/>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19" name="Rectangle 378">
            <a:extLst>
              <a:ext uri="{FF2B5EF4-FFF2-40B4-BE49-F238E27FC236}">
                <a16:creationId xmlns:a16="http://schemas.microsoft.com/office/drawing/2014/main" id="{21E7ADA0-16A5-6BCA-E729-793E858947D3}"/>
              </a:ext>
            </a:extLst>
          </p:cNvPr>
          <p:cNvSpPr>
            <a:spLocks noChangeArrowheads="1"/>
          </p:cNvSpPr>
          <p:nvPr/>
        </p:nvSpPr>
        <p:spPr bwMode="auto">
          <a:xfrm>
            <a:off x="2909888" y="37433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320" name="Rectangle 379">
            <a:extLst>
              <a:ext uri="{FF2B5EF4-FFF2-40B4-BE49-F238E27FC236}">
                <a16:creationId xmlns:a16="http://schemas.microsoft.com/office/drawing/2014/main" id="{4DAFFE13-AD58-E399-5B64-E3D73F6078E8}"/>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21" name="Rectangle 380">
            <a:extLst>
              <a:ext uri="{FF2B5EF4-FFF2-40B4-BE49-F238E27FC236}">
                <a16:creationId xmlns:a16="http://schemas.microsoft.com/office/drawing/2014/main" id="{E76ADE3D-3B9D-8913-496D-75E32DB94340}"/>
              </a:ext>
            </a:extLst>
          </p:cNvPr>
          <p:cNvSpPr>
            <a:spLocks noChangeArrowheads="1"/>
          </p:cNvSpPr>
          <p:nvPr/>
        </p:nvSpPr>
        <p:spPr bwMode="auto">
          <a:xfrm>
            <a:off x="2897188" y="53816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322" name="Line 381">
            <a:extLst>
              <a:ext uri="{FF2B5EF4-FFF2-40B4-BE49-F238E27FC236}">
                <a16:creationId xmlns:a16="http://schemas.microsoft.com/office/drawing/2014/main" id="{B069BE5E-F841-81B3-5B5C-9CDD3F612009}"/>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23" name="Line 382">
            <a:extLst>
              <a:ext uri="{FF2B5EF4-FFF2-40B4-BE49-F238E27FC236}">
                <a16:creationId xmlns:a16="http://schemas.microsoft.com/office/drawing/2014/main" id="{EFE261CE-A8A5-C68F-D993-B4838BF2A0BB}"/>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24" name="Rectangle 383">
            <a:extLst>
              <a:ext uri="{FF2B5EF4-FFF2-40B4-BE49-F238E27FC236}">
                <a16:creationId xmlns:a16="http://schemas.microsoft.com/office/drawing/2014/main" id="{9AF9A203-67D3-CCC5-9913-8F7F66F720B1}"/>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325" name="Text Box 384">
            <a:extLst>
              <a:ext uri="{FF2B5EF4-FFF2-40B4-BE49-F238E27FC236}">
                <a16:creationId xmlns:a16="http://schemas.microsoft.com/office/drawing/2014/main" id="{2281959F-9726-695E-04FE-5DE2564B6E00}"/>
              </a:ext>
            </a:extLst>
          </p:cNvPr>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326" name="Text Box 385">
            <a:extLst>
              <a:ext uri="{FF2B5EF4-FFF2-40B4-BE49-F238E27FC236}">
                <a16:creationId xmlns:a16="http://schemas.microsoft.com/office/drawing/2014/main" id="{78EB8CED-080D-1FB8-CB5F-A42695613779}"/>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329" name="Line 395">
            <a:extLst>
              <a:ext uri="{FF2B5EF4-FFF2-40B4-BE49-F238E27FC236}">
                <a16:creationId xmlns:a16="http://schemas.microsoft.com/office/drawing/2014/main" id="{51B1D0B2-BEC0-5D79-DD63-6ED1477E2032}"/>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30" name="Text Box 396">
            <a:extLst>
              <a:ext uri="{FF2B5EF4-FFF2-40B4-BE49-F238E27FC236}">
                <a16:creationId xmlns:a16="http://schemas.microsoft.com/office/drawing/2014/main" id="{73CE7F17-D247-04F3-9538-513C289E5952}"/>
              </a:ext>
            </a:extLst>
          </p:cNvPr>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331" name="Line 397">
            <a:extLst>
              <a:ext uri="{FF2B5EF4-FFF2-40B4-BE49-F238E27FC236}">
                <a16:creationId xmlns:a16="http://schemas.microsoft.com/office/drawing/2014/main" id="{FD4AF045-2C97-890D-FEF7-A576388D2C1B}"/>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32" name="Line 398">
            <a:extLst>
              <a:ext uri="{FF2B5EF4-FFF2-40B4-BE49-F238E27FC236}">
                <a16:creationId xmlns:a16="http://schemas.microsoft.com/office/drawing/2014/main" id="{F9409E15-7744-7FB3-137F-D47E259391A5}"/>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33" name="Line 399">
            <a:extLst>
              <a:ext uri="{FF2B5EF4-FFF2-40B4-BE49-F238E27FC236}">
                <a16:creationId xmlns:a16="http://schemas.microsoft.com/office/drawing/2014/main" id="{3C00BB83-644D-473E-3D33-3B3F25E4E20F}"/>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34" name="Line 400">
            <a:extLst>
              <a:ext uri="{FF2B5EF4-FFF2-40B4-BE49-F238E27FC236}">
                <a16:creationId xmlns:a16="http://schemas.microsoft.com/office/drawing/2014/main" id="{626A2383-64DF-111B-C94F-BF36EDE4BCED}"/>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grpSp>
        <p:nvGrpSpPr>
          <p:cNvPr id="335" name="Group 181">
            <a:extLst>
              <a:ext uri="{FF2B5EF4-FFF2-40B4-BE49-F238E27FC236}">
                <a16:creationId xmlns:a16="http://schemas.microsoft.com/office/drawing/2014/main" id="{7A6337F3-5155-9047-94D2-69A7144418C1}"/>
              </a:ext>
            </a:extLst>
          </p:cNvPr>
          <p:cNvGrpSpPr>
            <a:grpSpLocks/>
          </p:cNvGrpSpPr>
          <p:nvPr/>
        </p:nvGrpSpPr>
        <p:grpSpPr bwMode="auto">
          <a:xfrm>
            <a:off x="3558767" y="3548061"/>
            <a:ext cx="405025" cy="889001"/>
            <a:chOff x="6046785" y="2946408"/>
            <a:chExt cx="1057276" cy="1682741"/>
          </a:xfrm>
        </p:grpSpPr>
        <p:grpSp>
          <p:nvGrpSpPr>
            <p:cNvPr id="336" name="Group 85">
              <a:extLst>
                <a:ext uri="{FF2B5EF4-FFF2-40B4-BE49-F238E27FC236}">
                  <a16:creationId xmlns:a16="http://schemas.microsoft.com/office/drawing/2014/main" id="{41272506-3340-90BC-2035-44C802DDB270}"/>
                </a:ext>
              </a:extLst>
            </p:cNvPr>
            <p:cNvGrpSpPr>
              <a:grpSpLocks/>
            </p:cNvGrpSpPr>
            <p:nvPr/>
          </p:nvGrpSpPr>
          <p:grpSpPr bwMode="auto">
            <a:xfrm>
              <a:off x="6153150" y="3681413"/>
              <a:ext cx="901700" cy="947736"/>
              <a:chOff x="1557" y="1007"/>
              <a:chExt cx="2105" cy="1949"/>
            </a:xfrm>
          </p:grpSpPr>
          <p:grpSp>
            <p:nvGrpSpPr>
              <p:cNvPr id="340" name="Group 87">
                <a:extLst>
                  <a:ext uri="{FF2B5EF4-FFF2-40B4-BE49-F238E27FC236}">
                    <a16:creationId xmlns:a16="http://schemas.microsoft.com/office/drawing/2014/main" id="{E483CD15-17AF-13CD-365A-8F17BBDB1D4D}"/>
                  </a:ext>
                </a:extLst>
              </p:cNvPr>
              <p:cNvGrpSpPr>
                <a:grpSpLocks/>
              </p:cNvGrpSpPr>
              <p:nvPr/>
            </p:nvGrpSpPr>
            <p:grpSpPr bwMode="auto">
              <a:xfrm>
                <a:off x="1557" y="1209"/>
                <a:ext cx="2105" cy="1421"/>
                <a:chOff x="578" y="2316"/>
                <a:chExt cx="2105" cy="1421"/>
              </a:xfrm>
            </p:grpSpPr>
            <p:sp>
              <p:nvSpPr>
                <p:cNvPr id="346" name="Freeform 88" descr="Cork">
                  <a:extLst>
                    <a:ext uri="{FF2B5EF4-FFF2-40B4-BE49-F238E27FC236}">
                      <a16:creationId xmlns:a16="http://schemas.microsoft.com/office/drawing/2014/main" id="{361E4D10-BC72-0988-561D-9197B820D34E}"/>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47" name="Freeform 89" descr="Cork">
                  <a:extLst>
                    <a:ext uri="{FF2B5EF4-FFF2-40B4-BE49-F238E27FC236}">
                      <a16:creationId xmlns:a16="http://schemas.microsoft.com/office/drawing/2014/main" id="{8483FE9B-0964-3B68-D9B9-D9E534097FC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341" name="Freeform 91">
                <a:extLst>
                  <a:ext uri="{FF2B5EF4-FFF2-40B4-BE49-F238E27FC236}">
                    <a16:creationId xmlns:a16="http://schemas.microsoft.com/office/drawing/2014/main" id="{2C86DDD2-934B-CB5B-D9C6-E7576737B79F}"/>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42" name="Freeform 92">
                <a:extLst>
                  <a:ext uri="{FF2B5EF4-FFF2-40B4-BE49-F238E27FC236}">
                    <a16:creationId xmlns:a16="http://schemas.microsoft.com/office/drawing/2014/main" id="{7BE55B1A-7283-B434-6650-734C94A9D263}"/>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43" name="Freeform 93">
                <a:extLst>
                  <a:ext uri="{FF2B5EF4-FFF2-40B4-BE49-F238E27FC236}">
                    <a16:creationId xmlns:a16="http://schemas.microsoft.com/office/drawing/2014/main" id="{FFC72B1E-7F54-5CCF-CE07-05BD1BC8EE0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44" name="Freeform 94">
                <a:extLst>
                  <a:ext uri="{FF2B5EF4-FFF2-40B4-BE49-F238E27FC236}">
                    <a16:creationId xmlns:a16="http://schemas.microsoft.com/office/drawing/2014/main" id="{7AD6BEE3-C39D-B8EC-8EDC-BBBC8C5A215F}"/>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45" name="Freeform 95">
                <a:extLst>
                  <a:ext uri="{FF2B5EF4-FFF2-40B4-BE49-F238E27FC236}">
                    <a16:creationId xmlns:a16="http://schemas.microsoft.com/office/drawing/2014/main" id="{025479D4-C241-A7A4-9597-6DA72E7E239D}"/>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337" name="Group 98">
              <a:extLst>
                <a:ext uri="{FF2B5EF4-FFF2-40B4-BE49-F238E27FC236}">
                  <a16:creationId xmlns:a16="http://schemas.microsoft.com/office/drawing/2014/main" id="{15BA1947-45DF-BBF6-512B-8FC1204C0803}"/>
                </a:ext>
              </a:extLst>
            </p:cNvPr>
            <p:cNvGrpSpPr>
              <a:grpSpLocks/>
            </p:cNvGrpSpPr>
            <p:nvPr/>
          </p:nvGrpSpPr>
          <p:grpSpPr bwMode="auto">
            <a:xfrm>
              <a:off x="6046785" y="2946408"/>
              <a:ext cx="1057276" cy="1377956"/>
              <a:chOff x="3833" y="1840"/>
              <a:chExt cx="666" cy="868"/>
            </a:xfrm>
          </p:grpSpPr>
          <p:sp>
            <p:nvSpPr>
              <p:cNvPr id="338" name="Rectangle 96">
                <a:extLst>
                  <a:ext uri="{FF2B5EF4-FFF2-40B4-BE49-F238E27FC236}">
                    <a16:creationId xmlns:a16="http://schemas.microsoft.com/office/drawing/2014/main" id="{75A76BDC-CCEF-DD69-768A-A7A068564595}"/>
                  </a:ext>
                </a:extLst>
              </p:cNvPr>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339" name="Rectangle 97">
                <a:extLst>
                  <a:ext uri="{FF2B5EF4-FFF2-40B4-BE49-F238E27FC236}">
                    <a16:creationId xmlns:a16="http://schemas.microsoft.com/office/drawing/2014/main" id="{16D05444-D1D0-D246-6DCB-AC995C9F4BE3}"/>
                  </a:ext>
                </a:extLst>
              </p:cNvPr>
              <p:cNvSpPr>
                <a:spLocks noChangeArrowheads="1"/>
              </p:cNvSpPr>
              <p:nvPr/>
            </p:nvSpPr>
            <p:spPr bwMode="auto">
              <a:xfrm>
                <a:off x="3833" y="2381"/>
                <a:ext cx="666"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sp>
        <p:nvSpPr>
          <p:cNvPr id="348" name="Rectangle 291">
            <a:extLst>
              <a:ext uri="{FF2B5EF4-FFF2-40B4-BE49-F238E27FC236}">
                <a16:creationId xmlns:a16="http://schemas.microsoft.com/office/drawing/2014/main" id="{FC32CCED-AEE2-340B-B3BC-5AF2BE5F599A}"/>
              </a:ext>
            </a:extLst>
          </p:cNvPr>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349" name="Group 659">
            <a:extLst>
              <a:ext uri="{FF2B5EF4-FFF2-40B4-BE49-F238E27FC236}">
                <a16:creationId xmlns:a16="http://schemas.microsoft.com/office/drawing/2014/main" id="{592E95AE-8FED-529B-5800-56F51A20EE3D}"/>
              </a:ext>
            </a:extLst>
          </p:cNvPr>
          <p:cNvGrpSpPr>
            <a:grpSpLocks/>
          </p:cNvGrpSpPr>
          <p:nvPr/>
        </p:nvGrpSpPr>
        <p:grpSpPr bwMode="auto">
          <a:xfrm>
            <a:off x="2095970" y="4352209"/>
            <a:ext cx="779463" cy="908050"/>
            <a:chOff x="1234" y="2786"/>
            <a:chExt cx="491" cy="572"/>
          </a:xfrm>
        </p:grpSpPr>
        <p:sp>
          <p:nvSpPr>
            <p:cNvPr id="350" name="Rectangle 660">
              <a:extLst>
                <a:ext uri="{FF2B5EF4-FFF2-40B4-BE49-F238E27FC236}">
                  <a16:creationId xmlns:a16="http://schemas.microsoft.com/office/drawing/2014/main" id="{9F8892C0-D6CC-1519-5643-16249BAF89CC}"/>
                </a:ext>
              </a:extLst>
            </p:cNvPr>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351" name="Rectangle 661">
              <a:extLst>
                <a:ext uri="{FF2B5EF4-FFF2-40B4-BE49-F238E27FC236}">
                  <a16:creationId xmlns:a16="http://schemas.microsoft.com/office/drawing/2014/main" id="{C0EACBFE-2DC2-204B-BC9E-EF7238DAA594}"/>
                </a:ext>
              </a:extLst>
            </p:cNvPr>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352" name="Rectangle 662">
              <a:extLst>
                <a:ext uri="{FF2B5EF4-FFF2-40B4-BE49-F238E27FC236}">
                  <a16:creationId xmlns:a16="http://schemas.microsoft.com/office/drawing/2014/main" id="{C0CE65C5-F3AB-3EF9-B532-CFE6DD48CDD9}"/>
                </a:ext>
              </a:extLst>
            </p:cNvPr>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353" name="Rectangle 663">
              <a:extLst>
                <a:ext uri="{FF2B5EF4-FFF2-40B4-BE49-F238E27FC236}">
                  <a16:creationId xmlns:a16="http://schemas.microsoft.com/office/drawing/2014/main" id="{347B013A-38D8-0E0A-9C87-36AE22F9987F}"/>
                </a:ext>
              </a:extLst>
            </p:cNvPr>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354" name="Rectangle 664">
              <a:extLst>
                <a:ext uri="{FF2B5EF4-FFF2-40B4-BE49-F238E27FC236}">
                  <a16:creationId xmlns:a16="http://schemas.microsoft.com/office/drawing/2014/main" id="{F59ECB01-6B02-9C71-69E3-9C36993173E9}"/>
                </a:ext>
              </a:extLst>
            </p:cNvPr>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355" name="Rectangle 665">
              <a:extLst>
                <a:ext uri="{FF2B5EF4-FFF2-40B4-BE49-F238E27FC236}">
                  <a16:creationId xmlns:a16="http://schemas.microsoft.com/office/drawing/2014/main" id="{F255D925-BE5A-1913-2A02-4C05F567006A}"/>
                </a:ext>
              </a:extLst>
            </p:cNvPr>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356" name="Rectangle 666">
              <a:extLst>
                <a:ext uri="{FF2B5EF4-FFF2-40B4-BE49-F238E27FC236}">
                  <a16:creationId xmlns:a16="http://schemas.microsoft.com/office/drawing/2014/main" id="{3F38B826-5B69-1E0A-6588-C3B27C9BF5D6}"/>
                </a:ext>
              </a:extLst>
            </p:cNvPr>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pic>
        <p:nvPicPr>
          <p:cNvPr id="357" name="Picture 356">
            <a:extLst>
              <a:ext uri="{FF2B5EF4-FFF2-40B4-BE49-F238E27FC236}">
                <a16:creationId xmlns:a16="http://schemas.microsoft.com/office/drawing/2014/main" id="{81C1EB24-F393-B4A1-4FFE-232812E92952}"/>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358" name="Text Box 211">
            <a:extLst>
              <a:ext uri="{FF2B5EF4-FFF2-40B4-BE49-F238E27FC236}">
                <a16:creationId xmlns:a16="http://schemas.microsoft.com/office/drawing/2014/main" id="{063D3A8E-BF46-B117-1459-494CE1C618C9}"/>
              </a:ext>
            </a:extLst>
          </p:cNvPr>
          <p:cNvSpPr txBox="1">
            <a:spLocks noChangeArrowheads="1"/>
          </p:cNvSpPr>
          <p:nvPr/>
        </p:nvSpPr>
        <p:spPr bwMode="auto">
          <a:xfrm>
            <a:off x="5311168" y="2805709"/>
            <a:ext cx="3576800" cy="341632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3600" b="1" dirty="0">
                <a:solidFill>
                  <a:srgbClr val="66FFFF"/>
                </a:solidFill>
                <a:latin typeface="Arial" charset="0"/>
              </a:rPr>
              <a:t>لم يكن الأنبياء يتجولون في جميع أنحاء الكتاب المقدس ...</a:t>
            </a:r>
            <a:br>
              <a:rPr lang="en-US" sz="3600" b="1" dirty="0">
                <a:solidFill>
                  <a:srgbClr val="66FFFF"/>
                </a:solidFill>
                <a:latin typeface="Arial" charset="0"/>
              </a:rPr>
            </a:br>
            <a:r>
              <a:rPr lang="ar-JO" sz="3600" b="1" dirty="0">
                <a:solidFill>
                  <a:srgbClr val="66FFFF"/>
                </a:solidFill>
                <a:latin typeface="Arial" charset="0"/>
              </a:rPr>
              <a:t> ... من الصفحة الأولى إلى الصفحة الأخيرة!</a:t>
            </a:r>
            <a:endParaRPr lang="en-US" sz="3600" b="1" dirty="0">
              <a:solidFill>
                <a:srgbClr val="66FFFF"/>
              </a:solidFill>
              <a:latin typeface="Arial" charset="0"/>
            </a:endParaRPr>
          </a:p>
        </p:txBody>
      </p:sp>
      <p:sp>
        <p:nvSpPr>
          <p:cNvPr id="359" name="AutoShape 853">
            <a:extLst>
              <a:ext uri="{FF2B5EF4-FFF2-40B4-BE49-F238E27FC236}">
                <a16:creationId xmlns:a16="http://schemas.microsoft.com/office/drawing/2014/main" id="{7A0D9EA0-4EAF-5D93-98D1-8A565622E08B}"/>
              </a:ext>
            </a:extLst>
          </p:cNvPr>
          <p:cNvSpPr>
            <a:spLocks noChangeArrowheads="1"/>
          </p:cNvSpPr>
          <p:nvPr/>
        </p:nvSpPr>
        <p:spPr bwMode="auto">
          <a:xfrm flipH="1">
            <a:off x="3302723" y="4288350"/>
            <a:ext cx="2046797" cy="616571"/>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38100">
            <a:solidFill>
              <a:srgbClr val="1822CD"/>
            </a:solidFill>
            <a:miter lim="800000"/>
            <a:headEnd/>
            <a:tailEnd/>
          </a:ln>
          <a:effectLst>
            <a:outerShdw blurRad="63500" dist="91581" dir="3378596" algn="ctr" rotWithShape="0">
              <a:schemeClr val="tx1">
                <a:alpha val="74998"/>
              </a:schemeClr>
            </a:outerShdw>
          </a:effectLst>
        </p:spPr>
        <p:txBody>
          <a:bodyPr wrap="none" anchor="ctr"/>
          <a:lstStyle/>
          <a:p>
            <a:pPr>
              <a:defRPr/>
            </a:pPr>
            <a:endParaRPr lang="en-US" sz="1800"/>
          </a:p>
        </p:txBody>
      </p:sp>
    </p:spTree>
    <p:extLst>
      <p:ext uri="{BB962C8B-B14F-4D97-AF65-F5344CB8AC3E}">
        <p14:creationId xmlns:p14="http://schemas.microsoft.com/office/powerpoint/2010/main" val="11446062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8"/>
                                        </p:tgtEl>
                                        <p:attrNameLst>
                                          <p:attrName>style.visibility</p:attrName>
                                        </p:attrNameLst>
                                      </p:cBhvr>
                                      <p:to>
                                        <p:strVal val="visible"/>
                                      </p:to>
                                    </p:set>
                                    <p:anim calcmode="lin" valueType="num">
                                      <p:cBhvr>
                                        <p:cTn id="7" dur="500" fill="hold"/>
                                        <p:tgtEl>
                                          <p:spTgt spid="358"/>
                                        </p:tgtEl>
                                        <p:attrNameLst>
                                          <p:attrName>ppt_x</p:attrName>
                                        </p:attrNameLst>
                                      </p:cBhvr>
                                      <p:tavLst>
                                        <p:tav tm="0">
                                          <p:val>
                                            <p:strVal val="#ppt_x-#ppt_w/2"/>
                                          </p:val>
                                        </p:tav>
                                        <p:tav tm="100000">
                                          <p:val>
                                            <p:strVal val="#ppt_x"/>
                                          </p:val>
                                        </p:tav>
                                      </p:tavLst>
                                    </p:anim>
                                    <p:anim calcmode="lin" valueType="num">
                                      <p:cBhvr>
                                        <p:cTn id="8" dur="500" fill="hold"/>
                                        <p:tgtEl>
                                          <p:spTgt spid="358"/>
                                        </p:tgtEl>
                                        <p:attrNameLst>
                                          <p:attrName>ppt_y</p:attrName>
                                        </p:attrNameLst>
                                      </p:cBhvr>
                                      <p:tavLst>
                                        <p:tav tm="0">
                                          <p:val>
                                            <p:strVal val="#ppt_y"/>
                                          </p:val>
                                        </p:tav>
                                        <p:tav tm="100000">
                                          <p:val>
                                            <p:strVal val="#ppt_y"/>
                                          </p:val>
                                        </p:tav>
                                      </p:tavLst>
                                    </p:anim>
                                    <p:anim calcmode="lin" valueType="num">
                                      <p:cBhvr>
                                        <p:cTn id="9" dur="500" fill="hold"/>
                                        <p:tgtEl>
                                          <p:spTgt spid="358"/>
                                        </p:tgtEl>
                                        <p:attrNameLst>
                                          <p:attrName>ppt_w</p:attrName>
                                        </p:attrNameLst>
                                      </p:cBhvr>
                                      <p:tavLst>
                                        <p:tav tm="0">
                                          <p:val>
                                            <p:fltVal val="0"/>
                                          </p:val>
                                        </p:tav>
                                        <p:tav tm="100000">
                                          <p:val>
                                            <p:strVal val="#ppt_w"/>
                                          </p:val>
                                        </p:tav>
                                      </p:tavLst>
                                    </p:anim>
                                    <p:anim calcmode="lin" valueType="num">
                                      <p:cBhvr>
                                        <p:cTn id="10" dur="500" fill="hold"/>
                                        <p:tgtEl>
                                          <p:spTgt spid="358"/>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 presetClass="entr" presetSubtype="2" fill="hold" nodeType="afterEffect">
                                  <p:stCondLst>
                                    <p:cond delay="0"/>
                                  </p:stCondLst>
                                  <p:childTnLst>
                                    <p:set>
                                      <p:cBhvr>
                                        <p:cTn id="13" dur="1" fill="hold">
                                          <p:stCondLst>
                                            <p:cond delay="0"/>
                                          </p:stCondLst>
                                        </p:cTn>
                                        <p:tgtEl>
                                          <p:spTgt spid="359"/>
                                        </p:tgtEl>
                                        <p:attrNameLst>
                                          <p:attrName>style.visibility</p:attrName>
                                        </p:attrNameLst>
                                      </p:cBhvr>
                                      <p:to>
                                        <p:strVal val="visible"/>
                                      </p:to>
                                    </p:set>
                                    <p:anim calcmode="lin" valueType="num">
                                      <p:cBhvr additive="base">
                                        <p:cTn id="14" dur="500" fill="hold"/>
                                        <p:tgtEl>
                                          <p:spTgt spid="359"/>
                                        </p:tgtEl>
                                        <p:attrNameLst>
                                          <p:attrName>ppt_x</p:attrName>
                                        </p:attrNameLst>
                                      </p:cBhvr>
                                      <p:tavLst>
                                        <p:tav tm="0">
                                          <p:val>
                                            <p:strVal val="1+#ppt_w/2"/>
                                          </p:val>
                                        </p:tav>
                                        <p:tav tm="100000">
                                          <p:val>
                                            <p:strVal val="#ppt_x"/>
                                          </p:val>
                                        </p:tav>
                                      </p:tavLst>
                                    </p:anim>
                                    <p:anim calcmode="lin" valueType="num">
                                      <p:cBhvr additive="base">
                                        <p:cTn id="15" dur="500" fill="hold"/>
                                        <p:tgtEl>
                                          <p:spTgt spid="3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 name="Rectangle 2">
            <a:extLst>
              <a:ext uri="{FF2B5EF4-FFF2-40B4-BE49-F238E27FC236}">
                <a16:creationId xmlns:a16="http://schemas.microsoft.com/office/drawing/2014/main" id="{1D90A0F8-3F5C-9FD1-5F0C-95209B9B3B24}"/>
              </a:ext>
            </a:extLst>
          </p:cNvPr>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2" name="Rectangle 3">
            <a:extLst>
              <a:ext uri="{FF2B5EF4-FFF2-40B4-BE49-F238E27FC236}">
                <a16:creationId xmlns:a16="http://schemas.microsoft.com/office/drawing/2014/main" id="{1219A763-D5A1-CC02-B46B-B841DC975B73}"/>
              </a:ext>
            </a:extLst>
          </p:cNvPr>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3" name="Rectangle 4">
            <a:extLst>
              <a:ext uri="{FF2B5EF4-FFF2-40B4-BE49-F238E27FC236}">
                <a16:creationId xmlns:a16="http://schemas.microsoft.com/office/drawing/2014/main" id="{04BF99D2-66BB-3BD8-AB3F-212664D80683}"/>
              </a:ext>
            </a:extLst>
          </p:cNvPr>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4" name="Rectangle 5">
            <a:extLst>
              <a:ext uri="{FF2B5EF4-FFF2-40B4-BE49-F238E27FC236}">
                <a16:creationId xmlns:a16="http://schemas.microsoft.com/office/drawing/2014/main" id="{4C3F47BC-8417-A3B8-48E7-FB3255BF4027}"/>
              </a:ext>
            </a:extLst>
          </p:cNvPr>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5" name="Rectangle 10">
            <a:extLst>
              <a:ext uri="{FF2B5EF4-FFF2-40B4-BE49-F238E27FC236}">
                <a16:creationId xmlns:a16="http://schemas.microsoft.com/office/drawing/2014/main" id="{0CEC7E46-FD04-744F-547F-6BEF2EFFFA28}"/>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06" name="Rectangle 81">
            <a:extLst>
              <a:ext uri="{FF2B5EF4-FFF2-40B4-BE49-F238E27FC236}">
                <a16:creationId xmlns:a16="http://schemas.microsoft.com/office/drawing/2014/main" id="{16ADA1B5-0E38-EE6F-A206-F15FB9ABA978}"/>
              </a:ext>
            </a:extLst>
          </p:cNvPr>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7" name="Rectangle 88">
            <a:extLst>
              <a:ext uri="{FF2B5EF4-FFF2-40B4-BE49-F238E27FC236}">
                <a16:creationId xmlns:a16="http://schemas.microsoft.com/office/drawing/2014/main" id="{898EA18C-1D4F-E2E1-4A57-B81FBA5AB1A1}"/>
              </a:ext>
            </a:extLst>
          </p:cNvPr>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8" name="Rectangle 89">
            <a:extLst>
              <a:ext uri="{FF2B5EF4-FFF2-40B4-BE49-F238E27FC236}">
                <a16:creationId xmlns:a16="http://schemas.microsoft.com/office/drawing/2014/main" id="{C0168AAF-EE5E-807A-E18A-9EF833D352A0}"/>
              </a:ext>
            </a:extLst>
          </p:cNvPr>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09" name="Rectangle 90">
            <a:extLst>
              <a:ext uri="{FF2B5EF4-FFF2-40B4-BE49-F238E27FC236}">
                <a16:creationId xmlns:a16="http://schemas.microsoft.com/office/drawing/2014/main" id="{0A2D93F6-7045-FCE8-037C-471F589EAAF2}"/>
              </a:ext>
            </a:extLst>
          </p:cNvPr>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0" name="Rectangle 91">
            <a:extLst>
              <a:ext uri="{FF2B5EF4-FFF2-40B4-BE49-F238E27FC236}">
                <a16:creationId xmlns:a16="http://schemas.microsoft.com/office/drawing/2014/main" id="{969B3DB2-0967-A731-421A-577DE4BB32B1}"/>
              </a:ext>
            </a:extLst>
          </p:cNvPr>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1" name="Rectangle 92">
            <a:extLst>
              <a:ext uri="{FF2B5EF4-FFF2-40B4-BE49-F238E27FC236}">
                <a16:creationId xmlns:a16="http://schemas.microsoft.com/office/drawing/2014/main" id="{B6824A59-9BD7-263F-95CF-85156CABEFE6}"/>
              </a:ext>
            </a:extLst>
          </p:cNvPr>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2" name="Rectangle 93">
            <a:extLst>
              <a:ext uri="{FF2B5EF4-FFF2-40B4-BE49-F238E27FC236}">
                <a16:creationId xmlns:a16="http://schemas.microsoft.com/office/drawing/2014/main" id="{C0006111-C284-85C0-D628-42A30ED6BD2D}"/>
              </a:ext>
            </a:extLst>
          </p:cNvPr>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3" name="Rectangle 94">
            <a:extLst>
              <a:ext uri="{FF2B5EF4-FFF2-40B4-BE49-F238E27FC236}">
                <a16:creationId xmlns:a16="http://schemas.microsoft.com/office/drawing/2014/main" id="{6E7439FF-E971-713C-A647-3F77141C17A4}"/>
              </a:ext>
            </a:extLst>
          </p:cNvPr>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4" name="Rectangle 95">
            <a:extLst>
              <a:ext uri="{FF2B5EF4-FFF2-40B4-BE49-F238E27FC236}">
                <a16:creationId xmlns:a16="http://schemas.microsoft.com/office/drawing/2014/main" id="{208140E0-7907-EF12-A84D-DA265DB5BCB0}"/>
              </a:ext>
            </a:extLst>
          </p:cNvPr>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5" name="Rectangle 96">
            <a:extLst>
              <a:ext uri="{FF2B5EF4-FFF2-40B4-BE49-F238E27FC236}">
                <a16:creationId xmlns:a16="http://schemas.microsoft.com/office/drawing/2014/main" id="{8818FCA7-50D7-B6BD-3D4B-9E234135D870}"/>
              </a:ext>
            </a:extLst>
          </p:cNvPr>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6" name="Rectangle 97">
            <a:extLst>
              <a:ext uri="{FF2B5EF4-FFF2-40B4-BE49-F238E27FC236}">
                <a16:creationId xmlns:a16="http://schemas.microsoft.com/office/drawing/2014/main" id="{310440BF-0FA7-838E-68C2-E9A060E72EBF}"/>
              </a:ext>
            </a:extLst>
          </p:cNvPr>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7" name="Rectangle 98">
            <a:extLst>
              <a:ext uri="{FF2B5EF4-FFF2-40B4-BE49-F238E27FC236}">
                <a16:creationId xmlns:a16="http://schemas.microsoft.com/office/drawing/2014/main" id="{928E102B-EA8D-C265-B706-DE9FEA55C8CE}"/>
              </a:ext>
            </a:extLst>
          </p:cNvPr>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8" name="Rectangle 99">
            <a:extLst>
              <a:ext uri="{FF2B5EF4-FFF2-40B4-BE49-F238E27FC236}">
                <a16:creationId xmlns:a16="http://schemas.microsoft.com/office/drawing/2014/main" id="{BABD09B6-1A39-4BBA-7401-1D438A57D182}"/>
              </a:ext>
            </a:extLst>
          </p:cNvPr>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19" name="Rectangle 101">
            <a:extLst>
              <a:ext uri="{FF2B5EF4-FFF2-40B4-BE49-F238E27FC236}">
                <a16:creationId xmlns:a16="http://schemas.microsoft.com/office/drawing/2014/main" id="{F4923CB0-237B-1298-0F72-C5A496FF58C5}"/>
              </a:ext>
            </a:extLst>
          </p:cNvPr>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20" name="Rectangle 102">
            <a:extLst>
              <a:ext uri="{FF2B5EF4-FFF2-40B4-BE49-F238E27FC236}">
                <a16:creationId xmlns:a16="http://schemas.microsoft.com/office/drawing/2014/main" id="{0176C666-032B-181F-31C6-39E3FD7634EF}"/>
              </a:ext>
            </a:extLst>
          </p:cNvPr>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21" name="Rectangle 103">
            <a:extLst>
              <a:ext uri="{FF2B5EF4-FFF2-40B4-BE49-F238E27FC236}">
                <a16:creationId xmlns:a16="http://schemas.microsoft.com/office/drawing/2014/main" id="{9B704670-4EFC-1E8B-6256-F9AA80ECDC53}"/>
              </a:ext>
            </a:extLst>
          </p:cNvPr>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22" name="Rectangle 104">
            <a:extLst>
              <a:ext uri="{FF2B5EF4-FFF2-40B4-BE49-F238E27FC236}">
                <a16:creationId xmlns:a16="http://schemas.microsoft.com/office/drawing/2014/main" id="{BC91FE61-C0A4-B4C4-9822-9C166D40DC46}"/>
              </a:ext>
            </a:extLst>
          </p:cNvPr>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23" name="Rectangle 106">
            <a:extLst>
              <a:ext uri="{FF2B5EF4-FFF2-40B4-BE49-F238E27FC236}">
                <a16:creationId xmlns:a16="http://schemas.microsoft.com/office/drawing/2014/main" id="{38AE9C05-C928-2800-D5A7-435C124F7A9A}"/>
              </a:ext>
            </a:extLst>
          </p:cNvPr>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24" name="Rectangle 195">
            <a:extLst>
              <a:ext uri="{FF2B5EF4-FFF2-40B4-BE49-F238E27FC236}">
                <a16:creationId xmlns:a16="http://schemas.microsoft.com/office/drawing/2014/main" id="{D6AC4D41-196F-647C-4EB5-4BECF5AE5C22}"/>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225" name="Picture 196">
            <a:extLst>
              <a:ext uri="{FF2B5EF4-FFF2-40B4-BE49-F238E27FC236}">
                <a16:creationId xmlns:a16="http://schemas.microsoft.com/office/drawing/2014/main" id="{275E236E-4CC4-49B7-D030-56619B8A779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6" name="Rectangle 197">
            <a:extLst>
              <a:ext uri="{FF2B5EF4-FFF2-40B4-BE49-F238E27FC236}">
                <a16:creationId xmlns:a16="http://schemas.microsoft.com/office/drawing/2014/main" id="{407727F6-D3DB-32CD-48FE-E6A7E93D7008}"/>
              </a:ext>
            </a:extLst>
          </p:cNvPr>
          <p:cNvSpPr>
            <a:spLocks noChangeArrowheads="1"/>
          </p:cNvSpPr>
          <p:nvPr/>
        </p:nvSpPr>
        <p:spPr bwMode="auto">
          <a:xfrm>
            <a:off x="5026025"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27" name="Rectangle 198">
            <a:extLst>
              <a:ext uri="{FF2B5EF4-FFF2-40B4-BE49-F238E27FC236}">
                <a16:creationId xmlns:a16="http://schemas.microsoft.com/office/drawing/2014/main" id="{38116CF3-36DE-039A-F435-E22E45F75564}"/>
              </a:ext>
            </a:extLst>
          </p:cNvPr>
          <p:cNvSpPr>
            <a:spLocks noChangeArrowheads="1"/>
          </p:cNvSpPr>
          <p:nvPr/>
        </p:nvSpPr>
        <p:spPr bwMode="auto">
          <a:xfrm>
            <a:off x="5024438" y="415925"/>
            <a:ext cx="4694237"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228" name="Rectangle 203">
            <a:extLst>
              <a:ext uri="{FF2B5EF4-FFF2-40B4-BE49-F238E27FC236}">
                <a16:creationId xmlns:a16="http://schemas.microsoft.com/office/drawing/2014/main" id="{15C72B09-AC47-41B3-4180-4E9DA5F046DC}"/>
              </a:ext>
            </a:extLst>
          </p:cNvPr>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229" name="Text Box 205">
            <a:extLst>
              <a:ext uri="{FF2B5EF4-FFF2-40B4-BE49-F238E27FC236}">
                <a16:creationId xmlns:a16="http://schemas.microsoft.com/office/drawing/2014/main" id="{0D0F02F5-3A43-A67C-5E34-7951C88E3ED7}"/>
              </a:ext>
            </a:extLst>
          </p:cNvPr>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57</a:t>
            </a:r>
          </a:p>
        </p:txBody>
      </p:sp>
      <p:sp>
        <p:nvSpPr>
          <p:cNvPr id="230" name="Rectangle 207">
            <a:extLst>
              <a:ext uri="{FF2B5EF4-FFF2-40B4-BE49-F238E27FC236}">
                <a16:creationId xmlns:a16="http://schemas.microsoft.com/office/drawing/2014/main" id="{FD31110A-3714-2858-5D98-8343AFD96B66}"/>
              </a:ext>
            </a:extLst>
          </p:cNvPr>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231" name="Text Box 515">
            <a:extLst>
              <a:ext uri="{FF2B5EF4-FFF2-40B4-BE49-F238E27FC236}">
                <a16:creationId xmlns:a16="http://schemas.microsoft.com/office/drawing/2014/main" id="{6B46AC05-74BF-55AF-5CB5-7FFA8BE168B8}"/>
              </a:ext>
            </a:extLst>
          </p:cNvPr>
          <p:cNvSpPr txBox="1">
            <a:spLocks noChangeArrowheads="1"/>
          </p:cNvSpPr>
          <p:nvPr/>
        </p:nvSpPr>
        <p:spPr bwMode="auto">
          <a:xfrm>
            <a:off x="9575800" y="728027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232" name="Rectangle 574">
            <a:extLst>
              <a:ext uri="{FF2B5EF4-FFF2-40B4-BE49-F238E27FC236}">
                <a16:creationId xmlns:a16="http://schemas.microsoft.com/office/drawing/2014/main" id="{EC3FBB3A-B7DD-5CC2-8501-8703B58270E2}"/>
              </a:ext>
            </a:extLst>
          </p:cNvPr>
          <p:cNvSpPr>
            <a:spLocks noChangeArrowheads="1"/>
          </p:cNvSpPr>
          <p:nvPr/>
        </p:nvSpPr>
        <p:spPr bwMode="auto">
          <a:xfrm>
            <a:off x="2868613" y="11223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233" name="AutoShape 250">
            <a:extLst>
              <a:ext uri="{FF2B5EF4-FFF2-40B4-BE49-F238E27FC236}">
                <a16:creationId xmlns:a16="http://schemas.microsoft.com/office/drawing/2014/main" id="{228588F9-16AF-080F-07B6-35AEDA43F8AE}"/>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34" name="Rectangle 251">
            <a:extLst>
              <a:ext uri="{FF2B5EF4-FFF2-40B4-BE49-F238E27FC236}">
                <a16:creationId xmlns:a16="http://schemas.microsoft.com/office/drawing/2014/main" id="{DF3469B8-E085-797F-B916-6E608710FD9B}"/>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35" name="Rectangle 252">
            <a:extLst>
              <a:ext uri="{FF2B5EF4-FFF2-40B4-BE49-F238E27FC236}">
                <a16:creationId xmlns:a16="http://schemas.microsoft.com/office/drawing/2014/main" id="{6A2865A0-9018-B527-1345-DA1175EF36AD}"/>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36" name="Rectangle 253">
            <a:extLst>
              <a:ext uri="{FF2B5EF4-FFF2-40B4-BE49-F238E27FC236}">
                <a16:creationId xmlns:a16="http://schemas.microsoft.com/office/drawing/2014/main" id="{320601B7-2C6F-3884-5C76-68D6126420A4}"/>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37" name="Rectangle 254">
            <a:extLst>
              <a:ext uri="{FF2B5EF4-FFF2-40B4-BE49-F238E27FC236}">
                <a16:creationId xmlns:a16="http://schemas.microsoft.com/office/drawing/2014/main" id="{D4D626F8-8DF7-9DF5-3EC1-FD02EEDFB7CA}"/>
              </a:ext>
            </a:extLst>
          </p:cNvPr>
          <p:cNvSpPr>
            <a:spLocks noChangeArrowheads="1"/>
          </p:cNvSpPr>
          <p:nvPr/>
        </p:nvSpPr>
        <p:spPr bwMode="auto">
          <a:xfrm>
            <a:off x="2757488" y="629602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38" name="Rectangle 255">
            <a:extLst>
              <a:ext uri="{FF2B5EF4-FFF2-40B4-BE49-F238E27FC236}">
                <a16:creationId xmlns:a16="http://schemas.microsoft.com/office/drawing/2014/main" id="{C397DA57-2A21-8046-4EAB-AEB4D7B59EB0}"/>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239" name="Rectangle 256">
            <a:extLst>
              <a:ext uri="{FF2B5EF4-FFF2-40B4-BE49-F238E27FC236}">
                <a16:creationId xmlns:a16="http://schemas.microsoft.com/office/drawing/2014/main" id="{6A150E19-A2F3-C870-CE7C-B3956BA48CCE}"/>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240" name="Rectangle 257">
            <a:extLst>
              <a:ext uri="{FF2B5EF4-FFF2-40B4-BE49-F238E27FC236}">
                <a16:creationId xmlns:a16="http://schemas.microsoft.com/office/drawing/2014/main" id="{8F6163EE-CA16-0A9C-4D0C-7EE06221F882}"/>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241" name="Line 258">
            <a:extLst>
              <a:ext uri="{FF2B5EF4-FFF2-40B4-BE49-F238E27FC236}">
                <a16:creationId xmlns:a16="http://schemas.microsoft.com/office/drawing/2014/main" id="{4CDE266B-ADA9-9C05-024F-DAE074460787}"/>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242" name="Line 259">
            <a:extLst>
              <a:ext uri="{FF2B5EF4-FFF2-40B4-BE49-F238E27FC236}">
                <a16:creationId xmlns:a16="http://schemas.microsoft.com/office/drawing/2014/main" id="{A47D5873-6557-9A4A-E160-DAF49F058DC1}"/>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3" name="Line 260">
            <a:extLst>
              <a:ext uri="{FF2B5EF4-FFF2-40B4-BE49-F238E27FC236}">
                <a16:creationId xmlns:a16="http://schemas.microsoft.com/office/drawing/2014/main" id="{E17502B5-20D7-8379-19CE-06E7C8766F48}"/>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4" name="Line 261">
            <a:extLst>
              <a:ext uri="{FF2B5EF4-FFF2-40B4-BE49-F238E27FC236}">
                <a16:creationId xmlns:a16="http://schemas.microsoft.com/office/drawing/2014/main" id="{834566FF-710D-B96B-934D-ECC1575B4250}"/>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5" name="Freeform 262">
            <a:extLst>
              <a:ext uri="{FF2B5EF4-FFF2-40B4-BE49-F238E27FC236}">
                <a16:creationId xmlns:a16="http://schemas.microsoft.com/office/drawing/2014/main" id="{9730E37B-276B-25CC-DD5D-73F0B3F000AC}"/>
              </a:ext>
            </a:extLst>
          </p:cNvPr>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46" name="Line 263">
            <a:extLst>
              <a:ext uri="{FF2B5EF4-FFF2-40B4-BE49-F238E27FC236}">
                <a16:creationId xmlns:a16="http://schemas.microsoft.com/office/drawing/2014/main" id="{E59A2085-36E1-CF40-6343-3FB45E62BB8D}"/>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7" name="Freeform 264">
            <a:extLst>
              <a:ext uri="{FF2B5EF4-FFF2-40B4-BE49-F238E27FC236}">
                <a16:creationId xmlns:a16="http://schemas.microsoft.com/office/drawing/2014/main" id="{AFDEB64E-33C3-D8B6-5B3A-2E67FF3700A4}"/>
              </a:ext>
            </a:extLst>
          </p:cNvPr>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248" name="Line 265">
            <a:extLst>
              <a:ext uri="{FF2B5EF4-FFF2-40B4-BE49-F238E27FC236}">
                <a16:creationId xmlns:a16="http://schemas.microsoft.com/office/drawing/2014/main" id="{0A1A2DF2-9C48-93D3-1459-39C6C5355309}"/>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9" name="Line 266">
            <a:extLst>
              <a:ext uri="{FF2B5EF4-FFF2-40B4-BE49-F238E27FC236}">
                <a16:creationId xmlns:a16="http://schemas.microsoft.com/office/drawing/2014/main" id="{D21EF9F0-2FDF-F1B4-B7B9-0B4A1F911D34}"/>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0" name="Line 267">
            <a:extLst>
              <a:ext uri="{FF2B5EF4-FFF2-40B4-BE49-F238E27FC236}">
                <a16:creationId xmlns:a16="http://schemas.microsoft.com/office/drawing/2014/main" id="{40FCCED6-BD46-EC8C-02E7-AAC9AE2F36A2}"/>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1" name="Line 268">
            <a:extLst>
              <a:ext uri="{FF2B5EF4-FFF2-40B4-BE49-F238E27FC236}">
                <a16:creationId xmlns:a16="http://schemas.microsoft.com/office/drawing/2014/main" id="{7B433208-3320-154B-541E-723264880229}"/>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2" name="Line 269">
            <a:extLst>
              <a:ext uri="{FF2B5EF4-FFF2-40B4-BE49-F238E27FC236}">
                <a16:creationId xmlns:a16="http://schemas.microsoft.com/office/drawing/2014/main" id="{CFA07238-5BD6-6D0A-2917-C2962979052D}"/>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3" name="Line 270">
            <a:extLst>
              <a:ext uri="{FF2B5EF4-FFF2-40B4-BE49-F238E27FC236}">
                <a16:creationId xmlns:a16="http://schemas.microsoft.com/office/drawing/2014/main" id="{556659AA-60AF-D649-17C3-0FC10537D547}"/>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4" name="Line 271">
            <a:extLst>
              <a:ext uri="{FF2B5EF4-FFF2-40B4-BE49-F238E27FC236}">
                <a16:creationId xmlns:a16="http://schemas.microsoft.com/office/drawing/2014/main" id="{E6299384-0392-2D13-9A20-6E3589244E26}"/>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5" name="Line 272">
            <a:extLst>
              <a:ext uri="{FF2B5EF4-FFF2-40B4-BE49-F238E27FC236}">
                <a16:creationId xmlns:a16="http://schemas.microsoft.com/office/drawing/2014/main" id="{7D7D7FA1-AA77-5EB3-B55A-6DA52F970EA5}"/>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6" name="Line 273">
            <a:extLst>
              <a:ext uri="{FF2B5EF4-FFF2-40B4-BE49-F238E27FC236}">
                <a16:creationId xmlns:a16="http://schemas.microsoft.com/office/drawing/2014/main" id="{F023D5DB-1D92-09D8-A8EB-3E72DDCB7ABD}"/>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7" name="Line 274">
            <a:extLst>
              <a:ext uri="{FF2B5EF4-FFF2-40B4-BE49-F238E27FC236}">
                <a16:creationId xmlns:a16="http://schemas.microsoft.com/office/drawing/2014/main" id="{542D5A0E-2276-42B3-7B8F-A7D4C5438960}"/>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8" name="Line 275">
            <a:extLst>
              <a:ext uri="{FF2B5EF4-FFF2-40B4-BE49-F238E27FC236}">
                <a16:creationId xmlns:a16="http://schemas.microsoft.com/office/drawing/2014/main" id="{8766DD70-D084-FA2B-8F8C-02F26D3B8DA8}"/>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9" name="Line 276">
            <a:extLst>
              <a:ext uri="{FF2B5EF4-FFF2-40B4-BE49-F238E27FC236}">
                <a16:creationId xmlns:a16="http://schemas.microsoft.com/office/drawing/2014/main" id="{A305E1EF-A7D3-D4BE-5BAF-1D227153A059}"/>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60" name="Rectangle 277">
            <a:extLst>
              <a:ext uri="{FF2B5EF4-FFF2-40B4-BE49-F238E27FC236}">
                <a16:creationId xmlns:a16="http://schemas.microsoft.com/office/drawing/2014/main" id="{A66016CE-79F6-27A0-8ED7-79F8990FF754}"/>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261" name="Line 278">
            <a:extLst>
              <a:ext uri="{FF2B5EF4-FFF2-40B4-BE49-F238E27FC236}">
                <a16:creationId xmlns:a16="http://schemas.microsoft.com/office/drawing/2014/main" id="{1EBA6345-B0D1-9F77-5550-4B050E77BDDA}"/>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62" name="Line 279">
            <a:extLst>
              <a:ext uri="{FF2B5EF4-FFF2-40B4-BE49-F238E27FC236}">
                <a16:creationId xmlns:a16="http://schemas.microsoft.com/office/drawing/2014/main" id="{864F0C8C-55B3-7ED9-265A-206A028CD764}"/>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63" name="Rectangle 280">
            <a:extLst>
              <a:ext uri="{FF2B5EF4-FFF2-40B4-BE49-F238E27FC236}">
                <a16:creationId xmlns:a16="http://schemas.microsoft.com/office/drawing/2014/main" id="{F34AEE83-3144-1228-6522-F5EB0AA3128C}"/>
              </a:ext>
            </a:extLst>
          </p:cNvPr>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264" name="Rectangle 281">
            <a:extLst>
              <a:ext uri="{FF2B5EF4-FFF2-40B4-BE49-F238E27FC236}">
                <a16:creationId xmlns:a16="http://schemas.microsoft.com/office/drawing/2014/main" id="{8790DA93-7CD5-582C-CFC5-95E1A12678C6}"/>
              </a:ext>
            </a:extLst>
          </p:cNvPr>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265" name="Rectangle 282">
            <a:extLst>
              <a:ext uri="{FF2B5EF4-FFF2-40B4-BE49-F238E27FC236}">
                <a16:creationId xmlns:a16="http://schemas.microsoft.com/office/drawing/2014/main" id="{D9A068E8-D1E0-9821-9861-81E5AE21396F}"/>
              </a:ext>
            </a:extLst>
          </p:cNvPr>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266" name="Line 283">
            <a:extLst>
              <a:ext uri="{FF2B5EF4-FFF2-40B4-BE49-F238E27FC236}">
                <a16:creationId xmlns:a16="http://schemas.microsoft.com/office/drawing/2014/main" id="{A31C6680-ADF0-2A6D-E4B3-38832C2156C9}"/>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67" name="Rectangle 284">
            <a:extLst>
              <a:ext uri="{FF2B5EF4-FFF2-40B4-BE49-F238E27FC236}">
                <a16:creationId xmlns:a16="http://schemas.microsoft.com/office/drawing/2014/main" id="{38DB3FE0-4C06-A877-0E05-D156DAAFBD94}"/>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268" name="Rectangle 285">
            <a:extLst>
              <a:ext uri="{FF2B5EF4-FFF2-40B4-BE49-F238E27FC236}">
                <a16:creationId xmlns:a16="http://schemas.microsoft.com/office/drawing/2014/main" id="{DE8CEF82-D08C-5340-F7C2-567F13993A7F}"/>
              </a:ext>
            </a:extLst>
          </p:cNvPr>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269" name="Rectangle 286">
            <a:extLst>
              <a:ext uri="{FF2B5EF4-FFF2-40B4-BE49-F238E27FC236}">
                <a16:creationId xmlns:a16="http://schemas.microsoft.com/office/drawing/2014/main" id="{1905152B-49F5-7F60-9E83-912CA7F47EC7}"/>
              </a:ext>
            </a:extLst>
          </p:cNvPr>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270" name="Freeform 287">
            <a:extLst>
              <a:ext uri="{FF2B5EF4-FFF2-40B4-BE49-F238E27FC236}">
                <a16:creationId xmlns:a16="http://schemas.microsoft.com/office/drawing/2014/main" id="{C5FFBD20-8FA9-188C-FA56-7EE249E01383}"/>
              </a:ext>
            </a:extLst>
          </p:cNvPr>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271" name="Line 288">
            <a:extLst>
              <a:ext uri="{FF2B5EF4-FFF2-40B4-BE49-F238E27FC236}">
                <a16:creationId xmlns:a16="http://schemas.microsoft.com/office/drawing/2014/main" id="{BF5591EA-B7FC-797B-5961-0E6FFF1EEDCA}"/>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72" name="Line 289">
            <a:extLst>
              <a:ext uri="{FF2B5EF4-FFF2-40B4-BE49-F238E27FC236}">
                <a16:creationId xmlns:a16="http://schemas.microsoft.com/office/drawing/2014/main" id="{E1670162-D3C2-07D8-2462-FA541DD6D435}"/>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73" name="Line 291">
            <a:extLst>
              <a:ext uri="{FF2B5EF4-FFF2-40B4-BE49-F238E27FC236}">
                <a16:creationId xmlns:a16="http://schemas.microsoft.com/office/drawing/2014/main" id="{A36677D7-309A-C303-4719-F7D6C221D652}"/>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74" name="Line 292">
            <a:extLst>
              <a:ext uri="{FF2B5EF4-FFF2-40B4-BE49-F238E27FC236}">
                <a16:creationId xmlns:a16="http://schemas.microsoft.com/office/drawing/2014/main" id="{E21806A1-2304-9A6C-2AE0-54FAD1CE4EBC}"/>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75" name="Line 293">
            <a:extLst>
              <a:ext uri="{FF2B5EF4-FFF2-40B4-BE49-F238E27FC236}">
                <a16:creationId xmlns:a16="http://schemas.microsoft.com/office/drawing/2014/main" id="{2315F5B9-0591-78F9-F02E-1916E1B8C2B3}"/>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76" name="Line 294">
            <a:extLst>
              <a:ext uri="{FF2B5EF4-FFF2-40B4-BE49-F238E27FC236}">
                <a16:creationId xmlns:a16="http://schemas.microsoft.com/office/drawing/2014/main" id="{C949B1A0-D464-35FF-B86E-A6EC61BAF51D}"/>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77" name="Line 295">
            <a:extLst>
              <a:ext uri="{FF2B5EF4-FFF2-40B4-BE49-F238E27FC236}">
                <a16:creationId xmlns:a16="http://schemas.microsoft.com/office/drawing/2014/main" id="{101C286F-9B82-BF45-5C9C-5053B1F14168}"/>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78" name="Rectangle 296">
            <a:extLst>
              <a:ext uri="{FF2B5EF4-FFF2-40B4-BE49-F238E27FC236}">
                <a16:creationId xmlns:a16="http://schemas.microsoft.com/office/drawing/2014/main" id="{DBB5DBF5-67FF-ED5C-3058-677F42DE941E}"/>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279" name="Rectangle 297">
            <a:extLst>
              <a:ext uri="{FF2B5EF4-FFF2-40B4-BE49-F238E27FC236}">
                <a16:creationId xmlns:a16="http://schemas.microsoft.com/office/drawing/2014/main" id="{8C43E085-04C4-AEE0-7C3C-BB55140D44EE}"/>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280" name="Rectangle 298">
            <a:extLst>
              <a:ext uri="{FF2B5EF4-FFF2-40B4-BE49-F238E27FC236}">
                <a16:creationId xmlns:a16="http://schemas.microsoft.com/office/drawing/2014/main" id="{38D54B14-475C-94D3-2FFF-DD22939546A4}"/>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281" name="Rectangle 299">
            <a:extLst>
              <a:ext uri="{FF2B5EF4-FFF2-40B4-BE49-F238E27FC236}">
                <a16:creationId xmlns:a16="http://schemas.microsoft.com/office/drawing/2014/main" id="{D7A795BB-FC5F-C856-FA8D-FB05D404D95A}"/>
              </a:ext>
            </a:extLst>
          </p:cNvPr>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282" name="Rectangle 300">
            <a:extLst>
              <a:ext uri="{FF2B5EF4-FFF2-40B4-BE49-F238E27FC236}">
                <a16:creationId xmlns:a16="http://schemas.microsoft.com/office/drawing/2014/main" id="{2A1C9ECB-5218-C5D3-BB00-DDF3A57B4DF1}"/>
              </a:ext>
            </a:extLst>
          </p:cNvPr>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283" name="Rectangle 301">
            <a:extLst>
              <a:ext uri="{FF2B5EF4-FFF2-40B4-BE49-F238E27FC236}">
                <a16:creationId xmlns:a16="http://schemas.microsoft.com/office/drawing/2014/main" id="{DB703C8B-27E6-08D1-0565-327F7A12FBF2}"/>
              </a:ext>
            </a:extLst>
          </p:cNvPr>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284" name="Rectangle 302">
            <a:extLst>
              <a:ext uri="{FF2B5EF4-FFF2-40B4-BE49-F238E27FC236}">
                <a16:creationId xmlns:a16="http://schemas.microsoft.com/office/drawing/2014/main" id="{DCBE91E0-CA86-C049-2BE6-DDEDD373EE6A}"/>
              </a:ext>
            </a:extLst>
          </p:cNvPr>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285" name="AutoShape 303">
            <a:extLst>
              <a:ext uri="{FF2B5EF4-FFF2-40B4-BE49-F238E27FC236}">
                <a16:creationId xmlns:a16="http://schemas.microsoft.com/office/drawing/2014/main" id="{21534BAE-108C-8C59-0B3F-67FC5BE65483}"/>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86" name="Rectangle 304">
            <a:extLst>
              <a:ext uri="{FF2B5EF4-FFF2-40B4-BE49-F238E27FC236}">
                <a16:creationId xmlns:a16="http://schemas.microsoft.com/office/drawing/2014/main" id="{1BDE3FEE-35B0-B76E-50A1-14D1425BE852}"/>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287" name="Rectangle 305">
            <a:extLst>
              <a:ext uri="{FF2B5EF4-FFF2-40B4-BE49-F238E27FC236}">
                <a16:creationId xmlns:a16="http://schemas.microsoft.com/office/drawing/2014/main" id="{4EE5EF28-179E-325D-C171-C8F69DFDCB8A}"/>
              </a:ext>
            </a:extLst>
          </p:cNvPr>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88" name="Rectangle 306">
            <a:extLst>
              <a:ext uri="{FF2B5EF4-FFF2-40B4-BE49-F238E27FC236}">
                <a16:creationId xmlns:a16="http://schemas.microsoft.com/office/drawing/2014/main" id="{3059F5BE-9F17-5C44-51F8-C5F0FF6C8BDE}"/>
              </a:ext>
            </a:extLst>
          </p:cNvPr>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89" name="Rectangle 307">
            <a:extLst>
              <a:ext uri="{FF2B5EF4-FFF2-40B4-BE49-F238E27FC236}">
                <a16:creationId xmlns:a16="http://schemas.microsoft.com/office/drawing/2014/main" id="{85257EC0-5105-D502-5570-C15FE07BC72D}"/>
              </a:ext>
            </a:extLst>
          </p:cNvPr>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90" name="Rectangle 308">
            <a:extLst>
              <a:ext uri="{FF2B5EF4-FFF2-40B4-BE49-F238E27FC236}">
                <a16:creationId xmlns:a16="http://schemas.microsoft.com/office/drawing/2014/main" id="{931F53CC-CD70-62F5-B7F4-8F1C670CBC82}"/>
              </a:ext>
            </a:extLst>
          </p:cNvPr>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91" name="Rectangle 309">
            <a:extLst>
              <a:ext uri="{FF2B5EF4-FFF2-40B4-BE49-F238E27FC236}">
                <a16:creationId xmlns:a16="http://schemas.microsoft.com/office/drawing/2014/main" id="{D18831E2-A00F-A82E-A746-E9104146AE88}"/>
              </a:ext>
            </a:extLst>
          </p:cNvPr>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92" name="Rectangle 310">
            <a:extLst>
              <a:ext uri="{FF2B5EF4-FFF2-40B4-BE49-F238E27FC236}">
                <a16:creationId xmlns:a16="http://schemas.microsoft.com/office/drawing/2014/main" id="{0B23480D-4E3F-0386-1C19-ED2153C2A6A1}"/>
              </a:ext>
            </a:extLst>
          </p:cNvPr>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93" name="Rectangle 311">
            <a:extLst>
              <a:ext uri="{FF2B5EF4-FFF2-40B4-BE49-F238E27FC236}">
                <a16:creationId xmlns:a16="http://schemas.microsoft.com/office/drawing/2014/main" id="{94314E54-64C3-07CB-AA3A-373507AE0F2A}"/>
              </a:ext>
            </a:extLst>
          </p:cNvPr>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94" name="Rectangle 312">
            <a:extLst>
              <a:ext uri="{FF2B5EF4-FFF2-40B4-BE49-F238E27FC236}">
                <a16:creationId xmlns:a16="http://schemas.microsoft.com/office/drawing/2014/main" id="{F39ECA2B-B939-C2A8-C6EF-CCCEB53A4B13}"/>
              </a:ext>
            </a:extLst>
          </p:cNvPr>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95" name="Rectangle 313">
            <a:extLst>
              <a:ext uri="{FF2B5EF4-FFF2-40B4-BE49-F238E27FC236}">
                <a16:creationId xmlns:a16="http://schemas.microsoft.com/office/drawing/2014/main" id="{2F599A04-1DDC-D0C2-1D02-3F16ADD1927B}"/>
              </a:ext>
            </a:extLst>
          </p:cNvPr>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sp>
        <p:nvSpPr>
          <p:cNvPr id="296" name="Rectangle 314" descr="75%">
            <a:extLst>
              <a:ext uri="{FF2B5EF4-FFF2-40B4-BE49-F238E27FC236}">
                <a16:creationId xmlns:a16="http://schemas.microsoft.com/office/drawing/2014/main" id="{A53A19BA-0835-D6E3-5682-BD0233DD348B}"/>
              </a:ext>
            </a:extLst>
          </p:cNvPr>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297" name="Line 315">
            <a:extLst>
              <a:ext uri="{FF2B5EF4-FFF2-40B4-BE49-F238E27FC236}">
                <a16:creationId xmlns:a16="http://schemas.microsoft.com/office/drawing/2014/main" id="{9F3D84A3-D623-975E-E157-52ACF6165BDF}"/>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98" name="Line 316">
            <a:extLst>
              <a:ext uri="{FF2B5EF4-FFF2-40B4-BE49-F238E27FC236}">
                <a16:creationId xmlns:a16="http://schemas.microsoft.com/office/drawing/2014/main" id="{D9F68171-C1D8-D0B9-BB56-EAD4403C1C52}"/>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99" name="Line 317">
            <a:extLst>
              <a:ext uri="{FF2B5EF4-FFF2-40B4-BE49-F238E27FC236}">
                <a16:creationId xmlns:a16="http://schemas.microsoft.com/office/drawing/2014/main" id="{A307BABC-DBC7-01D8-E5F5-920C11B923A3}"/>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0" name="Line 318">
            <a:extLst>
              <a:ext uri="{FF2B5EF4-FFF2-40B4-BE49-F238E27FC236}">
                <a16:creationId xmlns:a16="http://schemas.microsoft.com/office/drawing/2014/main" id="{360F02EB-DA7B-ACDF-5E0A-108743582B9F}"/>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1" name="Line 319">
            <a:extLst>
              <a:ext uri="{FF2B5EF4-FFF2-40B4-BE49-F238E27FC236}">
                <a16:creationId xmlns:a16="http://schemas.microsoft.com/office/drawing/2014/main" id="{B1AD6310-1A80-3E0E-C85B-0D44A979EB8C}"/>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2" name="Line 320">
            <a:extLst>
              <a:ext uri="{FF2B5EF4-FFF2-40B4-BE49-F238E27FC236}">
                <a16:creationId xmlns:a16="http://schemas.microsoft.com/office/drawing/2014/main" id="{41DB2EBD-85FF-FFEF-BBCF-5C66EFF0A4CB}"/>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03" name="Rectangle 322">
            <a:extLst>
              <a:ext uri="{FF2B5EF4-FFF2-40B4-BE49-F238E27FC236}">
                <a16:creationId xmlns:a16="http://schemas.microsoft.com/office/drawing/2014/main" id="{33FEB24A-A237-124D-A07A-5753A19BB7D6}"/>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04" name="Rectangle 323">
            <a:extLst>
              <a:ext uri="{FF2B5EF4-FFF2-40B4-BE49-F238E27FC236}">
                <a16:creationId xmlns:a16="http://schemas.microsoft.com/office/drawing/2014/main" id="{D4E46C10-C233-9E6E-C87C-8EC1276FD333}"/>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05" name="Rectangle 324">
            <a:extLst>
              <a:ext uri="{FF2B5EF4-FFF2-40B4-BE49-F238E27FC236}">
                <a16:creationId xmlns:a16="http://schemas.microsoft.com/office/drawing/2014/main" id="{FB309D63-324C-F812-31BE-7E4DFE276DFB}"/>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06" name="Text Box 325">
            <a:extLst>
              <a:ext uri="{FF2B5EF4-FFF2-40B4-BE49-F238E27FC236}">
                <a16:creationId xmlns:a16="http://schemas.microsoft.com/office/drawing/2014/main" id="{FBB6377A-E1FA-6CCB-7338-E70F7E0EA528}"/>
              </a:ext>
            </a:extLst>
          </p:cNvPr>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307" name="Text Box 326">
            <a:extLst>
              <a:ext uri="{FF2B5EF4-FFF2-40B4-BE49-F238E27FC236}">
                <a16:creationId xmlns:a16="http://schemas.microsoft.com/office/drawing/2014/main" id="{ABF6B9E5-FD48-22FD-2CDC-79C4C700BDAA}"/>
              </a:ext>
            </a:extLst>
          </p:cNvPr>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308" name="Rectangle 327">
            <a:extLst>
              <a:ext uri="{FF2B5EF4-FFF2-40B4-BE49-F238E27FC236}">
                <a16:creationId xmlns:a16="http://schemas.microsoft.com/office/drawing/2014/main" id="{842263C0-7354-8864-0E0E-C849A0A825AF}"/>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09" name="Rectangle 328">
            <a:extLst>
              <a:ext uri="{FF2B5EF4-FFF2-40B4-BE49-F238E27FC236}">
                <a16:creationId xmlns:a16="http://schemas.microsoft.com/office/drawing/2014/main" id="{C8EE63D0-0D49-05D0-481A-3A42ECEDC2C2}"/>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10" name="Rectangle 329">
            <a:extLst>
              <a:ext uri="{FF2B5EF4-FFF2-40B4-BE49-F238E27FC236}">
                <a16:creationId xmlns:a16="http://schemas.microsoft.com/office/drawing/2014/main" id="{293BBC43-D5C6-B4AA-867E-15650769A809}"/>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11" name="Rectangle 330">
            <a:extLst>
              <a:ext uri="{FF2B5EF4-FFF2-40B4-BE49-F238E27FC236}">
                <a16:creationId xmlns:a16="http://schemas.microsoft.com/office/drawing/2014/main" id="{7397060F-0496-0837-4D08-1724086F0D1F}"/>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12" name="Rectangle 331">
            <a:extLst>
              <a:ext uri="{FF2B5EF4-FFF2-40B4-BE49-F238E27FC236}">
                <a16:creationId xmlns:a16="http://schemas.microsoft.com/office/drawing/2014/main" id="{08A2EE92-F858-7205-0C2F-C0E476CB1F3A}"/>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13" name="Rectangle 332">
            <a:extLst>
              <a:ext uri="{FF2B5EF4-FFF2-40B4-BE49-F238E27FC236}">
                <a16:creationId xmlns:a16="http://schemas.microsoft.com/office/drawing/2014/main" id="{C0F74891-9C7D-DDDC-9B00-FE3DA823B8C5}"/>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14" name="Rectangle 333">
            <a:extLst>
              <a:ext uri="{FF2B5EF4-FFF2-40B4-BE49-F238E27FC236}">
                <a16:creationId xmlns:a16="http://schemas.microsoft.com/office/drawing/2014/main" id="{5A450330-BE19-CE51-A1E0-596458465423}"/>
              </a:ext>
            </a:extLst>
          </p:cNvPr>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315" name="Rectangle 334">
            <a:extLst>
              <a:ext uri="{FF2B5EF4-FFF2-40B4-BE49-F238E27FC236}">
                <a16:creationId xmlns:a16="http://schemas.microsoft.com/office/drawing/2014/main" id="{429A3D9F-9B46-1310-A133-64EA2FB14054}"/>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16" name="Rectangle 336">
            <a:extLst>
              <a:ext uri="{FF2B5EF4-FFF2-40B4-BE49-F238E27FC236}">
                <a16:creationId xmlns:a16="http://schemas.microsoft.com/office/drawing/2014/main" id="{703113FD-059A-B50B-8A9F-BA74C5D191D2}"/>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17" name="Rectangle 337">
            <a:extLst>
              <a:ext uri="{FF2B5EF4-FFF2-40B4-BE49-F238E27FC236}">
                <a16:creationId xmlns:a16="http://schemas.microsoft.com/office/drawing/2014/main" id="{3595A283-94A9-26EC-0675-7AD803249E97}"/>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18" name="Line 338">
            <a:extLst>
              <a:ext uri="{FF2B5EF4-FFF2-40B4-BE49-F238E27FC236}">
                <a16:creationId xmlns:a16="http://schemas.microsoft.com/office/drawing/2014/main" id="{DD9217FE-58CA-EABD-C925-D00FC91C8821}"/>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19" name="Line 339">
            <a:extLst>
              <a:ext uri="{FF2B5EF4-FFF2-40B4-BE49-F238E27FC236}">
                <a16:creationId xmlns:a16="http://schemas.microsoft.com/office/drawing/2014/main" id="{A1ACC7B5-82F6-67EF-BCC1-4B521C8CA936}"/>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20" name="Line 340">
            <a:extLst>
              <a:ext uri="{FF2B5EF4-FFF2-40B4-BE49-F238E27FC236}">
                <a16:creationId xmlns:a16="http://schemas.microsoft.com/office/drawing/2014/main" id="{84DB00B0-139C-2CB7-97A6-14FE8699E263}"/>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21" name="Line 341">
            <a:extLst>
              <a:ext uri="{FF2B5EF4-FFF2-40B4-BE49-F238E27FC236}">
                <a16:creationId xmlns:a16="http://schemas.microsoft.com/office/drawing/2014/main" id="{0B72D22E-A87A-AD28-8805-176D7727D9E4}"/>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22" name="Rectangle 342" descr="75%">
            <a:extLst>
              <a:ext uri="{FF2B5EF4-FFF2-40B4-BE49-F238E27FC236}">
                <a16:creationId xmlns:a16="http://schemas.microsoft.com/office/drawing/2014/main" id="{2F169121-1003-1F4C-7271-E1DDE31A2156}"/>
              </a:ext>
            </a:extLst>
          </p:cNvPr>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23" name="Rectangle 343">
            <a:extLst>
              <a:ext uri="{FF2B5EF4-FFF2-40B4-BE49-F238E27FC236}">
                <a16:creationId xmlns:a16="http://schemas.microsoft.com/office/drawing/2014/main" id="{DEE6A7DB-16A1-FD4C-54F5-4EC3218086A8}"/>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24" name="Line 344">
            <a:extLst>
              <a:ext uri="{FF2B5EF4-FFF2-40B4-BE49-F238E27FC236}">
                <a16:creationId xmlns:a16="http://schemas.microsoft.com/office/drawing/2014/main" id="{F328C892-87C9-494C-8180-5524D5FFDE7E}"/>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25" name="Rectangle 346" descr="75%">
            <a:extLst>
              <a:ext uri="{FF2B5EF4-FFF2-40B4-BE49-F238E27FC236}">
                <a16:creationId xmlns:a16="http://schemas.microsoft.com/office/drawing/2014/main" id="{6C95B2BC-33D5-51AE-0AF1-D6012128311F}"/>
              </a:ext>
            </a:extLst>
          </p:cNvPr>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26" name="Rectangle 347" descr="75%">
            <a:extLst>
              <a:ext uri="{FF2B5EF4-FFF2-40B4-BE49-F238E27FC236}">
                <a16:creationId xmlns:a16="http://schemas.microsoft.com/office/drawing/2014/main" id="{5E38EF6A-A100-00F7-D780-CCFC878262F5}"/>
              </a:ext>
            </a:extLst>
          </p:cNvPr>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27" name="Rectangle 348" descr="75%">
            <a:extLst>
              <a:ext uri="{FF2B5EF4-FFF2-40B4-BE49-F238E27FC236}">
                <a16:creationId xmlns:a16="http://schemas.microsoft.com/office/drawing/2014/main" id="{6BAF079F-6ACC-14DE-3776-5B655912DA56}"/>
              </a:ext>
            </a:extLst>
          </p:cNvPr>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28" name="Arc 349">
            <a:extLst>
              <a:ext uri="{FF2B5EF4-FFF2-40B4-BE49-F238E27FC236}">
                <a16:creationId xmlns:a16="http://schemas.microsoft.com/office/drawing/2014/main" id="{CFC713A7-A164-A176-48DF-9BC047F8CC4F}"/>
              </a:ext>
            </a:extLst>
          </p:cNvPr>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29" name="Rectangle 350">
            <a:extLst>
              <a:ext uri="{FF2B5EF4-FFF2-40B4-BE49-F238E27FC236}">
                <a16:creationId xmlns:a16="http://schemas.microsoft.com/office/drawing/2014/main" id="{A35A8F47-5196-73FA-ED29-9595E284F026}"/>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30" name="Rectangle 351">
            <a:extLst>
              <a:ext uri="{FF2B5EF4-FFF2-40B4-BE49-F238E27FC236}">
                <a16:creationId xmlns:a16="http://schemas.microsoft.com/office/drawing/2014/main" id="{461ACA21-44E2-0DB9-C4EC-7FF74FBC36B9}"/>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31" name="Rectangle 362">
            <a:extLst>
              <a:ext uri="{FF2B5EF4-FFF2-40B4-BE49-F238E27FC236}">
                <a16:creationId xmlns:a16="http://schemas.microsoft.com/office/drawing/2014/main" id="{69C48C48-010D-183B-C3FA-800CC7055794}"/>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332" name="Rectangle 363">
            <a:extLst>
              <a:ext uri="{FF2B5EF4-FFF2-40B4-BE49-F238E27FC236}">
                <a16:creationId xmlns:a16="http://schemas.microsoft.com/office/drawing/2014/main" id="{2D3B3328-718D-680B-7744-4AF2C358DAA0}"/>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333" name="Rectangle 364">
            <a:extLst>
              <a:ext uri="{FF2B5EF4-FFF2-40B4-BE49-F238E27FC236}">
                <a16:creationId xmlns:a16="http://schemas.microsoft.com/office/drawing/2014/main" id="{9976369F-78BD-273C-272C-F581EA71B352}"/>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334" name="Rectangle 375">
            <a:extLst>
              <a:ext uri="{FF2B5EF4-FFF2-40B4-BE49-F238E27FC236}">
                <a16:creationId xmlns:a16="http://schemas.microsoft.com/office/drawing/2014/main" id="{E9BAD78F-4DAD-53E1-1D6E-34C2D98CF0FE}"/>
              </a:ext>
            </a:extLst>
          </p:cNvPr>
          <p:cNvSpPr>
            <a:spLocks noChangeArrowheads="1"/>
          </p:cNvSpPr>
          <p:nvPr/>
        </p:nvSpPr>
        <p:spPr bwMode="auto">
          <a:xfrm>
            <a:off x="2770188" y="23526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35" name="Rectangle 376">
            <a:extLst>
              <a:ext uri="{FF2B5EF4-FFF2-40B4-BE49-F238E27FC236}">
                <a16:creationId xmlns:a16="http://schemas.microsoft.com/office/drawing/2014/main" id="{E40C9CF8-D13B-3899-9B18-27F9D7AEA3B8}"/>
              </a:ext>
            </a:extLst>
          </p:cNvPr>
          <p:cNvSpPr>
            <a:spLocks noChangeArrowheads="1"/>
          </p:cNvSpPr>
          <p:nvPr/>
        </p:nvSpPr>
        <p:spPr bwMode="auto">
          <a:xfrm>
            <a:off x="2916238" y="22955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336" name="Rectangle 377">
            <a:extLst>
              <a:ext uri="{FF2B5EF4-FFF2-40B4-BE49-F238E27FC236}">
                <a16:creationId xmlns:a16="http://schemas.microsoft.com/office/drawing/2014/main" id="{F3D7D1FC-61B7-4046-0A9F-C025537C19BF}"/>
              </a:ext>
            </a:extLst>
          </p:cNvPr>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37" name="Rectangle 378">
            <a:extLst>
              <a:ext uri="{FF2B5EF4-FFF2-40B4-BE49-F238E27FC236}">
                <a16:creationId xmlns:a16="http://schemas.microsoft.com/office/drawing/2014/main" id="{66EFFADB-0D1B-3B97-4634-C49DFDBA3970}"/>
              </a:ext>
            </a:extLst>
          </p:cNvPr>
          <p:cNvSpPr>
            <a:spLocks noChangeArrowheads="1"/>
          </p:cNvSpPr>
          <p:nvPr/>
        </p:nvSpPr>
        <p:spPr bwMode="auto">
          <a:xfrm>
            <a:off x="2909888" y="37433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338" name="Rectangle 379">
            <a:extLst>
              <a:ext uri="{FF2B5EF4-FFF2-40B4-BE49-F238E27FC236}">
                <a16:creationId xmlns:a16="http://schemas.microsoft.com/office/drawing/2014/main" id="{7D32E558-7168-236C-3E0F-06A153A63DF2}"/>
              </a:ext>
            </a:extLst>
          </p:cNvPr>
          <p:cNvSpPr>
            <a:spLocks noChangeArrowheads="1"/>
          </p:cNvSpPr>
          <p:nvPr/>
        </p:nvSpPr>
        <p:spPr bwMode="auto">
          <a:xfrm>
            <a:off x="2751138" y="54387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339" name="Rectangle 380">
            <a:extLst>
              <a:ext uri="{FF2B5EF4-FFF2-40B4-BE49-F238E27FC236}">
                <a16:creationId xmlns:a16="http://schemas.microsoft.com/office/drawing/2014/main" id="{754B7AF9-EB08-5BDC-9550-162359898866}"/>
              </a:ext>
            </a:extLst>
          </p:cNvPr>
          <p:cNvSpPr>
            <a:spLocks noChangeArrowheads="1"/>
          </p:cNvSpPr>
          <p:nvPr/>
        </p:nvSpPr>
        <p:spPr bwMode="auto">
          <a:xfrm>
            <a:off x="2897188" y="53816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340" name="Line 381">
            <a:extLst>
              <a:ext uri="{FF2B5EF4-FFF2-40B4-BE49-F238E27FC236}">
                <a16:creationId xmlns:a16="http://schemas.microsoft.com/office/drawing/2014/main" id="{38075582-E95F-09B4-75F4-5BA0C3329A3C}"/>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41" name="Line 382">
            <a:extLst>
              <a:ext uri="{FF2B5EF4-FFF2-40B4-BE49-F238E27FC236}">
                <a16:creationId xmlns:a16="http://schemas.microsoft.com/office/drawing/2014/main" id="{A5B4BE5A-F65C-1F68-07F9-ADBABBE92251}"/>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42" name="Rectangle 383">
            <a:extLst>
              <a:ext uri="{FF2B5EF4-FFF2-40B4-BE49-F238E27FC236}">
                <a16:creationId xmlns:a16="http://schemas.microsoft.com/office/drawing/2014/main" id="{D95D4CC1-82A0-F7E3-888E-2C137F06AD16}"/>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343" name="Text Box 384">
            <a:extLst>
              <a:ext uri="{FF2B5EF4-FFF2-40B4-BE49-F238E27FC236}">
                <a16:creationId xmlns:a16="http://schemas.microsoft.com/office/drawing/2014/main" id="{14A21975-6F2F-4544-3762-D099D1D9536A}"/>
              </a:ext>
            </a:extLst>
          </p:cNvPr>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344" name="Text Box 385">
            <a:extLst>
              <a:ext uri="{FF2B5EF4-FFF2-40B4-BE49-F238E27FC236}">
                <a16:creationId xmlns:a16="http://schemas.microsoft.com/office/drawing/2014/main" id="{8875A767-54EC-286A-32BF-754159CB81F0}"/>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345" name="Line 395">
            <a:extLst>
              <a:ext uri="{FF2B5EF4-FFF2-40B4-BE49-F238E27FC236}">
                <a16:creationId xmlns:a16="http://schemas.microsoft.com/office/drawing/2014/main" id="{3D9BCD00-D0AB-3158-1F7D-809CCC16A9EB}"/>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46" name="Text Box 396">
            <a:extLst>
              <a:ext uri="{FF2B5EF4-FFF2-40B4-BE49-F238E27FC236}">
                <a16:creationId xmlns:a16="http://schemas.microsoft.com/office/drawing/2014/main" id="{1AEEE066-2B14-51F6-CB22-1820F70E82DB}"/>
              </a:ext>
            </a:extLst>
          </p:cNvPr>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347" name="Line 397">
            <a:extLst>
              <a:ext uri="{FF2B5EF4-FFF2-40B4-BE49-F238E27FC236}">
                <a16:creationId xmlns:a16="http://schemas.microsoft.com/office/drawing/2014/main" id="{5C0B96D4-2B3E-17B4-6A3C-468FC76EEAD4}"/>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48" name="Line 398">
            <a:extLst>
              <a:ext uri="{FF2B5EF4-FFF2-40B4-BE49-F238E27FC236}">
                <a16:creationId xmlns:a16="http://schemas.microsoft.com/office/drawing/2014/main" id="{F8EF30DA-8A6F-FC0E-87BB-286240287FA2}"/>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49" name="Line 399">
            <a:extLst>
              <a:ext uri="{FF2B5EF4-FFF2-40B4-BE49-F238E27FC236}">
                <a16:creationId xmlns:a16="http://schemas.microsoft.com/office/drawing/2014/main" id="{418612E9-29EA-0723-23ED-E068F01B9937}"/>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350" name="Line 400">
            <a:extLst>
              <a:ext uri="{FF2B5EF4-FFF2-40B4-BE49-F238E27FC236}">
                <a16:creationId xmlns:a16="http://schemas.microsoft.com/office/drawing/2014/main" id="{7FC21809-90AC-A48A-DFD3-56D74CF5EAD3}"/>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grpSp>
        <p:nvGrpSpPr>
          <p:cNvPr id="351" name="Group 181">
            <a:extLst>
              <a:ext uri="{FF2B5EF4-FFF2-40B4-BE49-F238E27FC236}">
                <a16:creationId xmlns:a16="http://schemas.microsoft.com/office/drawing/2014/main" id="{2AFAFA08-1A34-DEEB-D8F4-456BC41C306B}"/>
              </a:ext>
            </a:extLst>
          </p:cNvPr>
          <p:cNvGrpSpPr>
            <a:grpSpLocks/>
          </p:cNvGrpSpPr>
          <p:nvPr/>
        </p:nvGrpSpPr>
        <p:grpSpPr bwMode="auto">
          <a:xfrm>
            <a:off x="3558767" y="3548061"/>
            <a:ext cx="405025" cy="889001"/>
            <a:chOff x="6046785" y="2946408"/>
            <a:chExt cx="1057276" cy="1682741"/>
          </a:xfrm>
        </p:grpSpPr>
        <p:grpSp>
          <p:nvGrpSpPr>
            <p:cNvPr id="352" name="Group 85">
              <a:extLst>
                <a:ext uri="{FF2B5EF4-FFF2-40B4-BE49-F238E27FC236}">
                  <a16:creationId xmlns:a16="http://schemas.microsoft.com/office/drawing/2014/main" id="{06245911-7ABF-324E-B802-CC4D4FDBC860}"/>
                </a:ext>
              </a:extLst>
            </p:cNvPr>
            <p:cNvGrpSpPr>
              <a:grpSpLocks/>
            </p:cNvGrpSpPr>
            <p:nvPr/>
          </p:nvGrpSpPr>
          <p:grpSpPr bwMode="auto">
            <a:xfrm>
              <a:off x="6153150" y="3681413"/>
              <a:ext cx="901700" cy="947736"/>
              <a:chOff x="1557" y="1007"/>
              <a:chExt cx="2105" cy="1949"/>
            </a:xfrm>
          </p:grpSpPr>
          <p:grpSp>
            <p:nvGrpSpPr>
              <p:cNvPr id="356" name="Group 87">
                <a:extLst>
                  <a:ext uri="{FF2B5EF4-FFF2-40B4-BE49-F238E27FC236}">
                    <a16:creationId xmlns:a16="http://schemas.microsoft.com/office/drawing/2014/main" id="{D725F988-9785-F6AF-091D-F6C3A95EEE7B}"/>
                  </a:ext>
                </a:extLst>
              </p:cNvPr>
              <p:cNvGrpSpPr>
                <a:grpSpLocks/>
              </p:cNvGrpSpPr>
              <p:nvPr/>
            </p:nvGrpSpPr>
            <p:grpSpPr bwMode="auto">
              <a:xfrm>
                <a:off x="1557" y="1209"/>
                <a:ext cx="2105" cy="1421"/>
                <a:chOff x="578" y="2316"/>
                <a:chExt cx="2105" cy="1421"/>
              </a:xfrm>
            </p:grpSpPr>
            <p:sp>
              <p:nvSpPr>
                <p:cNvPr id="362" name="Freeform 88" descr="Cork">
                  <a:extLst>
                    <a:ext uri="{FF2B5EF4-FFF2-40B4-BE49-F238E27FC236}">
                      <a16:creationId xmlns:a16="http://schemas.microsoft.com/office/drawing/2014/main" id="{CE4B1D59-75CE-6D47-DE1F-E823D18E76E5}"/>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3" name="Freeform 89" descr="Cork">
                  <a:extLst>
                    <a:ext uri="{FF2B5EF4-FFF2-40B4-BE49-F238E27FC236}">
                      <a16:creationId xmlns:a16="http://schemas.microsoft.com/office/drawing/2014/main" id="{65E01461-A855-78F8-0EF3-AE64AD4B894C}"/>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357" name="Freeform 91">
                <a:extLst>
                  <a:ext uri="{FF2B5EF4-FFF2-40B4-BE49-F238E27FC236}">
                    <a16:creationId xmlns:a16="http://schemas.microsoft.com/office/drawing/2014/main" id="{625D62F9-D768-D2D7-EA6B-9F0656C6D214}"/>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8" name="Freeform 92">
                <a:extLst>
                  <a:ext uri="{FF2B5EF4-FFF2-40B4-BE49-F238E27FC236}">
                    <a16:creationId xmlns:a16="http://schemas.microsoft.com/office/drawing/2014/main" id="{D65B5650-AA1B-74DA-5545-AB0C05B627CA}"/>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9" name="Freeform 93">
                <a:extLst>
                  <a:ext uri="{FF2B5EF4-FFF2-40B4-BE49-F238E27FC236}">
                    <a16:creationId xmlns:a16="http://schemas.microsoft.com/office/drawing/2014/main" id="{37959FAD-8742-02EA-3F4C-D596B7B567E4}"/>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 name="Freeform 94">
                <a:extLst>
                  <a:ext uri="{FF2B5EF4-FFF2-40B4-BE49-F238E27FC236}">
                    <a16:creationId xmlns:a16="http://schemas.microsoft.com/office/drawing/2014/main" id="{34DC4E6D-6E7D-6FB7-9B4C-5F387870CB8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1" name="Freeform 95">
                <a:extLst>
                  <a:ext uri="{FF2B5EF4-FFF2-40B4-BE49-F238E27FC236}">
                    <a16:creationId xmlns:a16="http://schemas.microsoft.com/office/drawing/2014/main" id="{20AB2B76-AE0B-7ED3-C020-40E6B4871DE0}"/>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353" name="Group 98">
              <a:extLst>
                <a:ext uri="{FF2B5EF4-FFF2-40B4-BE49-F238E27FC236}">
                  <a16:creationId xmlns:a16="http://schemas.microsoft.com/office/drawing/2014/main" id="{D3BA6947-CB1E-DED8-EE3B-4C6FDCF2E29D}"/>
                </a:ext>
              </a:extLst>
            </p:cNvPr>
            <p:cNvGrpSpPr>
              <a:grpSpLocks/>
            </p:cNvGrpSpPr>
            <p:nvPr/>
          </p:nvGrpSpPr>
          <p:grpSpPr bwMode="auto">
            <a:xfrm>
              <a:off x="6046785" y="2946408"/>
              <a:ext cx="1057276" cy="1377956"/>
              <a:chOff x="3833" y="1840"/>
              <a:chExt cx="666" cy="868"/>
            </a:xfrm>
          </p:grpSpPr>
          <p:sp>
            <p:nvSpPr>
              <p:cNvPr id="354" name="Rectangle 96">
                <a:extLst>
                  <a:ext uri="{FF2B5EF4-FFF2-40B4-BE49-F238E27FC236}">
                    <a16:creationId xmlns:a16="http://schemas.microsoft.com/office/drawing/2014/main" id="{513ACAAC-1C42-DE80-2B64-1878433124A9}"/>
                  </a:ext>
                </a:extLst>
              </p:cNvPr>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355" name="Rectangle 97">
                <a:extLst>
                  <a:ext uri="{FF2B5EF4-FFF2-40B4-BE49-F238E27FC236}">
                    <a16:creationId xmlns:a16="http://schemas.microsoft.com/office/drawing/2014/main" id="{E9BFB7EA-E51D-8D57-09FB-2F00E7816AE2}"/>
                  </a:ext>
                </a:extLst>
              </p:cNvPr>
              <p:cNvSpPr>
                <a:spLocks noChangeArrowheads="1"/>
              </p:cNvSpPr>
              <p:nvPr/>
            </p:nvSpPr>
            <p:spPr bwMode="auto">
              <a:xfrm>
                <a:off x="3833" y="2381"/>
                <a:ext cx="666"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sp>
        <p:nvSpPr>
          <p:cNvPr id="364" name="Rectangle 291">
            <a:extLst>
              <a:ext uri="{FF2B5EF4-FFF2-40B4-BE49-F238E27FC236}">
                <a16:creationId xmlns:a16="http://schemas.microsoft.com/office/drawing/2014/main" id="{3837F712-D820-CB58-2592-4423052A9826}"/>
              </a:ext>
            </a:extLst>
          </p:cNvPr>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365" name="Group 659">
            <a:extLst>
              <a:ext uri="{FF2B5EF4-FFF2-40B4-BE49-F238E27FC236}">
                <a16:creationId xmlns:a16="http://schemas.microsoft.com/office/drawing/2014/main" id="{8E0C783A-D74A-84C1-F1E7-01244543BE90}"/>
              </a:ext>
            </a:extLst>
          </p:cNvPr>
          <p:cNvGrpSpPr>
            <a:grpSpLocks/>
          </p:cNvGrpSpPr>
          <p:nvPr/>
        </p:nvGrpSpPr>
        <p:grpSpPr bwMode="auto">
          <a:xfrm>
            <a:off x="2095970" y="4352209"/>
            <a:ext cx="779463" cy="908050"/>
            <a:chOff x="1234" y="2786"/>
            <a:chExt cx="491" cy="572"/>
          </a:xfrm>
        </p:grpSpPr>
        <p:sp>
          <p:nvSpPr>
            <p:cNvPr id="366" name="Rectangle 660">
              <a:extLst>
                <a:ext uri="{FF2B5EF4-FFF2-40B4-BE49-F238E27FC236}">
                  <a16:creationId xmlns:a16="http://schemas.microsoft.com/office/drawing/2014/main" id="{56941922-3989-BBA6-DAE4-BA4BE1F6E0DC}"/>
                </a:ext>
              </a:extLst>
            </p:cNvPr>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367" name="Rectangle 661">
              <a:extLst>
                <a:ext uri="{FF2B5EF4-FFF2-40B4-BE49-F238E27FC236}">
                  <a16:creationId xmlns:a16="http://schemas.microsoft.com/office/drawing/2014/main" id="{42456F39-1540-0C01-38D4-430F0A70ECCC}"/>
                </a:ext>
              </a:extLst>
            </p:cNvPr>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368" name="Rectangle 662">
              <a:extLst>
                <a:ext uri="{FF2B5EF4-FFF2-40B4-BE49-F238E27FC236}">
                  <a16:creationId xmlns:a16="http://schemas.microsoft.com/office/drawing/2014/main" id="{4A705EE1-22F0-4527-9B49-204EA2A7D959}"/>
                </a:ext>
              </a:extLst>
            </p:cNvPr>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369" name="Rectangle 663">
              <a:extLst>
                <a:ext uri="{FF2B5EF4-FFF2-40B4-BE49-F238E27FC236}">
                  <a16:creationId xmlns:a16="http://schemas.microsoft.com/office/drawing/2014/main" id="{F08E772A-D898-0C91-822E-5F49F60D610B}"/>
                </a:ext>
              </a:extLst>
            </p:cNvPr>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370" name="Rectangle 664">
              <a:extLst>
                <a:ext uri="{FF2B5EF4-FFF2-40B4-BE49-F238E27FC236}">
                  <a16:creationId xmlns:a16="http://schemas.microsoft.com/office/drawing/2014/main" id="{CE7220BD-93A4-75A9-657B-F52494C453B2}"/>
                </a:ext>
              </a:extLst>
            </p:cNvPr>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371" name="Rectangle 665">
              <a:extLst>
                <a:ext uri="{FF2B5EF4-FFF2-40B4-BE49-F238E27FC236}">
                  <a16:creationId xmlns:a16="http://schemas.microsoft.com/office/drawing/2014/main" id="{08FD77AE-D54C-DC6F-B423-E814A0D2D035}"/>
                </a:ext>
              </a:extLst>
            </p:cNvPr>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372" name="Rectangle 666">
              <a:extLst>
                <a:ext uri="{FF2B5EF4-FFF2-40B4-BE49-F238E27FC236}">
                  <a16:creationId xmlns:a16="http://schemas.microsoft.com/office/drawing/2014/main" id="{7BD72734-A7D2-DA0D-299D-74F08FC7C20B}"/>
                </a:ext>
              </a:extLst>
            </p:cNvPr>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pic>
        <p:nvPicPr>
          <p:cNvPr id="373" name="Picture 372">
            <a:extLst>
              <a:ext uri="{FF2B5EF4-FFF2-40B4-BE49-F238E27FC236}">
                <a16:creationId xmlns:a16="http://schemas.microsoft.com/office/drawing/2014/main" id="{97212519-2F46-94BF-752B-D25C8A8BE3CD}"/>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925896" name="Rectangle 200"/>
          <p:cNvSpPr>
            <a:spLocks noChangeArrowheads="1"/>
          </p:cNvSpPr>
          <p:nvPr/>
        </p:nvSpPr>
        <p:spPr bwMode="auto">
          <a:xfrm>
            <a:off x="5363554" y="2244725"/>
            <a:ext cx="3984584" cy="680899"/>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square" lIns="65869" tIns="32357" rIns="65869" bIns="32357">
            <a:spAutoFit/>
          </a:bodyPr>
          <a:lstStyle/>
          <a:p>
            <a:pPr algn="ctr">
              <a:spcBef>
                <a:spcPct val="50000"/>
              </a:spcBef>
              <a:defRPr/>
            </a:pPr>
            <a:r>
              <a:rPr lang="ar-JO" sz="4000" b="1" dirty="0">
                <a:solidFill>
                  <a:srgbClr val="66FFFF"/>
                </a:solidFill>
                <a:latin typeface="Helvetica" charset="0"/>
              </a:rPr>
              <a:t>مشكلتان</a:t>
            </a:r>
            <a:endParaRPr lang="en-US" sz="4000" b="1" dirty="0">
              <a:solidFill>
                <a:srgbClr val="66FFFF"/>
              </a:solidFill>
              <a:latin typeface="Helvetica" charset="0"/>
            </a:endParaRPr>
          </a:p>
        </p:txBody>
      </p:sp>
      <p:sp>
        <p:nvSpPr>
          <p:cNvPr id="925897" name="Rectangle 201"/>
          <p:cNvSpPr>
            <a:spLocks noChangeArrowheads="1"/>
          </p:cNvSpPr>
          <p:nvPr/>
        </p:nvSpPr>
        <p:spPr bwMode="auto">
          <a:xfrm>
            <a:off x="5363554" y="2944187"/>
            <a:ext cx="3984585" cy="1296452"/>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square" lIns="65869" tIns="32357" rIns="65869" bIns="32357">
            <a:spAutoFit/>
          </a:bodyPr>
          <a:lstStyle/>
          <a:p>
            <a:pPr algn="ctr">
              <a:spcBef>
                <a:spcPct val="50000"/>
              </a:spcBef>
              <a:defRPr/>
            </a:pPr>
            <a:r>
              <a:rPr lang="ar-JO" sz="4000" b="1" dirty="0">
                <a:solidFill>
                  <a:srgbClr val="FFF819"/>
                </a:solidFill>
                <a:latin typeface="Helvetica" charset="0"/>
              </a:rPr>
              <a:t>المشكلة رقم </a:t>
            </a:r>
            <a:r>
              <a:rPr lang="ar-JO" sz="4000" b="1" dirty="0">
                <a:solidFill>
                  <a:srgbClr val="FFF819"/>
                </a:solidFill>
                <a:latin typeface="Arial" panose="020B0604020202020204" pitchFamily="34" charset="0"/>
                <a:cs typeface="Arial" panose="020B0604020202020204" pitchFamily="34" charset="0"/>
              </a:rPr>
              <a:t>١</a:t>
            </a:r>
            <a:r>
              <a:rPr lang="ar-JO" sz="4000" b="1" dirty="0">
                <a:solidFill>
                  <a:srgbClr val="FFF819"/>
                </a:solidFill>
                <a:latin typeface="Helvetica" charset="0"/>
              </a:rPr>
              <a:t>: لا يوجد أمر واضح.</a:t>
            </a:r>
            <a:endParaRPr lang="en-US" sz="4000" b="1" dirty="0">
              <a:solidFill>
                <a:srgbClr val="FFF819"/>
              </a:solidFill>
              <a:latin typeface="Helvetica" charset="0"/>
            </a:endParaRPr>
          </a:p>
        </p:txBody>
      </p:sp>
      <p:sp>
        <p:nvSpPr>
          <p:cNvPr id="925898" name="Rectangle 202"/>
          <p:cNvSpPr>
            <a:spLocks noChangeArrowheads="1"/>
          </p:cNvSpPr>
          <p:nvPr/>
        </p:nvSpPr>
        <p:spPr bwMode="auto">
          <a:xfrm>
            <a:off x="5363554" y="4417249"/>
            <a:ext cx="3984585" cy="1912005"/>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square" lIns="65869" tIns="32357" rIns="65869" bIns="32357">
            <a:spAutoFit/>
          </a:bodyPr>
          <a:lstStyle/>
          <a:p>
            <a:pPr algn="ctr">
              <a:spcBef>
                <a:spcPct val="50000"/>
              </a:spcBef>
              <a:defRPr/>
            </a:pPr>
            <a:r>
              <a:rPr lang="ar-JO" sz="4000" b="1" dirty="0">
                <a:solidFill>
                  <a:srgbClr val="CCCCCC"/>
                </a:solidFill>
                <a:latin typeface="Helvetica" charset="0"/>
              </a:rPr>
              <a:t>مجمعة فقط من قبل الأنبياء الرئيسيين والأنبياء القاصرين</a:t>
            </a:r>
            <a:r>
              <a:rPr lang="en-US" sz="4000" b="1" dirty="0">
                <a:solidFill>
                  <a:srgbClr val="CCCCCC"/>
                </a:solidFill>
                <a:latin typeface="Helvetica" charset="0"/>
              </a:rPr>
              <a:t>. </a:t>
            </a:r>
          </a:p>
        </p:txBody>
      </p:sp>
    </p:spTree>
    <p:extLst>
      <p:ext uri="{BB962C8B-B14F-4D97-AF65-F5344CB8AC3E}">
        <p14:creationId xmlns:p14="http://schemas.microsoft.com/office/powerpoint/2010/main" val="186918438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5897"/>
                                        </p:tgtEl>
                                        <p:attrNameLst>
                                          <p:attrName>style.visibility</p:attrName>
                                        </p:attrNameLst>
                                      </p:cBhvr>
                                      <p:to>
                                        <p:strVal val="visible"/>
                                      </p:to>
                                    </p:set>
                                    <p:animEffect transition="in" filter="fade">
                                      <p:cBhvr>
                                        <p:cTn id="7" dur="1000"/>
                                        <p:tgtEl>
                                          <p:spTgt spid="9258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25898"/>
                                        </p:tgtEl>
                                        <p:attrNameLst>
                                          <p:attrName>style.visibility</p:attrName>
                                        </p:attrNameLst>
                                      </p:cBhvr>
                                      <p:to>
                                        <p:strVal val="visible"/>
                                      </p:to>
                                    </p:set>
                                    <p:animEffect transition="in" filter="fade">
                                      <p:cBhvr>
                                        <p:cTn id="12" dur="1000"/>
                                        <p:tgtEl>
                                          <p:spTgt spid="925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5897" grpId="0" autoUpdateAnimBg="0"/>
      <p:bldP spid="925898"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86"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87"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88"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89"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8790"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91"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92"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93"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94"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95"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96"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97"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98"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799"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00"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01"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02"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03"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04"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05"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06"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07"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08"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18809"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8810" name="Rectangle 197"/>
          <p:cNvSpPr>
            <a:spLocks noChangeArrowheads="1"/>
          </p:cNvSpPr>
          <p:nvPr/>
        </p:nvSpPr>
        <p:spPr bwMode="auto">
          <a:xfrm>
            <a:off x="5026025"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8811" name="Rectangle 198"/>
          <p:cNvSpPr>
            <a:spLocks noChangeArrowheads="1"/>
          </p:cNvSpPr>
          <p:nvPr/>
        </p:nvSpPr>
        <p:spPr bwMode="auto">
          <a:xfrm>
            <a:off x="5024438" y="415925"/>
            <a:ext cx="4694237"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7947" name="Rectangle 203"/>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8813" name="Text Box 205"/>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57</a:t>
            </a:r>
          </a:p>
        </p:txBody>
      </p:sp>
      <p:sp>
        <p:nvSpPr>
          <p:cNvPr id="927951" name="Rectangle 207"/>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8815" name="Text Box 515"/>
          <p:cNvSpPr txBox="1">
            <a:spLocks noChangeArrowheads="1"/>
          </p:cNvSpPr>
          <p:nvPr/>
        </p:nvSpPr>
        <p:spPr bwMode="auto">
          <a:xfrm>
            <a:off x="9575800" y="728027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18816" name="Rectangle 574"/>
          <p:cNvSpPr>
            <a:spLocks noChangeArrowheads="1"/>
          </p:cNvSpPr>
          <p:nvPr/>
        </p:nvSpPr>
        <p:spPr bwMode="auto">
          <a:xfrm>
            <a:off x="2868613" y="11223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18818" name="AutoShape 250"/>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8819" name="Rectangle 251"/>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8820" name="Rectangle 252"/>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8821" name="Rectangle 253"/>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8822" name="Rectangle 254"/>
          <p:cNvSpPr>
            <a:spLocks noChangeArrowheads="1"/>
          </p:cNvSpPr>
          <p:nvPr/>
        </p:nvSpPr>
        <p:spPr bwMode="auto">
          <a:xfrm>
            <a:off x="2757488" y="629602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823" name="Rectangle 255"/>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8824" name="Rectangle 256"/>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35201" name="Rectangle 257"/>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18826" name="Line 258"/>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8827" name="Line 259"/>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28"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29"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30"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18831" name="Line 263"/>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32"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18833" name="Line 265"/>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34"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35"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36"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37"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38"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39"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40"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41"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42"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43"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44"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45" name="Rectangle 277"/>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8846" name="Line 278"/>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47" name="Line 279"/>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48" name="Rectangle 280"/>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8849" name="Rectangle 281"/>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850" name="Rectangle 282"/>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8851" name="Line 283"/>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52"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18853"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18854"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8855"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18856" name="Line 288"/>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57" name="Line 289"/>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58" name="Line 291"/>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59" name="Line 292"/>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60" name="Line 293"/>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61" name="Line 294"/>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62" name="Line 295"/>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63" name="Rectangle 296"/>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8864" name="Rectangle 297"/>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8865"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18866"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18867"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18868" name="Rectangle 301"/>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8869" name="Rectangle 302"/>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8870" name="AutoShape 303"/>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18871"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18872"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118873"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118874"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118875"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18876"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118877"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118878"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118879"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118880"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sp>
        <p:nvSpPr>
          <p:cNvPr id="118881" name="Rectangle 314"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882" name="Line 315"/>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83" name="Line 316"/>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84" name="Line 317"/>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85" name="Line 318"/>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86" name="Line 319"/>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87" name="Line 320"/>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888" name="Rectangle 322"/>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89" name="Rectangle 323"/>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0" name="Rectangle 324"/>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1" name="Text Box 325"/>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18892" name="Text Box 326"/>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18893" name="Rectangle 327"/>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894" name="Rectangle 328"/>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895" name="Rectangle 329"/>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896" name="Rectangle 330"/>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897" name="Rectangle 331"/>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898" name="Rectangle 332"/>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899" name="Rectangle 333"/>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18900" name="Rectangle 334"/>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901" name="Rectangle 336"/>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902" name="Rectangle 337"/>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903" name="Line 338"/>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04" name="Line 339"/>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05" name="Line 340"/>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06" name="Line 341"/>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907" name="Rectangle 342"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08" name="Rectangle 343"/>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909" name="Line 344"/>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910" name="Rectangle 346"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11" name="Rectangle 347"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12" name="Rectangle 348"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13" name="Arc 349"/>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14" name="Rectangle 350"/>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15" name="Rectangle 351"/>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17" name="Rectangle 362"/>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8918" name="Rectangle 363"/>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8919" name="Rectangle 364"/>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18920" name="Rectangle 375"/>
          <p:cNvSpPr>
            <a:spLocks noChangeArrowheads="1"/>
          </p:cNvSpPr>
          <p:nvPr/>
        </p:nvSpPr>
        <p:spPr bwMode="auto">
          <a:xfrm>
            <a:off x="2770188" y="23526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921" name="Rectangle 376"/>
          <p:cNvSpPr>
            <a:spLocks noChangeArrowheads="1"/>
          </p:cNvSpPr>
          <p:nvPr/>
        </p:nvSpPr>
        <p:spPr bwMode="auto">
          <a:xfrm>
            <a:off x="2916238" y="22955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18922" name="Rectangle 377"/>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923" name="Rectangle 378"/>
          <p:cNvSpPr>
            <a:spLocks noChangeArrowheads="1"/>
          </p:cNvSpPr>
          <p:nvPr/>
        </p:nvSpPr>
        <p:spPr bwMode="auto">
          <a:xfrm>
            <a:off x="2909888" y="37433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18924" name="Rectangle 379"/>
          <p:cNvSpPr>
            <a:spLocks noChangeArrowheads="1"/>
          </p:cNvSpPr>
          <p:nvPr/>
        </p:nvSpPr>
        <p:spPr bwMode="auto">
          <a:xfrm>
            <a:off x="2751138" y="54387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18925" name="Rectangle 380"/>
          <p:cNvSpPr>
            <a:spLocks noChangeArrowheads="1"/>
          </p:cNvSpPr>
          <p:nvPr/>
        </p:nvSpPr>
        <p:spPr bwMode="auto">
          <a:xfrm>
            <a:off x="2897188" y="53816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18926" name="Line 381"/>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927" name="Line 382"/>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928" name="Rectangle 383"/>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8929" name="Text Box 384"/>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18930" name="Text Box 385"/>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35330" name="Rectangle 386"/>
          <p:cNvSpPr>
            <a:spLocks noChangeArrowheads="1"/>
          </p:cNvSpPr>
          <p:nvPr/>
        </p:nvSpPr>
        <p:spPr bwMode="auto">
          <a:xfrm>
            <a:off x="7443788" y="1785938"/>
            <a:ext cx="1649412" cy="5340350"/>
          </a:xfrm>
          <a:prstGeom prst="rect">
            <a:avLst/>
          </a:prstGeom>
          <a:gradFill rotWithShape="0">
            <a:gsLst>
              <a:gs pos="0">
                <a:schemeClr val="hlink">
                  <a:gamma/>
                  <a:shade val="0"/>
                  <a:invGamma/>
                </a:schemeClr>
              </a:gs>
              <a:gs pos="50000">
                <a:schemeClr val="hlink"/>
              </a:gs>
              <a:gs pos="100000">
                <a:schemeClr val="hlink">
                  <a:gamma/>
                  <a:shade val="0"/>
                  <a:invGamma/>
                </a:schemeClr>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35332" name="Rectangle 388"/>
          <p:cNvSpPr>
            <a:spLocks noChangeArrowheads="1"/>
          </p:cNvSpPr>
          <p:nvPr/>
        </p:nvSpPr>
        <p:spPr bwMode="auto">
          <a:xfrm>
            <a:off x="5635625" y="3552825"/>
            <a:ext cx="1552575" cy="620713"/>
          </a:xfrm>
          <a:prstGeom prst="rect">
            <a:avLst/>
          </a:prstGeom>
          <a:gradFill rotWithShape="0">
            <a:gsLst>
              <a:gs pos="0">
                <a:schemeClr val="accent2">
                  <a:gamma/>
                  <a:shade val="0"/>
                  <a:invGamma/>
                </a:schemeClr>
              </a:gs>
              <a:gs pos="50000">
                <a:schemeClr val="accent2"/>
              </a:gs>
              <a:gs pos="100000">
                <a:schemeClr val="accent2">
                  <a:gamma/>
                  <a:shade val="0"/>
                  <a:invGamma/>
                </a:schemeClr>
              </a:gs>
            </a:gsLst>
            <a:lin ang="5400000" scaled="1"/>
          </a:gradFill>
          <a:ln w="76200">
            <a:solidFill>
              <a:schemeClr val="accent2"/>
            </a:solidFill>
            <a:miter lim="800000"/>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27952" name="Text Box 208"/>
          <p:cNvSpPr txBox="1">
            <a:spLocks noChangeArrowheads="1"/>
          </p:cNvSpPr>
          <p:nvPr/>
        </p:nvSpPr>
        <p:spPr bwMode="auto">
          <a:xfrm>
            <a:off x="4948238" y="4249738"/>
            <a:ext cx="2755900" cy="1569660"/>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3200" b="1" dirty="0">
                <a:solidFill>
                  <a:srgbClr val="66FFFF"/>
                </a:solidFill>
                <a:latin typeface="Arial" panose="020B0604020202020204" pitchFamily="34" charset="0"/>
                <a:ea typeface="+mn-ea"/>
                <a:cs typeface="Arial" panose="020B0604020202020204" pitchFamily="34" charset="0"/>
              </a:rPr>
              <a:t>الأنبياء الصغار: </a:t>
            </a:r>
            <a:r>
              <a:rPr lang="ar-JO" sz="3200" b="1" dirty="0">
                <a:solidFill>
                  <a:schemeClr val="bg1"/>
                </a:solidFill>
                <a:latin typeface="Arial" panose="020B0604020202020204" pitchFamily="34" charset="0"/>
                <a:ea typeface="+mn-ea"/>
                <a:cs typeface="Arial" panose="020B0604020202020204" pitchFamily="34" charset="0"/>
              </a:rPr>
              <a:t>الكثير من الأعمال أقصر.</a:t>
            </a:r>
            <a:endParaRPr lang="en-US" sz="3600" b="1" dirty="0">
              <a:solidFill>
                <a:schemeClr val="bg1"/>
              </a:solidFill>
              <a:latin typeface="Arial" panose="020B0604020202020204" pitchFamily="34" charset="0"/>
              <a:ea typeface="+mn-ea"/>
              <a:cs typeface="Arial" panose="020B0604020202020204" pitchFamily="34" charset="0"/>
            </a:endParaRPr>
          </a:p>
        </p:txBody>
      </p:sp>
      <p:sp>
        <p:nvSpPr>
          <p:cNvPr id="1235333" name="Line 389"/>
          <p:cNvSpPr>
            <a:spLocks noChangeShapeType="1"/>
          </p:cNvSpPr>
          <p:nvPr/>
        </p:nvSpPr>
        <p:spPr bwMode="auto">
          <a:xfrm flipH="1" flipV="1">
            <a:off x="9282113" y="1708150"/>
            <a:ext cx="0" cy="5402263"/>
          </a:xfrm>
          <a:prstGeom prst="line">
            <a:avLst/>
          </a:prstGeom>
          <a:noFill/>
          <a:ln w="57150">
            <a:solidFill>
              <a:srgbClr val="FFEA18"/>
            </a:solidFill>
            <a:round/>
            <a:headEnd type="stealth" w="med" len="med"/>
            <a:tailEnd type="stealth" w="med" len="me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35334" name="Line 390"/>
          <p:cNvSpPr>
            <a:spLocks noChangeShapeType="1"/>
          </p:cNvSpPr>
          <p:nvPr/>
        </p:nvSpPr>
        <p:spPr bwMode="auto">
          <a:xfrm flipH="1" flipV="1">
            <a:off x="5445125" y="3543300"/>
            <a:ext cx="0" cy="663575"/>
          </a:xfrm>
          <a:prstGeom prst="line">
            <a:avLst/>
          </a:prstGeom>
          <a:noFill/>
          <a:ln w="57150">
            <a:solidFill>
              <a:srgbClr val="FFEA18"/>
            </a:solidFill>
            <a:round/>
            <a:headEnd type="stealth" w="med" len="med"/>
            <a:tailEnd type="stealth" w="med" len="me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35336" name="Text Box 392"/>
          <p:cNvSpPr txBox="1">
            <a:spLocks noChangeArrowheads="1"/>
          </p:cNvSpPr>
          <p:nvPr/>
        </p:nvSpPr>
        <p:spPr bwMode="auto">
          <a:xfrm>
            <a:off x="7212013" y="1767860"/>
            <a:ext cx="2143125" cy="646331"/>
          </a:xfrm>
          <a:prstGeom prst="rect">
            <a:avLst/>
          </a:prstGeom>
          <a:noFill/>
          <a:ln w="12700">
            <a:noFill/>
            <a:miter lim="800000"/>
            <a:headEnd/>
            <a:tailEnd/>
          </a:ln>
          <a:effectLst>
            <a:outerShdw blurRad="63500" dist="46662" dir="3284183" algn="ctr" rotWithShape="0">
              <a:schemeClr val="tx1">
                <a:alpha val="74998"/>
              </a:schemeClr>
            </a:outerShdw>
          </a:effectLst>
        </p:spPr>
        <p:txBody>
          <a:bodyPr wrap="square">
            <a:spAutoFit/>
          </a:bodyPr>
          <a:lstStyle/>
          <a:p>
            <a:pPr algn="ctr">
              <a:spcBef>
                <a:spcPct val="50000"/>
              </a:spcBef>
              <a:defRPr/>
            </a:pPr>
            <a:r>
              <a:rPr lang="ar-JO" sz="1800" b="1" i="1" dirty="0">
                <a:solidFill>
                  <a:srgbClr val="FFEA18"/>
                </a:solidFill>
                <a:latin typeface="Arial" panose="020B0604020202020204" pitchFamily="34" charset="0"/>
                <a:ea typeface="+mn-ea"/>
                <a:cs typeface="Arial" panose="020B0604020202020204" pitchFamily="34" charset="0"/>
              </a:rPr>
              <a:t>(على سبيل المثال ، إشعياء)</a:t>
            </a:r>
            <a:endParaRPr lang="en-US" sz="1800" b="1" i="1" dirty="0">
              <a:solidFill>
                <a:srgbClr val="FFEA18"/>
              </a:solidFill>
              <a:latin typeface="Arial" panose="020B0604020202020204" pitchFamily="34" charset="0"/>
              <a:ea typeface="+mn-ea"/>
              <a:cs typeface="Arial" panose="020B0604020202020204" pitchFamily="34" charset="0"/>
            </a:endParaRPr>
          </a:p>
        </p:txBody>
      </p:sp>
      <p:sp>
        <p:nvSpPr>
          <p:cNvPr id="1235337" name="Text Box 393"/>
          <p:cNvSpPr txBox="1">
            <a:spLocks noChangeArrowheads="1"/>
          </p:cNvSpPr>
          <p:nvPr/>
        </p:nvSpPr>
        <p:spPr bwMode="auto">
          <a:xfrm>
            <a:off x="5463264" y="3551019"/>
            <a:ext cx="1778000" cy="646331"/>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1800" b="1" i="1" dirty="0">
                <a:solidFill>
                  <a:srgbClr val="FFEA18"/>
                </a:solidFill>
                <a:latin typeface="Arial" panose="020B0604020202020204" pitchFamily="34" charset="0"/>
                <a:ea typeface="+mn-ea"/>
                <a:cs typeface="Arial" panose="020B0604020202020204" pitchFamily="34" charset="0"/>
              </a:rPr>
              <a:t>(على سبيل المثال ، يونان)</a:t>
            </a:r>
            <a:endParaRPr lang="en-US" sz="1800" b="1" i="1" dirty="0">
              <a:solidFill>
                <a:srgbClr val="FFEA18"/>
              </a:solidFill>
              <a:latin typeface="Arial" panose="020B0604020202020204" pitchFamily="34" charset="0"/>
              <a:ea typeface="+mn-ea"/>
              <a:cs typeface="Arial" panose="020B0604020202020204" pitchFamily="34" charset="0"/>
            </a:endParaRPr>
          </a:p>
        </p:txBody>
      </p:sp>
      <p:sp>
        <p:nvSpPr>
          <p:cNvPr id="927944" name="Rectangle 200"/>
          <p:cNvSpPr>
            <a:spLocks noChangeArrowheads="1"/>
          </p:cNvSpPr>
          <p:nvPr/>
        </p:nvSpPr>
        <p:spPr bwMode="auto">
          <a:xfrm>
            <a:off x="6985000" y="2247900"/>
            <a:ext cx="2576513" cy="1074653"/>
          </a:xfrm>
          <a:prstGeom prst="rect">
            <a:avLst/>
          </a:prstGeom>
          <a:noFill/>
          <a:ln w="12700">
            <a:noFill/>
            <a:miter lim="800000"/>
            <a:headEnd/>
            <a:tailEnd/>
          </a:ln>
          <a:effectLst>
            <a:outerShdw blurRad="63500" dist="71842" dir="2700000" algn="ctr" rotWithShape="0">
              <a:schemeClr val="tx1">
                <a:alpha val="74998"/>
              </a:schemeClr>
            </a:outerShdw>
          </a:effectLst>
        </p:spPr>
        <p:txBody>
          <a:bodyPr lIns="90487" tIns="44450" rIns="90487" bIns="44450">
            <a:spAutoFit/>
          </a:bodyPr>
          <a:lstStyle/>
          <a:p>
            <a:pPr algn="ctr">
              <a:spcBef>
                <a:spcPct val="50000"/>
              </a:spcBef>
              <a:defRPr/>
            </a:pPr>
            <a:r>
              <a:rPr lang="ar-JO" sz="3200" b="1" dirty="0">
                <a:solidFill>
                  <a:srgbClr val="66FFFF"/>
                </a:solidFill>
                <a:latin typeface="Arial" panose="020B0604020202020204" pitchFamily="34" charset="0"/>
                <a:cs typeface="Arial" panose="020B0604020202020204" pitchFamily="34" charset="0"/>
              </a:rPr>
              <a:t>الأنبياء الكبار:</a:t>
            </a:r>
            <a:br>
              <a:rPr lang="en-US"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أعمال طويلة جدا.</a:t>
            </a:r>
            <a:endParaRPr lang="en-US" sz="3600" b="1" dirty="0">
              <a:solidFill>
                <a:schemeClr val="bg1"/>
              </a:solidFill>
              <a:latin typeface="Arial" panose="020B0604020202020204" pitchFamily="34" charset="0"/>
              <a:cs typeface="Arial" panose="020B0604020202020204" pitchFamily="34" charset="0"/>
            </a:endParaRPr>
          </a:p>
        </p:txBody>
      </p:sp>
      <p:sp>
        <p:nvSpPr>
          <p:cNvPr id="118939" name="Line 395"/>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940" name="Text Box 396"/>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18941" name="Line 397"/>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942" name="Line 398"/>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943" name="Line 399"/>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8944" name="Line 400"/>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grpSp>
        <p:nvGrpSpPr>
          <p:cNvPr id="118945" name="Group 181"/>
          <p:cNvGrpSpPr>
            <a:grpSpLocks/>
          </p:cNvGrpSpPr>
          <p:nvPr/>
        </p:nvGrpSpPr>
        <p:grpSpPr bwMode="auto">
          <a:xfrm>
            <a:off x="3558767" y="3548061"/>
            <a:ext cx="405025" cy="889001"/>
            <a:chOff x="6046785" y="2946408"/>
            <a:chExt cx="1057276" cy="1682741"/>
          </a:xfrm>
        </p:grpSpPr>
        <p:grpSp>
          <p:nvGrpSpPr>
            <p:cNvPr id="118947" name="Group 85"/>
            <p:cNvGrpSpPr>
              <a:grpSpLocks/>
            </p:cNvGrpSpPr>
            <p:nvPr/>
          </p:nvGrpSpPr>
          <p:grpSpPr bwMode="auto">
            <a:xfrm>
              <a:off x="6153150" y="3681413"/>
              <a:ext cx="901700" cy="947736"/>
              <a:chOff x="1557" y="1007"/>
              <a:chExt cx="2105" cy="1949"/>
            </a:xfrm>
          </p:grpSpPr>
          <p:grpSp>
            <p:nvGrpSpPr>
              <p:cNvPr id="118951" name="Group 87"/>
              <p:cNvGrpSpPr>
                <a:grpSpLocks/>
              </p:cNvGrpSpPr>
              <p:nvPr/>
            </p:nvGrpSpPr>
            <p:grpSpPr bwMode="auto">
              <a:xfrm>
                <a:off x="1557" y="1209"/>
                <a:ext cx="2105" cy="1421"/>
                <a:chOff x="578" y="2316"/>
                <a:chExt cx="2105" cy="1421"/>
              </a:xfrm>
            </p:grpSpPr>
            <p:sp>
              <p:nvSpPr>
                <p:cNvPr id="11895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5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1895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5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5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5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1895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18948" name="Group 98"/>
            <p:cNvGrpSpPr>
              <a:grpSpLocks/>
            </p:cNvGrpSpPr>
            <p:nvPr/>
          </p:nvGrpSpPr>
          <p:grpSpPr bwMode="auto">
            <a:xfrm>
              <a:off x="6046785" y="2946408"/>
              <a:ext cx="1057276" cy="1377956"/>
              <a:chOff x="3833" y="1840"/>
              <a:chExt cx="666" cy="868"/>
            </a:xfrm>
          </p:grpSpPr>
          <p:sp>
            <p:nvSpPr>
              <p:cNvPr id="185"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86" name="Rectangle 97"/>
              <p:cNvSpPr>
                <a:spLocks noChangeArrowheads="1"/>
              </p:cNvSpPr>
              <p:nvPr/>
            </p:nvSpPr>
            <p:spPr bwMode="auto">
              <a:xfrm>
                <a:off x="3833" y="2381"/>
                <a:ext cx="666"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sp>
        <p:nvSpPr>
          <p:cNvPr id="187"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188" name="Group 659"/>
          <p:cNvGrpSpPr>
            <a:grpSpLocks/>
          </p:cNvGrpSpPr>
          <p:nvPr/>
        </p:nvGrpSpPr>
        <p:grpSpPr bwMode="auto">
          <a:xfrm>
            <a:off x="2095970" y="4352209"/>
            <a:ext cx="779463" cy="908050"/>
            <a:chOff x="1234" y="2786"/>
            <a:chExt cx="491" cy="572"/>
          </a:xfrm>
        </p:grpSpPr>
        <p:sp>
          <p:nvSpPr>
            <p:cNvPr id="189"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190"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191"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192"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193"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194"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195"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pic>
        <p:nvPicPr>
          <p:cNvPr id="183" name="Picture 182">
            <a:extLst>
              <a:ext uri="{FF2B5EF4-FFF2-40B4-BE49-F238E27FC236}">
                <a16:creationId xmlns:a16="http://schemas.microsoft.com/office/drawing/2014/main" id="{DE10A21B-94E8-5251-B118-444708914328}"/>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35330"/>
                                        </p:tgtEl>
                                        <p:attrNameLst>
                                          <p:attrName>style.visibility</p:attrName>
                                        </p:attrNameLst>
                                      </p:cBhvr>
                                      <p:to>
                                        <p:strVal val="visible"/>
                                      </p:to>
                                    </p:set>
                                    <p:animEffect transition="in" filter="wipe(up)">
                                      <p:cBhvr>
                                        <p:cTn id="7" dur="500"/>
                                        <p:tgtEl>
                                          <p:spTgt spid="1235330"/>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1235333"/>
                                        </p:tgtEl>
                                        <p:attrNameLst>
                                          <p:attrName>style.visibility</p:attrName>
                                        </p:attrNameLst>
                                      </p:cBhvr>
                                      <p:to>
                                        <p:strVal val="visible"/>
                                      </p:to>
                                    </p:set>
                                    <p:animEffect transition="in" filter="wipe(up)">
                                      <p:cBhvr>
                                        <p:cTn id="11" dur="500"/>
                                        <p:tgtEl>
                                          <p:spTgt spid="1235333"/>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27944"/>
                                        </p:tgtEl>
                                        <p:attrNameLst>
                                          <p:attrName>style.visibility</p:attrName>
                                        </p:attrNameLst>
                                      </p:cBhvr>
                                      <p:to>
                                        <p:strVal val="visible"/>
                                      </p:to>
                                    </p:set>
                                    <p:animEffect transition="in" filter="fade">
                                      <p:cBhvr>
                                        <p:cTn id="15" dur="1000"/>
                                        <p:tgtEl>
                                          <p:spTgt spid="927944"/>
                                        </p:tgtEl>
                                      </p:cBhvr>
                                    </p:animEffect>
                                  </p:childTnLst>
                                </p:cTn>
                              </p:par>
                            </p:childTnLst>
                          </p:cTn>
                        </p:par>
                        <p:par>
                          <p:cTn id="16" fill="hold" nodeType="afterGroup">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235336"/>
                                        </p:tgtEl>
                                        <p:attrNameLst>
                                          <p:attrName>style.visibility</p:attrName>
                                        </p:attrNameLst>
                                      </p:cBhvr>
                                      <p:to>
                                        <p:strVal val="visible"/>
                                      </p:to>
                                    </p:set>
                                    <p:animEffect transition="in" filter="fade">
                                      <p:cBhvr>
                                        <p:cTn id="19" dur="1000"/>
                                        <p:tgtEl>
                                          <p:spTgt spid="123533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27952"/>
                                        </p:tgtEl>
                                        <p:attrNameLst>
                                          <p:attrName>style.visibility</p:attrName>
                                        </p:attrNameLst>
                                      </p:cBhvr>
                                      <p:to>
                                        <p:strVal val="visible"/>
                                      </p:to>
                                    </p:set>
                                    <p:animEffect transition="in" filter="fade">
                                      <p:cBhvr>
                                        <p:cTn id="24" dur="1000"/>
                                        <p:tgtEl>
                                          <p:spTgt spid="927952"/>
                                        </p:tgtEl>
                                      </p:cBhvr>
                                    </p:animEffect>
                                  </p:childTnLst>
                                </p:cTn>
                              </p:par>
                            </p:childTnLst>
                          </p:cTn>
                        </p:par>
                        <p:par>
                          <p:cTn id="25" fill="hold" nodeType="afterGroup">
                            <p:stCondLst>
                              <p:cond delay="1000"/>
                            </p:stCondLst>
                            <p:childTnLst>
                              <p:par>
                                <p:cTn id="26" presetID="22" presetClass="entr" presetSubtype="1" fill="hold" grpId="0" nodeType="afterEffect">
                                  <p:stCondLst>
                                    <p:cond delay="0"/>
                                  </p:stCondLst>
                                  <p:childTnLst>
                                    <p:set>
                                      <p:cBhvr>
                                        <p:cTn id="27" dur="1" fill="hold">
                                          <p:stCondLst>
                                            <p:cond delay="0"/>
                                          </p:stCondLst>
                                        </p:cTn>
                                        <p:tgtEl>
                                          <p:spTgt spid="1235332"/>
                                        </p:tgtEl>
                                        <p:attrNameLst>
                                          <p:attrName>style.visibility</p:attrName>
                                        </p:attrNameLst>
                                      </p:cBhvr>
                                      <p:to>
                                        <p:strVal val="visible"/>
                                      </p:to>
                                    </p:set>
                                    <p:animEffect transition="in" filter="wipe(up)">
                                      <p:cBhvr>
                                        <p:cTn id="28" dur="500"/>
                                        <p:tgtEl>
                                          <p:spTgt spid="1235332"/>
                                        </p:tgtEl>
                                      </p:cBhvr>
                                    </p:animEffect>
                                  </p:childTnLst>
                                </p:cTn>
                              </p:par>
                            </p:childTnLst>
                          </p:cTn>
                        </p:par>
                        <p:par>
                          <p:cTn id="29" fill="hold" nodeType="afterGroup">
                            <p:stCondLst>
                              <p:cond delay="1500"/>
                            </p:stCondLst>
                            <p:childTnLst>
                              <p:par>
                                <p:cTn id="30" presetID="22" presetClass="entr" presetSubtype="1" fill="hold" nodeType="afterEffect">
                                  <p:stCondLst>
                                    <p:cond delay="0"/>
                                  </p:stCondLst>
                                  <p:childTnLst>
                                    <p:set>
                                      <p:cBhvr>
                                        <p:cTn id="31" dur="1" fill="hold">
                                          <p:stCondLst>
                                            <p:cond delay="0"/>
                                          </p:stCondLst>
                                        </p:cTn>
                                        <p:tgtEl>
                                          <p:spTgt spid="1235334"/>
                                        </p:tgtEl>
                                        <p:attrNameLst>
                                          <p:attrName>style.visibility</p:attrName>
                                        </p:attrNameLst>
                                      </p:cBhvr>
                                      <p:to>
                                        <p:strVal val="visible"/>
                                      </p:to>
                                    </p:set>
                                    <p:animEffect transition="in" filter="wipe(up)">
                                      <p:cBhvr>
                                        <p:cTn id="32" dur="500"/>
                                        <p:tgtEl>
                                          <p:spTgt spid="1235334"/>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235337"/>
                                        </p:tgtEl>
                                        <p:attrNameLst>
                                          <p:attrName>style.visibility</p:attrName>
                                        </p:attrNameLst>
                                      </p:cBhvr>
                                      <p:to>
                                        <p:strVal val="visible"/>
                                      </p:to>
                                    </p:set>
                                    <p:animEffect transition="in" filter="fade">
                                      <p:cBhvr>
                                        <p:cTn id="36" dur="1000"/>
                                        <p:tgtEl>
                                          <p:spTgt spid="1235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330" grpId="0" animBg="1"/>
      <p:bldP spid="1235332" grpId="0" animBg="1"/>
      <p:bldP spid="927952" grpId="0" autoUpdateAnimBg="0"/>
      <p:bldP spid="1235336" grpId="0" autoUpdateAnimBg="0"/>
      <p:bldP spid="1235337" grpId="0" autoUpdateAnimBg="0"/>
      <p:bldP spid="927944"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34"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35"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36"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37"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0838"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39"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0"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1"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2"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3"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4"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5"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6"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7"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8"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49"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50"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51"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52"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53"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54"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55"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0856"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20857"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58"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0859"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29994" name="Rectangle 202"/>
          <p:cNvSpPr>
            <a:spLocks noChangeArrowheads="1"/>
          </p:cNvSpPr>
          <p:nvPr/>
        </p:nvSpPr>
        <p:spPr bwMode="auto">
          <a:xfrm>
            <a:off x="5235575" y="3616325"/>
            <a:ext cx="4356100" cy="1751762"/>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spcBef>
                <a:spcPct val="50000"/>
              </a:spcBef>
              <a:defRPr/>
            </a:pPr>
            <a:r>
              <a:rPr lang="ar-JO" sz="3600" b="1" dirty="0">
                <a:solidFill>
                  <a:schemeClr val="bg1"/>
                </a:solidFill>
                <a:latin typeface="Arial" panose="020B0604020202020204" pitchFamily="34" charset="0"/>
                <a:ea typeface="+mn-ea"/>
                <a:cs typeface="Arial" panose="020B0604020202020204" pitchFamily="34" charset="0"/>
              </a:rPr>
              <a:t>لا يتطابق التقدم في تاريخ إسرائيل مع ترتيب الكتب النبوية.</a:t>
            </a:r>
            <a:endParaRPr lang="en-US" sz="3600" b="1" dirty="0">
              <a:solidFill>
                <a:schemeClr val="bg1"/>
              </a:solidFill>
              <a:latin typeface="Arial" panose="020B0604020202020204" pitchFamily="34" charset="0"/>
              <a:ea typeface="+mn-ea"/>
              <a:cs typeface="Arial" panose="020B0604020202020204" pitchFamily="34" charset="0"/>
            </a:endParaRPr>
          </a:p>
        </p:txBody>
      </p:sp>
      <p:sp>
        <p:nvSpPr>
          <p:cNvPr id="929995" name="Rectangle 203"/>
          <p:cNvSpPr>
            <a:spLocks noChangeArrowheads="1"/>
          </p:cNvSpPr>
          <p:nvPr/>
        </p:nvSpPr>
        <p:spPr bwMode="auto">
          <a:xfrm>
            <a:off x="5568950" y="2047875"/>
            <a:ext cx="3484563" cy="496033"/>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i="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29997" name="Rectangle 205"/>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0863" name="Text Box 207"/>
          <p:cNvSpPr txBox="1">
            <a:spLocks noChangeArrowheads="1"/>
          </p:cNvSpPr>
          <p:nvPr/>
        </p:nvSpPr>
        <p:spPr bwMode="auto">
          <a:xfrm>
            <a:off x="9022410" y="734290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58</a:t>
            </a:r>
          </a:p>
        </p:txBody>
      </p:sp>
      <p:sp>
        <p:nvSpPr>
          <p:cNvPr id="930000" name="Rectangle 208"/>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30001" name="Rectangle 209"/>
          <p:cNvSpPr>
            <a:spLocks noChangeArrowheads="1"/>
          </p:cNvSpPr>
          <p:nvPr/>
        </p:nvSpPr>
        <p:spPr bwMode="auto">
          <a:xfrm>
            <a:off x="5167313" y="2128838"/>
            <a:ext cx="4306887" cy="582211"/>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spcBef>
                <a:spcPct val="50000"/>
              </a:spcBef>
              <a:defRPr/>
            </a:pPr>
            <a:r>
              <a:rPr lang="ar-JO" sz="3200" b="1" dirty="0">
                <a:solidFill>
                  <a:srgbClr val="66FFFF"/>
                </a:solidFill>
                <a:latin typeface="Arial" panose="020B0604020202020204" pitchFamily="34" charset="0"/>
                <a:ea typeface="+mn-ea"/>
                <a:cs typeface="Arial" panose="020B0604020202020204" pitchFamily="34" charset="0"/>
              </a:rPr>
              <a:t>مشكلتان ...</a:t>
            </a:r>
            <a:endParaRPr lang="en-US" sz="3600" b="1" dirty="0">
              <a:solidFill>
                <a:srgbClr val="66FFFF"/>
              </a:solidFill>
              <a:latin typeface="Arial" panose="020B0604020202020204" pitchFamily="34" charset="0"/>
              <a:ea typeface="+mn-ea"/>
              <a:cs typeface="Arial" panose="020B0604020202020204" pitchFamily="34" charset="0"/>
            </a:endParaRPr>
          </a:p>
        </p:txBody>
      </p:sp>
      <p:sp>
        <p:nvSpPr>
          <p:cNvPr id="930002" name="Rectangle 210"/>
          <p:cNvSpPr>
            <a:spLocks noChangeArrowheads="1"/>
          </p:cNvSpPr>
          <p:nvPr/>
        </p:nvSpPr>
        <p:spPr bwMode="auto">
          <a:xfrm>
            <a:off x="5213350" y="2968625"/>
            <a:ext cx="4306888" cy="638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spcBef>
                <a:spcPct val="50000"/>
              </a:spcBef>
              <a:defRPr/>
            </a:pPr>
            <a:r>
              <a:rPr lang="ar-JO" sz="3600" b="1" dirty="0">
                <a:solidFill>
                  <a:srgbClr val="FFF819"/>
                </a:solidFill>
                <a:latin typeface="Arial" panose="020B0604020202020204" pitchFamily="34" charset="0"/>
                <a:ea typeface="+mn-ea"/>
                <a:cs typeface="Arial" panose="020B0604020202020204" pitchFamily="34" charset="0"/>
              </a:rPr>
              <a:t>المشكلة رقم ٢:</a:t>
            </a:r>
            <a:endParaRPr lang="en-US" sz="3600" b="1" dirty="0">
              <a:solidFill>
                <a:srgbClr val="FFF819"/>
              </a:solidFill>
              <a:latin typeface="Arial" panose="020B0604020202020204" pitchFamily="34" charset="0"/>
              <a:ea typeface="+mn-ea"/>
              <a:cs typeface="Arial" panose="020B0604020202020204" pitchFamily="34" charset="0"/>
            </a:endParaRPr>
          </a:p>
        </p:txBody>
      </p:sp>
      <p:sp>
        <p:nvSpPr>
          <p:cNvPr id="120867" name="Text Box 364"/>
          <p:cNvSpPr txBox="1">
            <a:spLocks noChangeArrowheads="1"/>
          </p:cNvSpPr>
          <p:nvPr/>
        </p:nvSpPr>
        <p:spPr bwMode="auto">
          <a:xfrm>
            <a:off x="9667875" y="7254875"/>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endParaRPr lang="en-US" sz="2000" b="1">
              <a:latin typeface="Arial" panose="020B0604020202020204" pitchFamily="34" charset="0"/>
              <a:cs typeface="Arial" panose="020B0604020202020204" pitchFamily="34" charset="0"/>
            </a:endParaRPr>
          </a:p>
        </p:txBody>
      </p:sp>
      <p:sp>
        <p:nvSpPr>
          <p:cNvPr id="120868" name="Rectangle 423"/>
          <p:cNvSpPr>
            <a:spLocks noChangeArrowheads="1"/>
          </p:cNvSpPr>
          <p:nvPr/>
        </p:nvSpPr>
        <p:spPr bwMode="auto">
          <a:xfrm>
            <a:off x="2868613" y="11223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grpSp>
        <p:nvGrpSpPr>
          <p:cNvPr id="120870" name="Group 847"/>
          <p:cNvGrpSpPr>
            <a:grpSpLocks/>
          </p:cNvGrpSpPr>
          <p:nvPr/>
        </p:nvGrpSpPr>
        <p:grpSpPr bwMode="auto">
          <a:xfrm>
            <a:off x="2676525" y="1301750"/>
            <a:ext cx="306388" cy="311150"/>
            <a:chOff x="2913" y="1215"/>
            <a:chExt cx="193" cy="196"/>
          </a:xfrm>
        </p:grpSpPr>
        <p:sp>
          <p:nvSpPr>
            <p:cNvPr id="121013" name="Rectangle 848"/>
            <p:cNvSpPr>
              <a:spLocks noChangeArrowheads="1"/>
            </p:cNvSpPr>
            <p:nvPr/>
          </p:nvSpPr>
          <p:spPr bwMode="auto">
            <a:xfrm>
              <a:off x="2913" y="1219"/>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sp>
          <p:nvSpPr>
            <p:cNvPr id="121014" name="Rectangle 849"/>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120871" name="AutoShape 989"/>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0872" name="Rectangle 990"/>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0873" name="Rectangle 991"/>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0874" name="Rectangle 992"/>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0875" name="Rectangle 993"/>
          <p:cNvSpPr>
            <a:spLocks noChangeArrowheads="1"/>
          </p:cNvSpPr>
          <p:nvPr/>
        </p:nvSpPr>
        <p:spPr bwMode="auto">
          <a:xfrm>
            <a:off x="2757488" y="629602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876" name="Rectangle 994"/>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0877" name="Rectangle 995"/>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30788" name="Rectangle 996"/>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0879" name="Line 997"/>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0880" name="Line 998"/>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81" name="Line 1002"/>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82" name="Line 1004"/>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83" name="Rectangle 1016"/>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0884" name="Line 1017"/>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85" name="Line 1018"/>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86" name="Rectangle 1019"/>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0887" name="Rectangle 1020"/>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888" name="Rectangle 1021"/>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0889" name="Line 102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90" name="Line 3"/>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91" name="Line 4"/>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92" name="Line 6"/>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93" name="Line 7"/>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94" name="Line 8"/>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95" name="Line 9"/>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96" name="Line 10"/>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897" name="Rectangle 11"/>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0898" name="Rectangle 12"/>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0899" name="Rectangle 16"/>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0900" name="Rectangle 17"/>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0901" name="AutoShape 18"/>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0902" name="Rectangle 29"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03" name="Line 30"/>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04" name="Line 31"/>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05" name="Line 32"/>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06" name="Line 33"/>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07" name="Line 34"/>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08" name="Line 35"/>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09" name="Rectangle 37"/>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0" name="Rectangle 38"/>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1" name="Rectangle 39"/>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2" name="Text Box 40"/>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0913" name="Text Box 41"/>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0914" name="Rectangle 42"/>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15" name="Rectangle 43"/>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16" name="Rectangle 44"/>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17" name="Rectangle 45"/>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18" name="Rectangle 46"/>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19" name="Rectangle 47"/>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20" name="Rectangle 48"/>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0921" name="Rectangle 49"/>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22" name="Rectangle 51"/>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23" name="Rectangle 52"/>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24" name="Line 53"/>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25" name="Line 54"/>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26" name="Line 55"/>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27" name="Line 56"/>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28" name="Rectangle 57"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29" name="Rectangle 58"/>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30" name="Line 59"/>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31" name="Rectangle 61"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32" name="Rectangle 62"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33" name="Rectangle 63"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34" name="Arc 64"/>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35" name="Rectangle 65"/>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36" name="Rectangle 66"/>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38" name="Rectangle 77"/>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0939" name="Rectangle 78"/>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0940" name="Rectangle 79"/>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0941" name="Rectangle 90"/>
          <p:cNvSpPr>
            <a:spLocks noChangeArrowheads="1"/>
          </p:cNvSpPr>
          <p:nvPr/>
        </p:nvSpPr>
        <p:spPr bwMode="auto">
          <a:xfrm>
            <a:off x="2770188" y="23526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42" name="Rectangle 91"/>
          <p:cNvSpPr>
            <a:spLocks noChangeArrowheads="1"/>
          </p:cNvSpPr>
          <p:nvPr/>
        </p:nvSpPr>
        <p:spPr bwMode="auto">
          <a:xfrm>
            <a:off x="2916238" y="22955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20943" name="Rectangle 92"/>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44" name="Rectangle 93"/>
          <p:cNvSpPr>
            <a:spLocks noChangeArrowheads="1"/>
          </p:cNvSpPr>
          <p:nvPr/>
        </p:nvSpPr>
        <p:spPr bwMode="auto">
          <a:xfrm>
            <a:off x="2909888" y="37433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20945" name="Rectangle 94"/>
          <p:cNvSpPr>
            <a:spLocks noChangeArrowheads="1"/>
          </p:cNvSpPr>
          <p:nvPr/>
        </p:nvSpPr>
        <p:spPr bwMode="auto">
          <a:xfrm>
            <a:off x="2751138" y="54387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0946" name="Rectangle 95"/>
          <p:cNvSpPr>
            <a:spLocks noChangeArrowheads="1"/>
          </p:cNvSpPr>
          <p:nvPr/>
        </p:nvSpPr>
        <p:spPr bwMode="auto">
          <a:xfrm>
            <a:off x="2897188" y="53816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20947" name="Line 96"/>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48" name="Line 97"/>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49" name="Rectangle 98"/>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0950" name="Text Box 99"/>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20951" name="Text Box 100"/>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0952" name="Line 101"/>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53" name="Text Box 102"/>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20954" name="Line 103"/>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55" name="Line 104"/>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56" name="Line 105"/>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57" name="Line 106"/>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58"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59"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60"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0961"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20962"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63"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64"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65"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66"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67"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68"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69"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70"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71"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72"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0973"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0974"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0975"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0976"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0977"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20978"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20979"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20980"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20990" name="Group 180"/>
          <p:cNvGrpSpPr>
            <a:grpSpLocks/>
          </p:cNvGrpSpPr>
          <p:nvPr/>
        </p:nvGrpSpPr>
        <p:grpSpPr bwMode="auto">
          <a:xfrm>
            <a:off x="3558762" y="3548061"/>
            <a:ext cx="412930" cy="889001"/>
            <a:chOff x="6046782" y="2946408"/>
            <a:chExt cx="1077913" cy="1682741"/>
          </a:xfrm>
        </p:grpSpPr>
        <p:grpSp>
          <p:nvGrpSpPr>
            <p:cNvPr id="120992" name="Group 85"/>
            <p:cNvGrpSpPr>
              <a:grpSpLocks/>
            </p:cNvGrpSpPr>
            <p:nvPr/>
          </p:nvGrpSpPr>
          <p:grpSpPr bwMode="auto">
            <a:xfrm>
              <a:off x="6153150" y="3681413"/>
              <a:ext cx="901700" cy="947736"/>
              <a:chOff x="1557" y="1007"/>
              <a:chExt cx="2105" cy="1949"/>
            </a:xfrm>
          </p:grpSpPr>
          <p:grpSp>
            <p:nvGrpSpPr>
              <p:cNvPr id="120996" name="Group 87"/>
              <p:cNvGrpSpPr>
                <a:grpSpLocks/>
              </p:cNvGrpSpPr>
              <p:nvPr/>
            </p:nvGrpSpPr>
            <p:grpSpPr bwMode="auto">
              <a:xfrm>
                <a:off x="1557" y="1209"/>
                <a:ext cx="2105" cy="1421"/>
                <a:chOff x="578" y="2316"/>
                <a:chExt cx="2105" cy="1421"/>
              </a:xfrm>
            </p:grpSpPr>
            <p:sp>
              <p:nvSpPr>
                <p:cNvPr id="121002"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1003"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20997"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98"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0999"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1000"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1001"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20993" name="Group 98"/>
            <p:cNvGrpSpPr>
              <a:grpSpLocks/>
            </p:cNvGrpSpPr>
            <p:nvPr/>
          </p:nvGrpSpPr>
          <p:grpSpPr bwMode="auto">
            <a:xfrm>
              <a:off x="6046782" y="2946408"/>
              <a:ext cx="1077913" cy="1377956"/>
              <a:chOff x="3833" y="1840"/>
              <a:chExt cx="679" cy="868"/>
            </a:xfrm>
          </p:grpSpPr>
          <p:sp>
            <p:nvSpPr>
              <p:cNvPr id="184"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85" name="Rectangle 97"/>
              <p:cNvSpPr>
                <a:spLocks noChangeArrowheads="1"/>
              </p:cNvSpPr>
              <p:nvPr/>
            </p:nvSpPr>
            <p:spPr bwMode="auto">
              <a:xfrm>
                <a:off x="3833" y="2381"/>
                <a:ext cx="679"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sp>
        <p:nvSpPr>
          <p:cNvPr id="186"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187" name="Group 659"/>
          <p:cNvGrpSpPr>
            <a:grpSpLocks/>
          </p:cNvGrpSpPr>
          <p:nvPr/>
        </p:nvGrpSpPr>
        <p:grpSpPr bwMode="auto">
          <a:xfrm>
            <a:off x="2095970" y="4352209"/>
            <a:ext cx="779463" cy="908050"/>
            <a:chOff x="1234" y="2786"/>
            <a:chExt cx="491" cy="572"/>
          </a:xfrm>
        </p:grpSpPr>
        <p:sp>
          <p:nvSpPr>
            <p:cNvPr id="188"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189"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190"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191"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192"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193"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194"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195"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196"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197"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198"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99"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00"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01"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02"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03"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pic>
        <p:nvPicPr>
          <p:cNvPr id="182" name="Picture 181">
            <a:extLst>
              <a:ext uri="{FF2B5EF4-FFF2-40B4-BE49-F238E27FC236}">
                <a16:creationId xmlns:a16="http://schemas.microsoft.com/office/drawing/2014/main" id="{18F4CA7A-276E-B889-33E3-2444B4FB28DD}"/>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30002"/>
                                        </p:tgtEl>
                                        <p:attrNameLst>
                                          <p:attrName>style.visibility</p:attrName>
                                        </p:attrNameLst>
                                      </p:cBhvr>
                                      <p:to>
                                        <p:strVal val="visible"/>
                                      </p:to>
                                    </p:set>
                                    <p:animEffect transition="in" filter="fade">
                                      <p:cBhvr>
                                        <p:cTn id="7" dur="1000"/>
                                        <p:tgtEl>
                                          <p:spTgt spid="930002"/>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929994"/>
                                        </p:tgtEl>
                                        <p:attrNameLst>
                                          <p:attrName>style.visibility</p:attrName>
                                        </p:attrNameLst>
                                      </p:cBhvr>
                                      <p:to>
                                        <p:strVal val="visible"/>
                                      </p:to>
                                    </p:set>
                                    <p:animEffect transition="in" filter="fade">
                                      <p:cBhvr>
                                        <p:cTn id="11" dur="1000"/>
                                        <p:tgtEl>
                                          <p:spTgt spid="929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9994" grpId="0" autoUpdateAnimBg="0"/>
      <p:bldP spid="930002"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82"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83"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84"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85"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2886"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87"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88"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89"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0"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1"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2"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3"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4"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5"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6"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7"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8"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899"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900"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901"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902"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903"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904"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22905"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906"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2907"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32040" name="Rectangle 200"/>
          <p:cNvSpPr>
            <a:spLocks noChangeArrowheads="1"/>
          </p:cNvSpPr>
          <p:nvPr/>
        </p:nvSpPr>
        <p:spPr bwMode="auto">
          <a:xfrm>
            <a:off x="5141913" y="2619375"/>
            <a:ext cx="4459287" cy="2859757"/>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لماذا لا نرتب الأنبياء في ترتيب يطابق الترتيب التاريخي للأحداث كما يخبرنا السجل الكتابي (والتاريخ الآخر)؟</a:t>
            </a:r>
            <a:endParaRPr lang="en-US" sz="4000" b="1" dirty="0">
              <a:solidFill>
                <a:srgbClr val="66FFFF"/>
              </a:solidFill>
              <a:latin typeface="Arial" panose="020B0604020202020204" pitchFamily="34" charset="0"/>
              <a:cs typeface="Arial" panose="020B0604020202020204" pitchFamily="34" charset="0"/>
            </a:endParaRPr>
          </a:p>
        </p:txBody>
      </p:sp>
      <p:sp>
        <p:nvSpPr>
          <p:cNvPr id="932041" name="Rectangle 201"/>
          <p:cNvSpPr>
            <a:spLocks noChangeArrowheads="1"/>
          </p:cNvSpPr>
          <p:nvPr/>
        </p:nvSpPr>
        <p:spPr bwMode="auto">
          <a:xfrm>
            <a:off x="5568950" y="2047875"/>
            <a:ext cx="3484563" cy="496033"/>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i="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32043" name="Rectangle 203"/>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2911" name="Text Box 205"/>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59</a:t>
            </a:r>
          </a:p>
        </p:txBody>
      </p:sp>
      <p:sp>
        <p:nvSpPr>
          <p:cNvPr id="932047" name="Rectangle 207"/>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32048" name="Text Box 208"/>
          <p:cNvSpPr txBox="1">
            <a:spLocks noChangeArrowheads="1"/>
          </p:cNvSpPr>
          <p:nvPr/>
        </p:nvSpPr>
        <p:spPr bwMode="auto">
          <a:xfrm>
            <a:off x="6453188" y="1935163"/>
            <a:ext cx="2289175" cy="641350"/>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إذن</a:t>
            </a:r>
            <a:endParaRPr lang="en-US" sz="3600" b="1" dirty="0">
              <a:solidFill>
                <a:srgbClr val="FFF819"/>
              </a:solidFill>
              <a:latin typeface="Arial" panose="020B0604020202020204" pitchFamily="34" charset="0"/>
              <a:cs typeface="Arial" panose="020B0604020202020204" pitchFamily="34" charset="0"/>
            </a:endParaRPr>
          </a:p>
        </p:txBody>
      </p:sp>
      <p:sp>
        <p:nvSpPr>
          <p:cNvPr id="122914" name="Rectangle 420"/>
          <p:cNvSpPr>
            <a:spLocks noChangeArrowheads="1"/>
          </p:cNvSpPr>
          <p:nvPr/>
        </p:nvSpPr>
        <p:spPr bwMode="auto">
          <a:xfrm>
            <a:off x="2868613" y="11223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2916" name="Text Box 690"/>
          <p:cNvSpPr txBox="1">
            <a:spLocks noChangeArrowheads="1"/>
          </p:cNvSpPr>
          <p:nvPr/>
        </p:nvSpPr>
        <p:spPr bwMode="auto">
          <a:xfrm>
            <a:off x="4094163" y="1895475"/>
            <a:ext cx="7953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800" b="1">
              <a:latin typeface="Arial" panose="020B0604020202020204" pitchFamily="34" charset="0"/>
              <a:cs typeface="Arial" panose="020B0604020202020204" pitchFamily="34" charset="0"/>
            </a:endParaRPr>
          </a:p>
        </p:txBody>
      </p:sp>
      <p:sp>
        <p:nvSpPr>
          <p:cNvPr id="122917" name="AutoShape 691"/>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2918" name="Rectangle 692"/>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2919" name="Rectangle 693"/>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2920" name="Rectangle 694"/>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2921" name="Rectangle 700"/>
          <p:cNvSpPr>
            <a:spLocks noChangeArrowheads="1"/>
          </p:cNvSpPr>
          <p:nvPr/>
        </p:nvSpPr>
        <p:spPr bwMode="auto">
          <a:xfrm>
            <a:off x="2757488" y="629602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22" name="Rectangle 706"/>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2923" name="Rectangle 707"/>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32548" name="Rectangle 708"/>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2925" name="Line 709"/>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26" name="Line 710"/>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27" name="Line 714"/>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28" name="Freeform 715"/>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22929" name="Line 716"/>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30" name="Rectangle 728"/>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2931" name="Line 729"/>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32" name="Line 730"/>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33" name="Rectangle 731"/>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2934" name="Rectangle 732"/>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35" name="Rectangle 733"/>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2936" name="Line 735"/>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37" name="Line 740"/>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38" name="Line 741"/>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39" name="Line 743"/>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40" name="Line 744"/>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41" name="Line 745"/>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42" name="Line 746"/>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43" name="Line 747"/>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44" name="Rectangle 748"/>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2945" name="Rectangle 749"/>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2946" name="Rectangle 753"/>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2947" name="Rectangle 754"/>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2948" name="AutoShape 755"/>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2949" name="Rectangle 766"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50" name="Line 767"/>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51" name="Line 768"/>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52" name="Line 769"/>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53" name="Line 770"/>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54" name="Line 771"/>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55" name="Line 772"/>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56" name="Rectangle 774"/>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57" name="Rectangle 775"/>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58" name="Rectangle 776"/>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59" name="Text Box 777"/>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2960" name="Text Box 778"/>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2961" name="Rectangle 779"/>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62" name="Rectangle 780"/>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63" name="Rectangle 781"/>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64" name="Rectangle 782"/>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65" name="Rectangle 783"/>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66" name="Rectangle 784"/>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67" name="Rectangle 785"/>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2968" name="Rectangle 786"/>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69" name="Rectangle 788"/>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70" name="Rectangle 789"/>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71" name="Line 790"/>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72" name="Line 791"/>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73" name="Line 792"/>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74" name="Line 793"/>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75" name="Rectangle 794"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76" name="Rectangle 795"/>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77" name="Line 796"/>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78" name="Rectangle 798"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79" name="Rectangle 799"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80" name="Rectangle 800"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81" name="Arc 801"/>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82" name="Rectangle 802"/>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83" name="Rectangle 803"/>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2985" name="Rectangle 814"/>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2986" name="Rectangle 815"/>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2987" name="Rectangle 816"/>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2988" name="Rectangle 827"/>
          <p:cNvSpPr>
            <a:spLocks noChangeArrowheads="1"/>
          </p:cNvSpPr>
          <p:nvPr/>
        </p:nvSpPr>
        <p:spPr bwMode="auto">
          <a:xfrm>
            <a:off x="2770188" y="23526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89" name="Rectangle 828"/>
          <p:cNvSpPr>
            <a:spLocks noChangeArrowheads="1"/>
          </p:cNvSpPr>
          <p:nvPr/>
        </p:nvSpPr>
        <p:spPr bwMode="auto">
          <a:xfrm>
            <a:off x="2916238" y="22955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22990" name="Rectangle 832"/>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91" name="Rectangle 833"/>
          <p:cNvSpPr>
            <a:spLocks noChangeArrowheads="1"/>
          </p:cNvSpPr>
          <p:nvPr/>
        </p:nvSpPr>
        <p:spPr bwMode="auto">
          <a:xfrm>
            <a:off x="2909888" y="37433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22992" name="Rectangle 837"/>
          <p:cNvSpPr>
            <a:spLocks noChangeArrowheads="1"/>
          </p:cNvSpPr>
          <p:nvPr/>
        </p:nvSpPr>
        <p:spPr bwMode="auto">
          <a:xfrm>
            <a:off x="2751138" y="54387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2993" name="Rectangle 838"/>
          <p:cNvSpPr>
            <a:spLocks noChangeArrowheads="1"/>
          </p:cNvSpPr>
          <p:nvPr/>
        </p:nvSpPr>
        <p:spPr bwMode="auto">
          <a:xfrm>
            <a:off x="2897188" y="53816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22994" name="Line 847"/>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95" name="Line 848"/>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2996" name="Rectangle 849"/>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2997" name="Text Box 850"/>
          <p:cNvSpPr txBox="1">
            <a:spLocks noChangeArrowheads="1"/>
          </p:cNvSpPr>
          <p:nvPr/>
        </p:nvSpPr>
        <p:spPr bwMode="auto">
          <a:xfrm rot="-5400000">
            <a:off x="2243932" y="3812381"/>
            <a:ext cx="38163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22998" name="Text Box 851"/>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2999" name="Text Box 852"/>
          <p:cNvSpPr txBox="1">
            <a:spLocks noChangeArrowheads="1"/>
          </p:cNvSpPr>
          <p:nvPr/>
        </p:nvSpPr>
        <p:spPr bwMode="auto">
          <a:xfrm>
            <a:off x="9578975" y="728027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23000" name="Line 85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01" name="Text Box 854"/>
          <p:cNvSpPr txBox="1">
            <a:spLocks noChangeArrowheads="1"/>
          </p:cNvSpPr>
          <p:nvPr/>
        </p:nvSpPr>
        <p:spPr bwMode="auto">
          <a:xfrm rot="-5400000">
            <a:off x="1716882" y="364410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23002" name="Line 85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03" name="Line 85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04" name="Line 85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05" name="Line 85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06"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07"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08"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3009"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23010"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11"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12"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13"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14"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15"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16"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17"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18"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19"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20"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3021"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3022"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3023"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3024"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3025"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23026"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23027"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23028"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23038" name="Group 178"/>
          <p:cNvGrpSpPr>
            <a:grpSpLocks/>
          </p:cNvGrpSpPr>
          <p:nvPr/>
        </p:nvGrpSpPr>
        <p:grpSpPr bwMode="auto">
          <a:xfrm>
            <a:off x="3532008" y="3548061"/>
            <a:ext cx="433608" cy="889001"/>
            <a:chOff x="5976932" y="2946408"/>
            <a:chExt cx="1131888" cy="1682741"/>
          </a:xfrm>
        </p:grpSpPr>
        <p:grpSp>
          <p:nvGrpSpPr>
            <p:cNvPr id="123040" name="Group 85"/>
            <p:cNvGrpSpPr>
              <a:grpSpLocks/>
            </p:cNvGrpSpPr>
            <p:nvPr/>
          </p:nvGrpSpPr>
          <p:grpSpPr bwMode="auto">
            <a:xfrm>
              <a:off x="6153150" y="3681413"/>
              <a:ext cx="901700" cy="947736"/>
              <a:chOff x="1557" y="1007"/>
              <a:chExt cx="2105" cy="1949"/>
            </a:xfrm>
          </p:grpSpPr>
          <p:grpSp>
            <p:nvGrpSpPr>
              <p:cNvPr id="123044" name="Group 87"/>
              <p:cNvGrpSpPr>
                <a:grpSpLocks/>
              </p:cNvGrpSpPr>
              <p:nvPr/>
            </p:nvGrpSpPr>
            <p:grpSpPr bwMode="auto">
              <a:xfrm>
                <a:off x="1557" y="1209"/>
                <a:ext cx="2105" cy="1421"/>
                <a:chOff x="578" y="2316"/>
                <a:chExt cx="2105" cy="1421"/>
              </a:xfrm>
            </p:grpSpPr>
            <p:sp>
              <p:nvSpPr>
                <p:cNvPr id="12305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305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2304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304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304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304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304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23041" name="Group 98"/>
            <p:cNvGrpSpPr>
              <a:grpSpLocks/>
            </p:cNvGrpSpPr>
            <p:nvPr/>
          </p:nvGrpSpPr>
          <p:grpSpPr bwMode="auto">
            <a:xfrm>
              <a:off x="5976932" y="2946408"/>
              <a:ext cx="1131888" cy="1377956"/>
              <a:chOff x="3789" y="1840"/>
              <a:chExt cx="713" cy="868"/>
            </a:xfrm>
          </p:grpSpPr>
          <p:sp>
            <p:nvSpPr>
              <p:cNvPr id="182"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83" name="Rectangle 97"/>
              <p:cNvSpPr>
                <a:spLocks noChangeArrowheads="1"/>
              </p:cNvSpPr>
              <p:nvPr/>
            </p:nvSpPr>
            <p:spPr bwMode="auto">
              <a:xfrm>
                <a:off x="3789" y="2381"/>
                <a:ext cx="713"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sp>
        <p:nvSpPr>
          <p:cNvPr id="184"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185" name="Group 659"/>
          <p:cNvGrpSpPr>
            <a:grpSpLocks/>
          </p:cNvGrpSpPr>
          <p:nvPr/>
        </p:nvGrpSpPr>
        <p:grpSpPr bwMode="auto">
          <a:xfrm>
            <a:off x="2095970" y="4352213"/>
            <a:ext cx="779463" cy="908051"/>
            <a:chOff x="1234" y="2786"/>
            <a:chExt cx="491" cy="572"/>
          </a:xfrm>
        </p:grpSpPr>
        <p:sp>
          <p:nvSpPr>
            <p:cNvPr id="186"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187"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188"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189"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190"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191"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192"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200"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01"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02"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03"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04"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05"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06"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07"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08"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pic>
        <p:nvPicPr>
          <p:cNvPr id="180" name="Picture 179">
            <a:extLst>
              <a:ext uri="{FF2B5EF4-FFF2-40B4-BE49-F238E27FC236}">
                <a16:creationId xmlns:a16="http://schemas.microsoft.com/office/drawing/2014/main" id="{3D8D3247-438A-17FA-07B6-8545C25ADAD8}"/>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932040"/>
                                        </p:tgtEl>
                                        <p:attrNameLst>
                                          <p:attrName>style.visibility</p:attrName>
                                        </p:attrNameLst>
                                      </p:cBhvr>
                                      <p:to>
                                        <p:strVal val="visible"/>
                                      </p:to>
                                    </p:set>
                                    <p:anim calcmode="lin" valueType="num">
                                      <p:cBhvr>
                                        <p:cTn id="7" dur="500" fill="hold"/>
                                        <p:tgtEl>
                                          <p:spTgt spid="932040"/>
                                        </p:tgtEl>
                                        <p:attrNameLst>
                                          <p:attrName>ppt_x</p:attrName>
                                        </p:attrNameLst>
                                      </p:cBhvr>
                                      <p:tavLst>
                                        <p:tav tm="0">
                                          <p:val>
                                            <p:strVal val="#ppt_x-#ppt_w/2"/>
                                          </p:val>
                                        </p:tav>
                                        <p:tav tm="100000">
                                          <p:val>
                                            <p:strVal val="#ppt_x"/>
                                          </p:val>
                                        </p:tav>
                                      </p:tavLst>
                                    </p:anim>
                                    <p:anim calcmode="lin" valueType="num">
                                      <p:cBhvr>
                                        <p:cTn id="8" dur="500" fill="hold"/>
                                        <p:tgtEl>
                                          <p:spTgt spid="932040"/>
                                        </p:tgtEl>
                                        <p:attrNameLst>
                                          <p:attrName>ppt_y</p:attrName>
                                        </p:attrNameLst>
                                      </p:cBhvr>
                                      <p:tavLst>
                                        <p:tav tm="0">
                                          <p:val>
                                            <p:strVal val="#ppt_y"/>
                                          </p:val>
                                        </p:tav>
                                        <p:tav tm="100000">
                                          <p:val>
                                            <p:strVal val="#ppt_y"/>
                                          </p:val>
                                        </p:tav>
                                      </p:tavLst>
                                    </p:anim>
                                    <p:anim calcmode="lin" valueType="num">
                                      <p:cBhvr>
                                        <p:cTn id="9" dur="500" fill="hold"/>
                                        <p:tgtEl>
                                          <p:spTgt spid="932040"/>
                                        </p:tgtEl>
                                        <p:attrNameLst>
                                          <p:attrName>ppt_w</p:attrName>
                                        </p:attrNameLst>
                                      </p:cBhvr>
                                      <p:tavLst>
                                        <p:tav tm="0">
                                          <p:val>
                                            <p:fltVal val="0"/>
                                          </p:val>
                                        </p:tav>
                                        <p:tav tm="100000">
                                          <p:val>
                                            <p:strVal val="#ppt_w"/>
                                          </p:val>
                                        </p:tav>
                                      </p:tavLst>
                                    </p:anim>
                                    <p:anim calcmode="lin" valueType="num">
                                      <p:cBhvr>
                                        <p:cTn id="10" dur="500" fill="hold"/>
                                        <p:tgtEl>
                                          <p:spTgt spid="9320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040"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050" name="Picture 2"/>
          <p:cNvPicPr>
            <a:picLocks noChangeAspect="1" noChangeArrowheads="1"/>
          </p:cNvPicPr>
          <p:nvPr/>
        </p:nvPicPr>
        <p:blipFill>
          <a:blip r:embed="rId3"/>
          <a:srcRect/>
          <a:stretch>
            <a:fillRect/>
          </a:stretch>
        </p:blipFill>
        <p:spPr bwMode="auto">
          <a:xfrm>
            <a:off x="481344"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4338" name="Text Box 3"/>
          <p:cNvSpPr txBox="1">
            <a:spLocks noChangeArrowheads="1"/>
          </p:cNvSpPr>
          <p:nvPr/>
        </p:nvSpPr>
        <p:spPr bwMode="auto">
          <a:xfrm>
            <a:off x="9612644"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14339" name="Rectangle 5"/>
          <p:cNvSpPr>
            <a:spLocks noChangeArrowheads="1"/>
          </p:cNvSpPr>
          <p:nvPr/>
        </p:nvSpPr>
        <p:spPr bwMode="auto">
          <a:xfrm>
            <a:off x="449594"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pic>
        <p:nvPicPr>
          <p:cNvPr id="1026077" name="Picture 2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160794"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26071" name="AutoShape 23"/>
          <p:cNvSpPr>
            <a:spLocks noChangeArrowheads="1"/>
          </p:cNvSpPr>
          <p:nvPr/>
        </p:nvSpPr>
        <p:spPr bwMode="auto">
          <a:xfrm>
            <a:off x="4977144" y="1682750"/>
            <a:ext cx="4002087" cy="706438"/>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26072" name="Line 24"/>
          <p:cNvSpPr>
            <a:spLocks noChangeShapeType="1"/>
          </p:cNvSpPr>
          <p:nvPr/>
        </p:nvSpPr>
        <p:spPr bwMode="auto">
          <a:xfrm flipH="1">
            <a:off x="2459369" y="2024063"/>
            <a:ext cx="2486025" cy="1627187"/>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4347" name="Text Box 25"/>
          <p:cNvSpPr txBox="1">
            <a:spLocks noChangeArrowheads="1"/>
          </p:cNvSpPr>
          <p:nvPr/>
        </p:nvSpPr>
        <p:spPr bwMode="auto">
          <a:xfrm>
            <a:off x="9171684" y="748736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14348" name="Text Box 26"/>
          <p:cNvSpPr txBox="1">
            <a:spLocks noChangeArrowheads="1"/>
          </p:cNvSpPr>
          <p:nvPr/>
        </p:nvSpPr>
        <p:spPr bwMode="auto">
          <a:xfrm>
            <a:off x="8981466"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06</a:t>
            </a:r>
          </a:p>
        </p:txBody>
      </p:sp>
      <p:sp>
        <p:nvSpPr>
          <p:cNvPr id="1026067" name="AutoShape 19"/>
          <p:cNvSpPr>
            <a:spLocks noChangeArrowheads="1"/>
          </p:cNvSpPr>
          <p:nvPr/>
        </p:nvSpPr>
        <p:spPr bwMode="auto">
          <a:xfrm>
            <a:off x="1216356" y="1741488"/>
            <a:ext cx="1249363" cy="4595812"/>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5" name="Text Box 14">
            <a:extLst>
              <a:ext uri="{FF2B5EF4-FFF2-40B4-BE49-F238E27FC236}">
                <a16:creationId xmlns:a16="http://schemas.microsoft.com/office/drawing/2014/main" id="{B7B7EF56-39A4-82A9-B609-D3DEB22698E5}"/>
              </a:ext>
            </a:extLst>
          </p:cNvPr>
          <p:cNvSpPr txBox="1">
            <a:spLocks noChangeArrowheads="1"/>
          </p:cNvSpPr>
          <p:nvPr/>
        </p:nvSpPr>
        <p:spPr bwMode="auto">
          <a:xfrm>
            <a:off x="5099798" y="1790700"/>
            <a:ext cx="36830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6" name="Text Box 15">
            <a:extLst>
              <a:ext uri="{FF2B5EF4-FFF2-40B4-BE49-F238E27FC236}">
                <a16:creationId xmlns:a16="http://schemas.microsoft.com/office/drawing/2014/main" id="{89E4D889-90DF-EF0C-F799-5730138B7A51}"/>
              </a:ext>
            </a:extLst>
          </p:cNvPr>
          <p:cNvSpPr txBox="1">
            <a:spLocks noChangeArrowheads="1"/>
          </p:cNvSpPr>
          <p:nvPr/>
        </p:nvSpPr>
        <p:spPr bwMode="auto">
          <a:xfrm>
            <a:off x="5131548" y="2984500"/>
            <a:ext cx="36195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7" name="Text Box 16">
            <a:extLst>
              <a:ext uri="{FF2B5EF4-FFF2-40B4-BE49-F238E27FC236}">
                <a16:creationId xmlns:a16="http://schemas.microsoft.com/office/drawing/2014/main" id="{8D00799C-F9BB-08AC-D570-9F14A2A29975}"/>
              </a:ext>
            </a:extLst>
          </p:cNvPr>
          <p:cNvSpPr txBox="1">
            <a:spLocks noChangeArrowheads="1"/>
          </p:cNvSpPr>
          <p:nvPr/>
        </p:nvSpPr>
        <p:spPr bwMode="auto">
          <a:xfrm>
            <a:off x="4737848" y="4178300"/>
            <a:ext cx="44069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8" name="Text Box 17">
            <a:extLst>
              <a:ext uri="{FF2B5EF4-FFF2-40B4-BE49-F238E27FC236}">
                <a16:creationId xmlns:a16="http://schemas.microsoft.com/office/drawing/2014/main" id="{80817421-36D7-BD0D-6FAE-50033292514A}"/>
              </a:ext>
            </a:extLst>
          </p:cNvPr>
          <p:cNvSpPr txBox="1">
            <a:spLocks noChangeArrowheads="1"/>
          </p:cNvSpPr>
          <p:nvPr/>
        </p:nvSpPr>
        <p:spPr bwMode="auto">
          <a:xfrm>
            <a:off x="4921998" y="5372100"/>
            <a:ext cx="40386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26071"/>
                                        </p:tgtEl>
                                        <p:attrNameLst>
                                          <p:attrName>style.visibility</p:attrName>
                                        </p:attrNameLst>
                                      </p:cBhvr>
                                      <p:to>
                                        <p:strVal val="visible"/>
                                      </p:to>
                                    </p:set>
                                    <p:animEffect transition="in" filter="wipe(right)">
                                      <p:cBhvr>
                                        <p:cTn id="7" dur="500"/>
                                        <p:tgtEl>
                                          <p:spTgt spid="1026071"/>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26072"/>
                                        </p:tgtEl>
                                        <p:attrNameLst>
                                          <p:attrName>style.visibility</p:attrName>
                                        </p:attrNameLst>
                                      </p:cBhvr>
                                      <p:to>
                                        <p:strVal val="visible"/>
                                      </p:to>
                                    </p:set>
                                    <p:animEffect transition="in" filter="wipe(right)">
                                      <p:cBhvr>
                                        <p:cTn id="11" dur="500"/>
                                        <p:tgtEl>
                                          <p:spTgt spid="1026072"/>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26067"/>
                                        </p:tgtEl>
                                        <p:attrNameLst>
                                          <p:attrName>style.visibility</p:attrName>
                                        </p:attrNameLst>
                                      </p:cBhvr>
                                      <p:to>
                                        <p:strVal val="visible"/>
                                      </p:to>
                                    </p:set>
                                    <p:animEffect transition="in" filter="wipe(up)">
                                      <p:cBhvr>
                                        <p:cTn id="15" dur="500"/>
                                        <p:tgtEl>
                                          <p:spTgt spid="10260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071" grpId="0" animBg="1"/>
      <p:bldP spid="102606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30"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31"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32"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3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4934"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35"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36"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37"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38"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39"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0"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1"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2"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3"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4"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5"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6"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7"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8"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49"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50"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4951" name="Rectangle 176"/>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24952" name="Picture 1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53" name="Rectangle 178"/>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4954" name="Rectangle 179"/>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4955" name="Text Box 190"/>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60</a:t>
            </a:r>
          </a:p>
        </p:txBody>
      </p:sp>
      <p:grpSp>
        <p:nvGrpSpPr>
          <p:cNvPr id="124956" name="Group 191"/>
          <p:cNvGrpSpPr>
            <a:grpSpLocks/>
          </p:cNvGrpSpPr>
          <p:nvPr/>
        </p:nvGrpSpPr>
        <p:grpSpPr bwMode="auto">
          <a:xfrm>
            <a:off x="5232400" y="6196013"/>
            <a:ext cx="4233863" cy="822325"/>
            <a:chOff x="3468" y="4011"/>
            <a:chExt cx="2667" cy="518"/>
          </a:xfrm>
        </p:grpSpPr>
        <p:sp>
          <p:nvSpPr>
            <p:cNvPr id="1148096" name="Text Box 192"/>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1148097"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1148098" name="Rectangle 194"/>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4958" name="Text Box 198"/>
          <p:cNvSpPr txBox="1">
            <a:spLocks noChangeArrowheads="1"/>
          </p:cNvSpPr>
          <p:nvPr/>
        </p:nvSpPr>
        <p:spPr bwMode="auto">
          <a:xfrm>
            <a:off x="9578975" y="728345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148105" name="AutoShape 201"/>
          <p:cNvSpPr>
            <a:spLocks noChangeArrowheads="1"/>
          </p:cNvSpPr>
          <p:nvPr/>
        </p:nvSpPr>
        <p:spPr bwMode="auto">
          <a:xfrm>
            <a:off x="5389563" y="6040438"/>
            <a:ext cx="3971925" cy="1114425"/>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124960" name="Group 379"/>
          <p:cNvGrpSpPr>
            <a:grpSpLocks/>
          </p:cNvGrpSpPr>
          <p:nvPr/>
        </p:nvGrpSpPr>
        <p:grpSpPr bwMode="auto">
          <a:xfrm>
            <a:off x="5059363" y="1966913"/>
            <a:ext cx="4700587" cy="1731962"/>
            <a:chOff x="3187" y="1239"/>
            <a:chExt cx="2961" cy="1091"/>
          </a:xfrm>
        </p:grpSpPr>
        <p:sp>
          <p:nvSpPr>
            <p:cNvPr id="1148284"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148285"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148286"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24962" name="Text Box 384"/>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4963" name="AutoShape 385"/>
          <p:cNvSpPr>
            <a:spLocks noChangeArrowheads="1"/>
          </p:cNvSpPr>
          <p:nvPr/>
        </p:nvSpPr>
        <p:spPr bwMode="auto">
          <a:xfrm flipH="1">
            <a:off x="1801813" y="4060825"/>
            <a:ext cx="1387475" cy="164147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4964" name="Rectangle 386"/>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4965" name="Rectangle 387"/>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4966" name="Rectangle 388"/>
          <p:cNvSpPr>
            <a:spLocks noChangeArrowheads="1"/>
          </p:cNvSpPr>
          <p:nvPr/>
        </p:nvSpPr>
        <p:spPr bwMode="auto">
          <a:xfrm>
            <a:off x="2649538" y="1098550"/>
            <a:ext cx="1228725" cy="11557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4967" name="Rectangle 399"/>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24968" name="Rectangle 400"/>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4969" name="Rectangle 401"/>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48306" name="Rectangle 402"/>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4971" name="Line 403"/>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4972" name="Line 404"/>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73" name="Line 408"/>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74" name="Line 410"/>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75" name="Rectangle 422"/>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4976" name="Line 423"/>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77" name="Line 424"/>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78" name="Rectangle 426"/>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4979" name="Rectangle 427"/>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4980" name="Rectangle 428"/>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4981" name="Line 429"/>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82" name="Line 434"/>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83" name="Line 435"/>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84" name="Line 437"/>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85" name="Line 439"/>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86" name="Line 440"/>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87" name="Line 441"/>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88" name="Rectangle 442"/>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4989" name="Rectangle 443"/>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4990" name="Rectangle 447"/>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4991" name="Rectangle 448"/>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4992" name="AutoShape 449"/>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4993" name="Rectangle 460"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4994" name="Line 461"/>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95" name="Line 462"/>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96" name="Line 463"/>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97" name="Line 464"/>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98" name="Line 465"/>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4999" name="Line 466"/>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00" name="Rectangle 468"/>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1" name="Rectangle 469"/>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2" name="Rectangle 470"/>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3" name="Text Box 471"/>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5004" name="Text Box 472"/>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5005" name="Rectangle 473"/>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5006" name="Rectangle 474"/>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5007" name="Rectangle 475"/>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5008" name="Rectangle 476"/>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5009" name="Rectangle 477"/>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5010" name="Rectangle 478"/>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5011" name="Rectangle 479"/>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5012" name="Rectangle 480"/>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5013" name="Rectangle 482"/>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14" name="Rectangle 483"/>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5015" name="Line 484"/>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16" name="Line 485"/>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17" name="Line 486"/>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18" name="Line 487"/>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19" name="Rectangle 488"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20" name="Rectangle 489"/>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5021" name="Rectangle 492"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22" name="Rectangle 493"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23" name="Rectangle 494"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24" name="Arc 495"/>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25" name="Rectangle 496"/>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26" name="Rectangle 497"/>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28" name="Rectangle 508"/>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5029" name="Rectangle 509"/>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5030" name="Rectangle 510"/>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5031" name="Rectangle 543"/>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5032" name="Text Box 544"/>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25033" name="Line 585"/>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34" name="Line 586"/>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35" name="Line 587"/>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148492"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i="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i="1" dirty="0">
              <a:solidFill>
                <a:srgbClr val="66FFFF"/>
              </a:solidFill>
              <a:latin typeface="Arial" panose="020B0604020202020204" pitchFamily="34" charset="0"/>
              <a:ea typeface="+mn-ea"/>
              <a:cs typeface="Arial" panose="020B0604020202020204" pitchFamily="34" charset="0"/>
            </a:endParaRPr>
          </a:p>
        </p:txBody>
      </p:sp>
      <p:sp>
        <p:nvSpPr>
          <p:cNvPr id="125037" name="Line 58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38" name="Text Box 590"/>
          <p:cNvSpPr txBox="1">
            <a:spLocks noChangeArrowheads="1"/>
          </p:cNvSpPr>
          <p:nvPr/>
        </p:nvSpPr>
        <p:spPr bwMode="auto">
          <a:xfrm rot="-5400000">
            <a:off x="1716882" y="364410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25039" name="Line 591"/>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40" name="Line 592"/>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41" name="Line 593"/>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42" name="Line 594"/>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43"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44"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45"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5046"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25047"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48"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49"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50"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51"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52"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53"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55"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56"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57"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5058"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5059"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5060"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5061"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5062"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25063"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25064"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25065"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25075" name="Group 172"/>
          <p:cNvGrpSpPr>
            <a:grpSpLocks/>
          </p:cNvGrpSpPr>
          <p:nvPr/>
        </p:nvGrpSpPr>
        <p:grpSpPr bwMode="auto">
          <a:xfrm>
            <a:off x="3516803" y="3548062"/>
            <a:ext cx="468272" cy="889001"/>
            <a:chOff x="5937246" y="2946409"/>
            <a:chExt cx="1222376" cy="1682740"/>
          </a:xfrm>
        </p:grpSpPr>
        <p:grpSp>
          <p:nvGrpSpPr>
            <p:cNvPr id="125077" name="Group 85"/>
            <p:cNvGrpSpPr>
              <a:grpSpLocks/>
            </p:cNvGrpSpPr>
            <p:nvPr/>
          </p:nvGrpSpPr>
          <p:grpSpPr bwMode="auto">
            <a:xfrm>
              <a:off x="6153150" y="3681413"/>
              <a:ext cx="901700" cy="947736"/>
              <a:chOff x="1557" y="1007"/>
              <a:chExt cx="2105" cy="1949"/>
            </a:xfrm>
          </p:grpSpPr>
          <p:grpSp>
            <p:nvGrpSpPr>
              <p:cNvPr id="125081" name="Group 87"/>
              <p:cNvGrpSpPr>
                <a:grpSpLocks/>
              </p:cNvGrpSpPr>
              <p:nvPr/>
            </p:nvGrpSpPr>
            <p:grpSpPr bwMode="auto">
              <a:xfrm>
                <a:off x="1557" y="1209"/>
                <a:ext cx="2105" cy="1421"/>
                <a:chOff x="578" y="2316"/>
                <a:chExt cx="2105" cy="1421"/>
              </a:xfrm>
            </p:grpSpPr>
            <p:sp>
              <p:nvSpPr>
                <p:cNvPr id="12508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8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2508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8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8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8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508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25078" name="Group 98"/>
            <p:cNvGrpSpPr>
              <a:grpSpLocks/>
            </p:cNvGrpSpPr>
            <p:nvPr/>
          </p:nvGrpSpPr>
          <p:grpSpPr bwMode="auto">
            <a:xfrm>
              <a:off x="5937246" y="2946409"/>
              <a:ext cx="1222376" cy="1433519"/>
              <a:chOff x="3764" y="1840"/>
              <a:chExt cx="770" cy="903"/>
            </a:xfrm>
          </p:grpSpPr>
          <p:sp>
            <p:nvSpPr>
              <p:cNvPr id="176"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77" name="Rectangle 97"/>
              <p:cNvSpPr>
                <a:spLocks noChangeArrowheads="1"/>
              </p:cNvSpPr>
              <p:nvPr/>
            </p:nvSpPr>
            <p:spPr bwMode="auto">
              <a:xfrm>
                <a:off x="3764" y="2381"/>
                <a:ext cx="770" cy="36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sp>
        <p:nvSpPr>
          <p:cNvPr id="178"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79"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180"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181"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182"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83"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184"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185"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186"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187"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grpSp>
        <p:nvGrpSpPr>
          <p:cNvPr id="188" name="Group 659"/>
          <p:cNvGrpSpPr>
            <a:grpSpLocks/>
          </p:cNvGrpSpPr>
          <p:nvPr/>
        </p:nvGrpSpPr>
        <p:grpSpPr bwMode="auto">
          <a:xfrm>
            <a:off x="2095970" y="4352209"/>
            <a:ext cx="779463" cy="908050"/>
            <a:chOff x="1234" y="2786"/>
            <a:chExt cx="491" cy="572"/>
          </a:xfrm>
        </p:grpSpPr>
        <p:sp>
          <p:nvSpPr>
            <p:cNvPr id="189"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190"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191"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192"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193"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194"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195"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pic>
        <p:nvPicPr>
          <p:cNvPr id="173" name="Picture 172">
            <a:extLst>
              <a:ext uri="{FF2B5EF4-FFF2-40B4-BE49-F238E27FC236}">
                <a16:creationId xmlns:a16="http://schemas.microsoft.com/office/drawing/2014/main" id="{4647A340-695F-919B-1FE0-08BCA2819CFD}"/>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1148105"/>
                                        </p:tgtEl>
                                        <p:attrNameLst>
                                          <p:attrName>style.visibility</p:attrName>
                                        </p:attrNameLst>
                                      </p:cBhvr>
                                      <p:to>
                                        <p:strVal val="visible"/>
                                      </p:to>
                                    </p:set>
                                    <p:anim calcmode="lin" valueType="num">
                                      <p:cBhvr>
                                        <p:cTn id="7" dur="500" fill="hold"/>
                                        <p:tgtEl>
                                          <p:spTgt spid="1148105"/>
                                        </p:tgtEl>
                                        <p:attrNameLst>
                                          <p:attrName>ppt_w</p:attrName>
                                        </p:attrNameLst>
                                      </p:cBhvr>
                                      <p:tavLst>
                                        <p:tav tm="0">
                                          <p:val>
                                            <p:fltVal val="0"/>
                                          </p:val>
                                        </p:tav>
                                        <p:tav tm="100000">
                                          <p:val>
                                            <p:strVal val="#ppt_w"/>
                                          </p:val>
                                        </p:tav>
                                      </p:tavLst>
                                    </p:anim>
                                    <p:anim calcmode="lin" valueType="num">
                                      <p:cBhvr>
                                        <p:cTn id="8" dur="500" fill="hold"/>
                                        <p:tgtEl>
                                          <p:spTgt spid="1148105"/>
                                        </p:tgtEl>
                                        <p:attrNameLst>
                                          <p:attrName>ppt_h</p:attrName>
                                        </p:attrNameLst>
                                      </p:cBhvr>
                                      <p:tavLst>
                                        <p:tav tm="0">
                                          <p:val>
                                            <p:fltVal val="0"/>
                                          </p:val>
                                        </p:tav>
                                        <p:tav tm="100000">
                                          <p:val>
                                            <p:strVal val="#ppt_h"/>
                                          </p:val>
                                        </p:tav>
                                      </p:tavLst>
                                    </p:anim>
                                    <p:anim calcmode="lin" valueType="num">
                                      <p:cBhvr>
                                        <p:cTn id="9" dur="500" fill="hold"/>
                                        <p:tgtEl>
                                          <p:spTgt spid="1148105"/>
                                        </p:tgtEl>
                                        <p:attrNameLst>
                                          <p:attrName>ppt_x</p:attrName>
                                        </p:attrNameLst>
                                      </p:cBhvr>
                                      <p:tavLst>
                                        <p:tav tm="0">
                                          <p:val>
                                            <p:fltVal val="0.5"/>
                                          </p:val>
                                        </p:tav>
                                        <p:tav tm="100000">
                                          <p:val>
                                            <p:strVal val="#ppt_x"/>
                                          </p:val>
                                        </p:tav>
                                      </p:tavLst>
                                    </p:anim>
                                    <p:anim calcmode="lin" valueType="num">
                                      <p:cBhvr>
                                        <p:cTn id="10" dur="500" fill="hold"/>
                                        <p:tgtEl>
                                          <p:spTgt spid="114810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810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Text Box 738"/>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6978" name="AutoShape 578"/>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6979" name="Rectangle 579"/>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6980" name="Rectangle 580"/>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6981" name="Rectangle 581"/>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6982" name="Rectangle 592"/>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26983" name="Rectangle 593"/>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6984" name="Rectangle 594"/>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38579" name="Rectangle 595"/>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6986" name="Line 596"/>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6987" name="Line 597"/>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88" name="Line 601"/>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89" name="Line 603"/>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0" name="Rectangle 615"/>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6991" name="Line 616"/>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2" name="Line 617"/>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3" name="Rectangle 618"/>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6994" name="Rectangle 619"/>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6995" name="Rectangle 620"/>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6996" name="Rectangle 621"/>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6997" name="Line 62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8" name="Line 627"/>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9" name="Line 628"/>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0" name="Line 630"/>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1" name="Line 631"/>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2" name="Line 632"/>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3" name="Line 633"/>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4" name="Line 634"/>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5" name="Rectangle 635"/>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06" name="Rectangle 636"/>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07" name="Rectangle 640"/>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7008" name="Rectangle 641"/>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7009" name="AutoShape 642"/>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7010" name="Rectangle 653"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11" name="Line 654"/>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2" name="Line 655"/>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3" name="Line 656"/>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4" name="Line 657"/>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5" name="Line 658"/>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6" name="Line 659"/>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7" name="Rectangle 661"/>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18" name="Rectangle 662"/>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19" name="Rectangle 663"/>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0" name="Text Box 664"/>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7021" name="Text Box 665"/>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7022" name="Rectangle 666"/>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3" name="Rectangle 667"/>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4" name="Rectangle 668"/>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5" name="Rectangle 669"/>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6" name="Rectangle 670"/>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7" name="Rectangle 671"/>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8" name="Rectangle 672"/>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7029" name="Rectangle 673"/>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30" name="Rectangle 674"/>
          <p:cNvSpPr>
            <a:spLocks noChangeArrowheads="1"/>
          </p:cNvSpPr>
          <p:nvPr/>
        </p:nvSpPr>
        <p:spPr bwMode="auto">
          <a:xfrm>
            <a:off x="2513013" y="4684713"/>
            <a:ext cx="147955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27031" name="Rectangle 675"/>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2" name="Rectangle 676"/>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33" name="Line 677"/>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34" name="Line 678"/>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35" name="Line 679"/>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36" name="Line 680"/>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37" name="Rectangle 681"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38" name="Rectangle 682"/>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39" name="Line 683"/>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40" name="Rectangle 685"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1" name="Rectangle 686"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2" name="Rectangle 687"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3" name="Arc 688"/>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4" name="Rectangle 689"/>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5" name="Rectangle 690"/>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7" name="Rectangle 701"/>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48" name="Rectangle 702"/>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49" name="Rectangle 719"/>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50" name="Line 734"/>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51" name="Line 73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52" name="Rectangle 736"/>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7053" name="Text Box 737"/>
          <p:cNvSpPr txBox="1">
            <a:spLocks noChangeArrowheads="1"/>
          </p:cNvSpPr>
          <p:nvPr/>
        </p:nvSpPr>
        <p:spPr bwMode="auto">
          <a:xfrm rot="-5400000">
            <a:off x="2258219" y="379809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27054"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55"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56"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57"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58"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7059"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0"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1"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2"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3"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4"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5"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6"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7"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8"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9"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0"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1"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2"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3"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4"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27075"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7076"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7077"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38188" name="Rectangle 204"/>
          <p:cNvSpPr>
            <a:spLocks noChangeArrowheads="1"/>
          </p:cNvSpPr>
          <p:nvPr/>
        </p:nvSpPr>
        <p:spPr bwMode="auto">
          <a:xfrm>
            <a:off x="5568950" y="2047875"/>
            <a:ext cx="3484563" cy="496033"/>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i="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38190" name="Rectangle 206"/>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7080" name="Text Box 216"/>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61</a:t>
            </a:r>
          </a:p>
        </p:txBody>
      </p:sp>
      <p:sp>
        <p:nvSpPr>
          <p:cNvPr id="938207" name="Rectangle 223"/>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7083" name="Text Box 382"/>
          <p:cNvSpPr txBox="1">
            <a:spLocks noChangeArrowheads="1"/>
          </p:cNvSpPr>
          <p:nvPr/>
        </p:nvSpPr>
        <p:spPr bwMode="auto">
          <a:xfrm>
            <a:off x="9578975" y="728662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2</a:t>
            </a:r>
          </a:p>
        </p:txBody>
      </p:sp>
      <p:sp>
        <p:nvSpPr>
          <p:cNvPr id="127084" name="Text Box 740"/>
          <p:cNvSpPr txBox="1">
            <a:spLocks noChangeArrowheads="1"/>
          </p:cNvSpPr>
          <p:nvPr/>
        </p:nvSpPr>
        <p:spPr bwMode="auto">
          <a:xfrm rot="-5400000">
            <a:off x="1716882" y="3634581"/>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938192" name="AutoShape 208"/>
          <p:cNvSpPr>
            <a:spLocks noChangeArrowheads="1"/>
          </p:cNvSpPr>
          <p:nvPr/>
        </p:nvSpPr>
        <p:spPr bwMode="auto">
          <a:xfrm>
            <a:off x="2163763" y="2300288"/>
            <a:ext cx="2776537" cy="5180012"/>
          </a:xfrm>
          <a:prstGeom prst="roundRect">
            <a:avLst>
              <a:gd name="adj" fmla="val 16667"/>
            </a:avLst>
          </a:prstGeom>
          <a:noFill/>
          <a:ln w="76200">
            <a:solidFill>
              <a:schemeClr val="accent2"/>
            </a:solidFill>
            <a:round/>
            <a:headEnd/>
            <a:tailEnd/>
          </a:ln>
          <a:effectLst>
            <a:outerShdw blurRad="63500" dist="7184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38196" name="Oval 212"/>
          <p:cNvSpPr>
            <a:spLocks noChangeArrowheads="1"/>
          </p:cNvSpPr>
          <p:nvPr/>
        </p:nvSpPr>
        <p:spPr bwMode="auto">
          <a:xfrm>
            <a:off x="4114800" y="3654425"/>
            <a:ext cx="657225" cy="569913"/>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38197" name="Oval 213"/>
          <p:cNvSpPr>
            <a:spLocks noChangeArrowheads="1"/>
          </p:cNvSpPr>
          <p:nvPr/>
        </p:nvSpPr>
        <p:spPr bwMode="auto">
          <a:xfrm>
            <a:off x="4100513" y="5270500"/>
            <a:ext cx="657225" cy="569913"/>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38198" name="Oval 214"/>
          <p:cNvSpPr>
            <a:spLocks noChangeArrowheads="1"/>
          </p:cNvSpPr>
          <p:nvPr/>
        </p:nvSpPr>
        <p:spPr bwMode="auto">
          <a:xfrm>
            <a:off x="4092575" y="6142038"/>
            <a:ext cx="657225" cy="569912"/>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38370" name="AutoShape 386"/>
          <p:cNvSpPr>
            <a:spLocks noChangeArrowheads="1"/>
          </p:cNvSpPr>
          <p:nvPr/>
        </p:nvSpPr>
        <p:spPr bwMode="auto">
          <a:xfrm>
            <a:off x="2063750" y="1089025"/>
            <a:ext cx="2779713" cy="1125538"/>
          </a:xfrm>
          <a:prstGeom prst="roundRect">
            <a:avLst>
              <a:gd name="adj" fmla="val 16667"/>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38195" name="Oval 211"/>
          <p:cNvSpPr>
            <a:spLocks noChangeArrowheads="1"/>
          </p:cNvSpPr>
          <p:nvPr/>
        </p:nvSpPr>
        <p:spPr bwMode="auto">
          <a:xfrm>
            <a:off x="4121150" y="2189163"/>
            <a:ext cx="657225" cy="569912"/>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7097" name="Line 73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98" name="Rectangle 741"/>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99" name="Line 742"/>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0" name="Line 743"/>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1" name="Line 744"/>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2" name="Line 745"/>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3"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4"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5"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7106"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27107"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8"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9"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0"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1"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2"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3"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4"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5"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6"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7"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8"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7119"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7120"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121"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7122"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27123"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27124"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27125"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27135" name="Group 184"/>
          <p:cNvGrpSpPr>
            <a:grpSpLocks/>
          </p:cNvGrpSpPr>
          <p:nvPr/>
        </p:nvGrpSpPr>
        <p:grpSpPr bwMode="auto">
          <a:xfrm>
            <a:off x="3526529" y="3548062"/>
            <a:ext cx="458541" cy="889001"/>
            <a:chOff x="5962646" y="2946409"/>
            <a:chExt cx="1196976" cy="1682740"/>
          </a:xfrm>
        </p:grpSpPr>
        <p:grpSp>
          <p:nvGrpSpPr>
            <p:cNvPr id="127137" name="Group 85"/>
            <p:cNvGrpSpPr>
              <a:grpSpLocks/>
            </p:cNvGrpSpPr>
            <p:nvPr/>
          </p:nvGrpSpPr>
          <p:grpSpPr bwMode="auto">
            <a:xfrm>
              <a:off x="6153150" y="3681413"/>
              <a:ext cx="901700" cy="947736"/>
              <a:chOff x="1557" y="1007"/>
              <a:chExt cx="2105" cy="1949"/>
            </a:xfrm>
          </p:grpSpPr>
          <p:grpSp>
            <p:nvGrpSpPr>
              <p:cNvPr id="127141" name="Group 87"/>
              <p:cNvGrpSpPr>
                <a:grpSpLocks/>
              </p:cNvGrpSpPr>
              <p:nvPr/>
            </p:nvGrpSpPr>
            <p:grpSpPr bwMode="auto">
              <a:xfrm>
                <a:off x="1557" y="1209"/>
                <a:ext cx="2105" cy="1421"/>
                <a:chOff x="578" y="2316"/>
                <a:chExt cx="2105" cy="1421"/>
              </a:xfrm>
            </p:grpSpPr>
            <p:sp>
              <p:nvSpPr>
                <p:cNvPr id="12714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2714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27138" name="Group 98"/>
            <p:cNvGrpSpPr>
              <a:grpSpLocks/>
            </p:cNvGrpSpPr>
            <p:nvPr/>
          </p:nvGrpSpPr>
          <p:grpSpPr bwMode="auto">
            <a:xfrm>
              <a:off x="5962646" y="2946409"/>
              <a:ext cx="1196976" cy="1455744"/>
              <a:chOff x="3780" y="1840"/>
              <a:chExt cx="754" cy="917"/>
            </a:xfrm>
          </p:grpSpPr>
          <p:sp>
            <p:nvSpPr>
              <p:cNvPr id="188"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89" name="Rectangle 97"/>
              <p:cNvSpPr>
                <a:spLocks noChangeArrowheads="1"/>
              </p:cNvSpPr>
              <p:nvPr/>
            </p:nvSpPr>
            <p:spPr bwMode="auto">
              <a:xfrm>
                <a:off x="3780" y="2393"/>
                <a:ext cx="754"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grpSp>
        <p:nvGrpSpPr>
          <p:cNvPr id="191" name="Group 191"/>
          <p:cNvGrpSpPr>
            <a:grpSpLocks/>
          </p:cNvGrpSpPr>
          <p:nvPr/>
        </p:nvGrpSpPr>
        <p:grpSpPr bwMode="auto">
          <a:xfrm>
            <a:off x="5383364" y="6196013"/>
            <a:ext cx="3791857" cy="822325"/>
            <a:chOff x="3680" y="4011"/>
            <a:chExt cx="2280" cy="518"/>
          </a:xfrm>
        </p:grpSpPr>
        <p:sp>
          <p:nvSpPr>
            <p:cNvPr id="192" name="Text Box 192"/>
            <p:cNvSpPr txBox="1">
              <a:spLocks noChangeArrowheads="1"/>
            </p:cNvSpPr>
            <p:nvPr/>
          </p:nvSpPr>
          <p:spPr bwMode="auto">
            <a:xfrm>
              <a:off x="3733" y="4058"/>
              <a:ext cx="2154"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193"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nvGrpSpPr>
          <p:cNvPr id="194" name="Group 379"/>
          <p:cNvGrpSpPr>
            <a:grpSpLocks/>
          </p:cNvGrpSpPr>
          <p:nvPr/>
        </p:nvGrpSpPr>
        <p:grpSpPr bwMode="auto">
          <a:xfrm>
            <a:off x="5059363" y="1966913"/>
            <a:ext cx="4700587" cy="1731962"/>
            <a:chOff x="3187" y="1239"/>
            <a:chExt cx="2961" cy="1091"/>
          </a:xfrm>
        </p:grpSpPr>
        <p:sp>
          <p:nvSpPr>
            <p:cNvPr id="195"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96"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97"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98"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i="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i="1" dirty="0">
              <a:solidFill>
                <a:srgbClr val="66FFFF"/>
              </a:solidFill>
              <a:latin typeface="Arial" panose="020B0604020202020204" pitchFamily="34" charset="0"/>
              <a:ea typeface="+mn-ea"/>
              <a:cs typeface="Arial" panose="020B0604020202020204" pitchFamily="34" charset="0"/>
            </a:endParaRPr>
          </a:p>
        </p:txBody>
      </p:sp>
      <p:sp>
        <p:nvSpPr>
          <p:cNvPr id="199"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00" name="Group 659"/>
          <p:cNvGrpSpPr>
            <a:grpSpLocks/>
          </p:cNvGrpSpPr>
          <p:nvPr/>
        </p:nvGrpSpPr>
        <p:grpSpPr bwMode="auto">
          <a:xfrm>
            <a:off x="2095970" y="4352209"/>
            <a:ext cx="779463" cy="908050"/>
            <a:chOff x="1234" y="2786"/>
            <a:chExt cx="491" cy="572"/>
          </a:xfrm>
        </p:grpSpPr>
        <p:sp>
          <p:nvSpPr>
            <p:cNvPr id="201"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02"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03"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04"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05"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06"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07"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208"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09"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10"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11"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12"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13"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14"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15"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16"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pic>
        <p:nvPicPr>
          <p:cNvPr id="186" name="Picture 185">
            <a:extLst>
              <a:ext uri="{FF2B5EF4-FFF2-40B4-BE49-F238E27FC236}">
                <a16:creationId xmlns:a16="http://schemas.microsoft.com/office/drawing/2014/main" id="{41E5BDEA-2B0E-D07A-B45C-D3CC3DD45E42}"/>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938371" name="AutoShape 387"/>
          <p:cNvSpPr>
            <a:spLocks noChangeArrowheads="1"/>
          </p:cNvSpPr>
          <p:nvPr/>
        </p:nvSpPr>
        <p:spPr bwMode="auto">
          <a:xfrm rot="9069307">
            <a:off x="4508500" y="1104900"/>
            <a:ext cx="2185988"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38193" name="AutoShape 209"/>
          <p:cNvSpPr>
            <a:spLocks noChangeArrowheads="1"/>
          </p:cNvSpPr>
          <p:nvPr/>
        </p:nvSpPr>
        <p:spPr bwMode="auto">
          <a:xfrm rot="9069307">
            <a:off x="4452938" y="1598613"/>
            <a:ext cx="2185987" cy="8112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938369" name="Oval 385"/>
          <p:cNvSpPr>
            <a:spLocks noChangeArrowheads="1"/>
          </p:cNvSpPr>
          <p:nvPr/>
        </p:nvSpPr>
        <p:spPr bwMode="auto">
          <a:xfrm>
            <a:off x="4121150" y="1760538"/>
            <a:ext cx="657225" cy="569912"/>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38370"/>
                                        </p:tgtEl>
                                        <p:attrNameLst>
                                          <p:attrName>style.visibility</p:attrName>
                                        </p:attrNameLst>
                                      </p:cBhvr>
                                      <p:to>
                                        <p:strVal val="visible"/>
                                      </p:to>
                                    </p:set>
                                    <p:anim calcmode="lin" valueType="num">
                                      <p:cBhvr additive="base">
                                        <p:cTn id="7" dur="500" fill="hold"/>
                                        <p:tgtEl>
                                          <p:spTgt spid="938370"/>
                                        </p:tgtEl>
                                        <p:attrNameLst>
                                          <p:attrName>ppt_x</p:attrName>
                                        </p:attrNameLst>
                                      </p:cBhvr>
                                      <p:tavLst>
                                        <p:tav tm="0">
                                          <p:val>
                                            <p:strVal val="0-#ppt_w/2"/>
                                          </p:val>
                                        </p:tav>
                                        <p:tav tm="100000">
                                          <p:val>
                                            <p:strVal val="#ppt_x"/>
                                          </p:val>
                                        </p:tav>
                                      </p:tavLst>
                                    </p:anim>
                                    <p:anim calcmode="lin" valueType="num">
                                      <p:cBhvr additive="base">
                                        <p:cTn id="8" dur="500" fill="hold"/>
                                        <p:tgtEl>
                                          <p:spTgt spid="93837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938369"/>
                                        </p:tgtEl>
                                        <p:attrNameLst>
                                          <p:attrName>style.visibility</p:attrName>
                                        </p:attrNameLst>
                                      </p:cBhvr>
                                      <p:to>
                                        <p:strVal val="visible"/>
                                      </p:to>
                                    </p:set>
                                    <p:anim calcmode="lin" valueType="num">
                                      <p:cBhvr additive="base">
                                        <p:cTn id="12" dur="500" fill="hold"/>
                                        <p:tgtEl>
                                          <p:spTgt spid="938369"/>
                                        </p:tgtEl>
                                        <p:attrNameLst>
                                          <p:attrName>ppt_x</p:attrName>
                                        </p:attrNameLst>
                                      </p:cBhvr>
                                      <p:tavLst>
                                        <p:tav tm="0">
                                          <p:val>
                                            <p:strVal val="0-#ppt_w/2"/>
                                          </p:val>
                                        </p:tav>
                                        <p:tav tm="100000">
                                          <p:val>
                                            <p:strVal val="#ppt_x"/>
                                          </p:val>
                                        </p:tav>
                                      </p:tavLst>
                                    </p:anim>
                                    <p:anim calcmode="lin" valueType="num">
                                      <p:cBhvr additive="base">
                                        <p:cTn id="13" dur="500" fill="hold"/>
                                        <p:tgtEl>
                                          <p:spTgt spid="93836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938371"/>
                                        </p:tgtEl>
                                        <p:attrNameLst>
                                          <p:attrName>style.visibility</p:attrName>
                                        </p:attrNameLst>
                                      </p:cBhvr>
                                      <p:to>
                                        <p:strVal val="visible"/>
                                      </p:to>
                                    </p:set>
                                    <p:anim calcmode="lin" valueType="num">
                                      <p:cBhvr additive="base">
                                        <p:cTn id="17" dur="500" fill="hold"/>
                                        <p:tgtEl>
                                          <p:spTgt spid="938371"/>
                                        </p:tgtEl>
                                        <p:attrNameLst>
                                          <p:attrName>ppt_x</p:attrName>
                                        </p:attrNameLst>
                                      </p:cBhvr>
                                      <p:tavLst>
                                        <p:tav tm="0">
                                          <p:val>
                                            <p:strVal val="#ppt_x"/>
                                          </p:val>
                                        </p:tav>
                                        <p:tav tm="100000">
                                          <p:val>
                                            <p:strVal val="#ppt_x"/>
                                          </p:val>
                                        </p:tav>
                                      </p:tavLst>
                                    </p:anim>
                                    <p:anim calcmode="lin" valueType="num">
                                      <p:cBhvr additive="base">
                                        <p:cTn id="18" dur="500" fill="hold"/>
                                        <p:tgtEl>
                                          <p:spTgt spid="938371"/>
                                        </p:tgtEl>
                                        <p:attrNameLst>
                                          <p:attrName>ppt_y</p:attrName>
                                        </p:attrNameLst>
                                      </p:cBhvr>
                                      <p:tavLst>
                                        <p:tav tm="0">
                                          <p:val>
                                            <p:strVal val="0-#ppt_h/2"/>
                                          </p:val>
                                        </p:tav>
                                        <p:tav tm="100000">
                                          <p:val>
                                            <p:strVal val="#ppt_y"/>
                                          </p:val>
                                        </p:tav>
                                      </p:tavLst>
                                    </p:anim>
                                  </p:childTnLst>
                                  <p:subTnLst>
                                    <p:set>
                                      <p:cBhvr override="childStyle">
                                        <p:cTn dur="1" fill="hold" display="0" masterRel="nextClick" afterEffect="1"/>
                                        <p:tgtEl>
                                          <p:spTgt spid="938371"/>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938192"/>
                                        </p:tgtEl>
                                        <p:attrNameLst>
                                          <p:attrName>style.visibility</p:attrName>
                                        </p:attrNameLst>
                                      </p:cBhvr>
                                      <p:to>
                                        <p:strVal val="visible"/>
                                      </p:to>
                                    </p:set>
                                    <p:animEffect transition="in" filter="wipe(up)">
                                      <p:cBhvr>
                                        <p:cTn id="23" dur="500"/>
                                        <p:tgtEl>
                                          <p:spTgt spid="938192"/>
                                        </p:tgtEl>
                                      </p:cBhvr>
                                    </p:animEffect>
                                  </p:childTnLst>
                                </p:cTn>
                              </p:par>
                            </p:childTnLst>
                          </p:cTn>
                        </p:par>
                        <p:par>
                          <p:cTn id="24" fill="hold" nodeType="afterGroup">
                            <p:stCondLst>
                              <p:cond delay="500"/>
                            </p:stCondLst>
                            <p:childTnLst>
                              <p:par>
                                <p:cTn id="25" presetID="2" presetClass="entr" presetSubtype="1" fill="hold" nodeType="afterEffect">
                                  <p:stCondLst>
                                    <p:cond delay="0"/>
                                  </p:stCondLst>
                                  <p:childTnLst>
                                    <p:set>
                                      <p:cBhvr>
                                        <p:cTn id="26" dur="1" fill="hold">
                                          <p:stCondLst>
                                            <p:cond delay="0"/>
                                          </p:stCondLst>
                                        </p:cTn>
                                        <p:tgtEl>
                                          <p:spTgt spid="938193"/>
                                        </p:tgtEl>
                                        <p:attrNameLst>
                                          <p:attrName>style.visibility</p:attrName>
                                        </p:attrNameLst>
                                      </p:cBhvr>
                                      <p:to>
                                        <p:strVal val="visible"/>
                                      </p:to>
                                    </p:set>
                                    <p:anim calcmode="lin" valueType="num">
                                      <p:cBhvr additive="base">
                                        <p:cTn id="27" dur="500" fill="hold"/>
                                        <p:tgtEl>
                                          <p:spTgt spid="938193"/>
                                        </p:tgtEl>
                                        <p:attrNameLst>
                                          <p:attrName>ppt_x</p:attrName>
                                        </p:attrNameLst>
                                      </p:cBhvr>
                                      <p:tavLst>
                                        <p:tav tm="0">
                                          <p:val>
                                            <p:strVal val="#ppt_x"/>
                                          </p:val>
                                        </p:tav>
                                        <p:tav tm="100000">
                                          <p:val>
                                            <p:strVal val="#ppt_x"/>
                                          </p:val>
                                        </p:tav>
                                      </p:tavLst>
                                    </p:anim>
                                    <p:anim calcmode="lin" valueType="num">
                                      <p:cBhvr additive="base">
                                        <p:cTn id="28" dur="500" fill="hold"/>
                                        <p:tgtEl>
                                          <p:spTgt spid="938193"/>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938195"/>
                                        </p:tgtEl>
                                        <p:attrNameLst>
                                          <p:attrName>style.visibility</p:attrName>
                                        </p:attrNameLst>
                                      </p:cBhvr>
                                      <p:to>
                                        <p:strVal val="visible"/>
                                      </p:to>
                                    </p:set>
                                    <p:animEffect transition="in" filter="fade">
                                      <p:cBhvr>
                                        <p:cTn id="32" dur="1000"/>
                                        <p:tgtEl>
                                          <p:spTgt spid="938195"/>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938196"/>
                                        </p:tgtEl>
                                        <p:attrNameLst>
                                          <p:attrName>style.visibility</p:attrName>
                                        </p:attrNameLst>
                                      </p:cBhvr>
                                      <p:to>
                                        <p:strVal val="visible"/>
                                      </p:to>
                                    </p:set>
                                    <p:animEffect transition="in" filter="fade">
                                      <p:cBhvr>
                                        <p:cTn id="36" dur="1000"/>
                                        <p:tgtEl>
                                          <p:spTgt spid="938196"/>
                                        </p:tgtEl>
                                      </p:cBhvr>
                                    </p:animEffect>
                                  </p:childTnLst>
                                </p:cTn>
                              </p:par>
                            </p:childTnLst>
                          </p:cTn>
                        </p:par>
                        <p:par>
                          <p:cTn id="37" fill="hold" nodeType="afterGroup">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938197"/>
                                        </p:tgtEl>
                                        <p:attrNameLst>
                                          <p:attrName>style.visibility</p:attrName>
                                        </p:attrNameLst>
                                      </p:cBhvr>
                                      <p:to>
                                        <p:strVal val="visible"/>
                                      </p:to>
                                    </p:set>
                                    <p:animEffect transition="in" filter="fade">
                                      <p:cBhvr>
                                        <p:cTn id="40" dur="1000"/>
                                        <p:tgtEl>
                                          <p:spTgt spid="938197"/>
                                        </p:tgtEl>
                                      </p:cBhvr>
                                    </p:animEffect>
                                  </p:childTnLst>
                                </p:cTn>
                              </p:par>
                            </p:childTnLst>
                          </p:cTn>
                        </p:par>
                        <p:par>
                          <p:cTn id="41" fill="hold" nodeType="afterGroup">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938198"/>
                                        </p:tgtEl>
                                        <p:attrNameLst>
                                          <p:attrName>style.visibility</p:attrName>
                                        </p:attrNameLst>
                                      </p:cBhvr>
                                      <p:to>
                                        <p:strVal val="visible"/>
                                      </p:to>
                                    </p:set>
                                    <p:animEffect transition="in" filter="fade">
                                      <p:cBhvr>
                                        <p:cTn id="44" dur="1000"/>
                                        <p:tgtEl>
                                          <p:spTgt spid="938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8192" grpId="0" animBg="1"/>
      <p:bldP spid="938196" grpId="0" animBg="1"/>
      <p:bldP spid="938197" grpId="0" animBg="1"/>
      <p:bldP spid="938198" grpId="0" animBg="1"/>
      <p:bldP spid="938370" grpId="0" animBg="1"/>
      <p:bldP spid="938195" grpId="0" animBg="1"/>
      <p:bldP spid="93836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Text Box 738"/>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6978" name="AutoShape 578"/>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6979" name="Rectangle 579"/>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6980" name="Rectangle 580"/>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6981" name="Rectangle 581"/>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6982" name="Rectangle 592"/>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26983" name="Rectangle 593"/>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6984" name="Rectangle 594"/>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38579" name="Rectangle 595"/>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6986" name="Line 596"/>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6987" name="Line 597"/>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88" name="Line 601"/>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89" name="Line 603"/>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0" name="Rectangle 615"/>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6991" name="Line 616"/>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2" name="Line 617"/>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3" name="Rectangle 618"/>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6994" name="Rectangle 619"/>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6995" name="Rectangle 620"/>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6996" name="Rectangle 621"/>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6997" name="Line 62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8" name="Line 627"/>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6999" name="Line 628"/>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0" name="Line 630"/>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1" name="Line 631"/>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2" name="Line 632"/>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3" name="Line 633"/>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4" name="Line 634"/>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05" name="Rectangle 635"/>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06" name="Rectangle 636"/>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07" name="Rectangle 640"/>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7008" name="Rectangle 641"/>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7009" name="AutoShape 642"/>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7010" name="Rectangle 653"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11" name="Line 654"/>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2" name="Line 655"/>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3" name="Line 656"/>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4" name="Line 657"/>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5" name="Line 658"/>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6" name="Line 659"/>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17" name="Rectangle 661"/>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18" name="Rectangle 662"/>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19" name="Rectangle 663"/>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0" name="Text Box 664"/>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7021" name="Text Box 665"/>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27022" name="Rectangle 666"/>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3" name="Rectangle 667"/>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4" name="Rectangle 668"/>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5" name="Rectangle 669"/>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6" name="Rectangle 670"/>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7" name="Rectangle 671"/>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28" name="Rectangle 672"/>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27029" name="Rectangle 673"/>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30" name="Rectangle 674"/>
          <p:cNvSpPr>
            <a:spLocks noChangeArrowheads="1"/>
          </p:cNvSpPr>
          <p:nvPr/>
        </p:nvSpPr>
        <p:spPr bwMode="auto">
          <a:xfrm>
            <a:off x="2513013" y="4684713"/>
            <a:ext cx="147955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27031" name="Rectangle 675"/>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2" name="Rectangle 676"/>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33" name="Line 677"/>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34" name="Line 678"/>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35" name="Line 679"/>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36" name="Line 680"/>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37" name="Rectangle 681"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38" name="Rectangle 682"/>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39" name="Line 683"/>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40" name="Rectangle 685"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1" name="Rectangle 686"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2" name="Rectangle 687"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3" name="Arc 688"/>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4" name="Rectangle 689"/>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5" name="Rectangle 690"/>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047" name="Rectangle 701"/>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48" name="Rectangle 702"/>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49" name="Rectangle 719"/>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27050" name="Line 734"/>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51" name="Line 73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52" name="Rectangle 736"/>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7053" name="Text Box 737"/>
          <p:cNvSpPr txBox="1">
            <a:spLocks noChangeArrowheads="1"/>
          </p:cNvSpPr>
          <p:nvPr/>
        </p:nvSpPr>
        <p:spPr bwMode="auto">
          <a:xfrm rot="-5400000">
            <a:off x="2258219" y="379809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27054"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55"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56"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57"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58"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7059"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0"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1"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2"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3"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4"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5"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6"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7"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8"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69"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0"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1"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2"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3"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27074"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27075"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7076"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27077"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38188" name="Rectangle 204"/>
          <p:cNvSpPr>
            <a:spLocks noChangeArrowheads="1"/>
          </p:cNvSpPr>
          <p:nvPr/>
        </p:nvSpPr>
        <p:spPr bwMode="auto">
          <a:xfrm>
            <a:off x="5568950" y="2047875"/>
            <a:ext cx="3484563" cy="496033"/>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i="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38190" name="Rectangle 206"/>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7080" name="Text Box 216"/>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61</a:t>
            </a:r>
          </a:p>
        </p:txBody>
      </p:sp>
      <p:sp>
        <p:nvSpPr>
          <p:cNvPr id="938207" name="Rectangle 223"/>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7083" name="Text Box 382"/>
          <p:cNvSpPr txBox="1">
            <a:spLocks noChangeArrowheads="1"/>
          </p:cNvSpPr>
          <p:nvPr/>
        </p:nvSpPr>
        <p:spPr bwMode="auto">
          <a:xfrm>
            <a:off x="9578975" y="728662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2</a:t>
            </a:r>
          </a:p>
        </p:txBody>
      </p:sp>
      <p:sp>
        <p:nvSpPr>
          <p:cNvPr id="127084" name="Text Box 740"/>
          <p:cNvSpPr txBox="1">
            <a:spLocks noChangeArrowheads="1"/>
          </p:cNvSpPr>
          <p:nvPr/>
        </p:nvSpPr>
        <p:spPr bwMode="auto">
          <a:xfrm rot="-5400000">
            <a:off x="1716882" y="3634581"/>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938370" name="AutoShape 386"/>
          <p:cNvSpPr>
            <a:spLocks noChangeArrowheads="1"/>
          </p:cNvSpPr>
          <p:nvPr/>
        </p:nvSpPr>
        <p:spPr bwMode="auto">
          <a:xfrm>
            <a:off x="2063750" y="1089025"/>
            <a:ext cx="2779713" cy="1125538"/>
          </a:xfrm>
          <a:prstGeom prst="roundRect">
            <a:avLst>
              <a:gd name="adj" fmla="val 16667"/>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7097" name="Line 73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098" name="Rectangle 741"/>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099" name="Line 742"/>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0" name="Line 743"/>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1" name="Line 744"/>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2" name="Line 745"/>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3"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4"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5"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7106"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27107"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8"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09"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0"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1"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2"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3"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4"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5"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6"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7"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27118"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7119"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27120"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27121"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27122"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27123"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27124"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27125"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27135" name="Group 184"/>
          <p:cNvGrpSpPr>
            <a:grpSpLocks/>
          </p:cNvGrpSpPr>
          <p:nvPr/>
        </p:nvGrpSpPr>
        <p:grpSpPr bwMode="auto">
          <a:xfrm>
            <a:off x="3526529" y="3548062"/>
            <a:ext cx="458541" cy="889001"/>
            <a:chOff x="5962646" y="2946409"/>
            <a:chExt cx="1196976" cy="1682740"/>
          </a:xfrm>
        </p:grpSpPr>
        <p:grpSp>
          <p:nvGrpSpPr>
            <p:cNvPr id="127137" name="Group 85"/>
            <p:cNvGrpSpPr>
              <a:grpSpLocks/>
            </p:cNvGrpSpPr>
            <p:nvPr/>
          </p:nvGrpSpPr>
          <p:grpSpPr bwMode="auto">
            <a:xfrm>
              <a:off x="6153150" y="3681413"/>
              <a:ext cx="901700" cy="947736"/>
              <a:chOff x="1557" y="1007"/>
              <a:chExt cx="2105" cy="1949"/>
            </a:xfrm>
          </p:grpSpPr>
          <p:grpSp>
            <p:nvGrpSpPr>
              <p:cNvPr id="127141" name="Group 87"/>
              <p:cNvGrpSpPr>
                <a:grpSpLocks/>
              </p:cNvGrpSpPr>
              <p:nvPr/>
            </p:nvGrpSpPr>
            <p:grpSpPr bwMode="auto">
              <a:xfrm>
                <a:off x="1557" y="1209"/>
                <a:ext cx="2105" cy="1421"/>
                <a:chOff x="578" y="2316"/>
                <a:chExt cx="2105" cy="1421"/>
              </a:xfrm>
            </p:grpSpPr>
            <p:sp>
              <p:nvSpPr>
                <p:cNvPr id="12714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2714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2714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27138" name="Group 98"/>
            <p:cNvGrpSpPr>
              <a:grpSpLocks/>
            </p:cNvGrpSpPr>
            <p:nvPr/>
          </p:nvGrpSpPr>
          <p:grpSpPr bwMode="auto">
            <a:xfrm>
              <a:off x="5962646" y="2946409"/>
              <a:ext cx="1196976" cy="1455744"/>
              <a:chOff x="3780" y="1840"/>
              <a:chExt cx="754" cy="917"/>
            </a:xfrm>
          </p:grpSpPr>
          <p:sp>
            <p:nvSpPr>
              <p:cNvPr id="188"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89" name="Rectangle 97"/>
              <p:cNvSpPr>
                <a:spLocks noChangeArrowheads="1"/>
              </p:cNvSpPr>
              <p:nvPr/>
            </p:nvSpPr>
            <p:spPr bwMode="auto">
              <a:xfrm>
                <a:off x="3780" y="2393"/>
                <a:ext cx="754"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grpSp>
        <p:nvGrpSpPr>
          <p:cNvPr id="191" name="Group 191"/>
          <p:cNvGrpSpPr>
            <a:grpSpLocks/>
          </p:cNvGrpSpPr>
          <p:nvPr/>
        </p:nvGrpSpPr>
        <p:grpSpPr bwMode="auto">
          <a:xfrm>
            <a:off x="5383364" y="6196013"/>
            <a:ext cx="3791857" cy="822325"/>
            <a:chOff x="3680" y="4011"/>
            <a:chExt cx="2280" cy="518"/>
          </a:xfrm>
        </p:grpSpPr>
        <p:sp>
          <p:nvSpPr>
            <p:cNvPr id="192" name="Text Box 192"/>
            <p:cNvSpPr txBox="1">
              <a:spLocks noChangeArrowheads="1"/>
            </p:cNvSpPr>
            <p:nvPr/>
          </p:nvSpPr>
          <p:spPr bwMode="auto">
            <a:xfrm>
              <a:off x="3733" y="4058"/>
              <a:ext cx="2154"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193"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nvGrpSpPr>
          <p:cNvPr id="194" name="Group 379"/>
          <p:cNvGrpSpPr>
            <a:grpSpLocks/>
          </p:cNvGrpSpPr>
          <p:nvPr/>
        </p:nvGrpSpPr>
        <p:grpSpPr bwMode="auto">
          <a:xfrm>
            <a:off x="5059363" y="1966913"/>
            <a:ext cx="4700587" cy="1731962"/>
            <a:chOff x="3187" y="1239"/>
            <a:chExt cx="2961" cy="1091"/>
          </a:xfrm>
        </p:grpSpPr>
        <p:sp>
          <p:nvSpPr>
            <p:cNvPr id="195"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96"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97"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98"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i="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i="1" dirty="0">
              <a:solidFill>
                <a:srgbClr val="66FFFF"/>
              </a:solidFill>
              <a:latin typeface="Arial" panose="020B0604020202020204" pitchFamily="34" charset="0"/>
              <a:ea typeface="+mn-ea"/>
              <a:cs typeface="Arial" panose="020B0604020202020204" pitchFamily="34" charset="0"/>
            </a:endParaRPr>
          </a:p>
        </p:txBody>
      </p:sp>
      <p:sp>
        <p:nvSpPr>
          <p:cNvPr id="199"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00" name="Group 659"/>
          <p:cNvGrpSpPr>
            <a:grpSpLocks/>
          </p:cNvGrpSpPr>
          <p:nvPr/>
        </p:nvGrpSpPr>
        <p:grpSpPr bwMode="auto">
          <a:xfrm>
            <a:off x="2095970" y="4352209"/>
            <a:ext cx="779463" cy="908050"/>
            <a:chOff x="1234" y="2786"/>
            <a:chExt cx="491" cy="572"/>
          </a:xfrm>
        </p:grpSpPr>
        <p:sp>
          <p:nvSpPr>
            <p:cNvPr id="201"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02"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03"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04"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05"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06"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07"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208"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09"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10"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11"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12"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13"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14"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15"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16"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pic>
        <p:nvPicPr>
          <p:cNvPr id="186" name="Picture 185">
            <a:extLst>
              <a:ext uri="{FF2B5EF4-FFF2-40B4-BE49-F238E27FC236}">
                <a16:creationId xmlns:a16="http://schemas.microsoft.com/office/drawing/2014/main" id="{1BA9173C-33C6-D2CB-0C72-522042DC15D8}"/>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938371" name="AutoShape 387"/>
          <p:cNvSpPr>
            <a:spLocks noChangeArrowheads="1"/>
          </p:cNvSpPr>
          <p:nvPr/>
        </p:nvSpPr>
        <p:spPr bwMode="auto">
          <a:xfrm rot="9069307">
            <a:off x="4508500" y="1104900"/>
            <a:ext cx="2185988"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38369" name="Oval 385"/>
          <p:cNvSpPr>
            <a:spLocks noChangeArrowheads="1"/>
          </p:cNvSpPr>
          <p:nvPr/>
        </p:nvSpPr>
        <p:spPr bwMode="auto">
          <a:xfrm>
            <a:off x="4121150" y="1760538"/>
            <a:ext cx="657225" cy="569912"/>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512200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38370"/>
                                        </p:tgtEl>
                                        <p:attrNameLst>
                                          <p:attrName>style.visibility</p:attrName>
                                        </p:attrNameLst>
                                      </p:cBhvr>
                                      <p:to>
                                        <p:strVal val="visible"/>
                                      </p:to>
                                    </p:set>
                                    <p:anim calcmode="lin" valueType="num">
                                      <p:cBhvr additive="base">
                                        <p:cTn id="7" dur="500" fill="hold"/>
                                        <p:tgtEl>
                                          <p:spTgt spid="938370"/>
                                        </p:tgtEl>
                                        <p:attrNameLst>
                                          <p:attrName>ppt_x</p:attrName>
                                        </p:attrNameLst>
                                      </p:cBhvr>
                                      <p:tavLst>
                                        <p:tav tm="0">
                                          <p:val>
                                            <p:strVal val="0-#ppt_w/2"/>
                                          </p:val>
                                        </p:tav>
                                        <p:tav tm="100000">
                                          <p:val>
                                            <p:strVal val="#ppt_x"/>
                                          </p:val>
                                        </p:tav>
                                      </p:tavLst>
                                    </p:anim>
                                    <p:anim calcmode="lin" valueType="num">
                                      <p:cBhvr additive="base">
                                        <p:cTn id="8" dur="500" fill="hold"/>
                                        <p:tgtEl>
                                          <p:spTgt spid="93837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938369"/>
                                        </p:tgtEl>
                                        <p:attrNameLst>
                                          <p:attrName>style.visibility</p:attrName>
                                        </p:attrNameLst>
                                      </p:cBhvr>
                                      <p:to>
                                        <p:strVal val="visible"/>
                                      </p:to>
                                    </p:set>
                                    <p:anim calcmode="lin" valueType="num">
                                      <p:cBhvr additive="base">
                                        <p:cTn id="12" dur="500" fill="hold"/>
                                        <p:tgtEl>
                                          <p:spTgt spid="938369"/>
                                        </p:tgtEl>
                                        <p:attrNameLst>
                                          <p:attrName>ppt_x</p:attrName>
                                        </p:attrNameLst>
                                      </p:cBhvr>
                                      <p:tavLst>
                                        <p:tav tm="0">
                                          <p:val>
                                            <p:strVal val="0-#ppt_w/2"/>
                                          </p:val>
                                        </p:tav>
                                        <p:tav tm="100000">
                                          <p:val>
                                            <p:strVal val="#ppt_x"/>
                                          </p:val>
                                        </p:tav>
                                      </p:tavLst>
                                    </p:anim>
                                    <p:anim calcmode="lin" valueType="num">
                                      <p:cBhvr additive="base">
                                        <p:cTn id="13" dur="500" fill="hold"/>
                                        <p:tgtEl>
                                          <p:spTgt spid="93836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938371"/>
                                        </p:tgtEl>
                                        <p:attrNameLst>
                                          <p:attrName>style.visibility</p:attrName>
                                        </p:attrNameLst>
                                      </p:cBhvr>
                                      <p:to>
                                        <p:strVal val="visible"/>
                                      </p:to>
                                    </p:set>
                                    <p:anim calcmode="lin" valueType="num">
                                      <p:cBhvr additive="base">
                                        <p:cTn id="17" dur="500" fill="hold"/>
                                        <p:tgtEl>
                                          <p:spTgt spid="938371"/>
                                        </p:tgtEl>
                                        <p:attrNameLst>
                                          <p:attrName>ppt_x</p:attrName>
                                        </p:attrNameLst>
                                      </p:cBhvr>
                                      <p:tavLst>
                                        <p:tav tm="0">
                                          <p:val>
                                            <p:strVal val="#ppt_x"/>
                                          </p:val>
                                        </p:tav>
                                        <p:tav tm="100000">
                                          <p:val>
                                            <p:strVal val="#ppt_x"/>
                                          </p:val>
                                        </p:tav>
                                      </p:tavLst>
                                    </p:anim>
                                    <p:anim calcmode="lin" valueType="num">
                                      <p:cBhvr additive="base">
                                        <p:cTn id="18" dur="500" fill="hold"/>
                                        <p:tgtEl>
                                          <p:spTgt spid="938371"/>
                                        </p:tgtEl>
                                        <p:attrNameLst>
                                          <p:attrName>ppt_y</p:attrName>
                                        </p:attrNameLst>
                                      </p:cBhvr>
                                      <p:tavLst>
                                        <p:tav tm="0">
                                          <p:val>
                                            <p:strVal val="0-#ppt_h/2"/>
                                          </p:val>
                                        </p:tav>
                                        <p:tav tm="100000">
                                          <p:val>
                                            <p:strVal val="#ppt_y"/>
                                          </p:val>
                                        </p:tav>
                                      </p:tavLst>
                                    </p:anim>
                                  </p:childTnLst>
                                  <p:subTnLst>
                                    <p:set>
                                      <p:cBhvr override="childStyle">
                                        <p:cTn dur="1" fill="hold" display="0" masterRel="nextClick" afterEffect="1"/>
                                        <p:tgtEl>
                                          <p:spTgt spid="938371"/>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8370" grpId="0" animBg="1"/>
      <p:bldP spid="938369"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74"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75"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76"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77"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1078"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79"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0"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1"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2"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3"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4"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5"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6"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7"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8"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89"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90"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91"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92"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93"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94"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95"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96" name="Rectangle 161"/>
          <p:cNvSpPr>
            <a:spLocks noChangeArrowheads="1"/>
          </p:cNvSpPr>
          <p:nvPr/>
        </p:nvSpPr>
        <p:spPr bwMode="auto">
          <a:xfrm>
            <a:off x="2738438" y="41259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1097" name="Rectangle 182"/>
          <p:cNvSpPr>
            <a:spLocks noChangeArrowheads="1"/>
          </p:cNvSpPr>
          <p:nvPr/>
        </p:nvSpPr>
        <p:spPr bwMode="auto">
          <a:xfrm>
            <a:off x="2971800" y="3616325"/>
            <a:ext cx="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000">
              <a:latin typeface="Arial" panose="020B0604020202020204" pitchFamily="34" charset="0"/>
              <a:cs typeface="Arial" panose="020B0604020202020204" pitchFamily="34" charset="0"/>
            </a:endParaRPr>
          </a:p>
        </p:txBody>
      </p:sp>
      <p:sp>
        <p:nvSpPr>
          <p:cNvPr id="131098"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31099"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100"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1101"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42280" name="Rectangle 200"/>
          <p:cNvSpPr>
            <a:spLocks noChangeArrowheads="1"/>
          </p:cNvSpPr>
          <p:nvPr/>
        </p:nvSpPr>
        <p:spPr bwMode="auto">
          <a:xfrm>
            <a:off x="5568950" y="2047875"/>
            <a:ext cx="3484563" cy="496033"/>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i="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42282" name="Rectangle 202"/>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31104" name="Text Box 213"/>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63</a:t>
            </a:r>
          </a:p>
        </p:txBody>
      </p:sp>
      <p:sp>
        <p:nvSpPr>
          <p:cNvPr id="942298" name="Rectangle 218"/>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31106" name="Text Box 243"/>
          <p:cNvSpPr txBox="1">
            <a:spLocks noChangeArrowheads="1"/>
          </p:cNvSpPr>
          <p:nvPr/>
        </p:nvSpPr>
        <p:spPr bwMode="auto">
          <a:xfrm>
            <a:off x="9667875" y="7254875"/>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endParaRPr lang="en-US" sz="2000" b="1">
              <a:latin typeface="Arial" panose="020B0604020202020204" pitchFamily="34" charset="0"/>
              <a:cs typeface="Arial" panose="020B0604020202020204" pitchFamily="34" charset="0"/>
            </a:endParaRPr>
          </a:p>
        </p:txBody>
      </p:sp>
      <p:sp>
        <p:nvSpPr>
          <p:cNvPr id="131109" name="Text Box 438"/>
          <p:cNvSpPr txBox="1">
            <a:spLocks noChangeArrowheads="1"/>
          </p:cNvSpPr>
          <p:nvPr/>
        </p:nvSpPr>
        <p:spPr bwMode="auto">
          <a:xfrm>
            <a:off x="4094163" y="1895475"/>
            <a:ext cx="7953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800" b="1">
              <a:latin typeface="Arial" panose="020B0604020202020204" pitchFamily="34" charset="0"/>
              <a:cs typeface="Arial" panose="020B0604020202020204" pitchFamily="34" charset="0"/>
            </a:endParaRPr>
          </a:p>
        </p:txBody>
      </p:sp>
      <p:sp>
        <p:nvSpPr>
          <p:cNvPr id="131111" name="AutoShape 440"/>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1112" name="Rectangle 441"/>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1113" name="Rectangle 442"/>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1114" name="Rectangle 443"/>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1115" name="AutoShape 444"/>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1116" name="AutoShape 446"/>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1117" name="Rectangle 449"/>
          <p:cNvSpPr>
            <a:spLocks noChangeArrowheads="1"/>
          </p:cNvSpPr>
          <p:nvPr/>
        </p:nvSpPr>
        <p:spPr bwMode="auto">
          <a:xfrm>
            <a:off x="2757488" y="629602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18" name="Rectangle 455"/>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1119" name="Rectangle 456"/>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2537" name="Rectangle 457"/>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1121" name="Line 458"/>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22" name="Line 459"/>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23" name="Line 463"/>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24" name="Line 465"/>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25" name="Rectangle 477"/>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1126" name="Line 478"/>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27" name="Line 479"/>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28" name="Rectangle 480"/>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1129" name="Rectangle 481"/>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30" name="Rectangle 482"/>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1131" name="Rectangle 483"/>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1132" name="Line 484"/>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33" name="Line 489"/>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34" name="Line 490"/>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35" name="Line 492"/>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36" name="Line 493"/>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37" name="Line 494"/>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38" name="Line 495"/>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39" name="Line 496"/>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40" name="Rectangle 497"/>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1141" name="Rectangle 498"/>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1142" name="Rectangle 502"/>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1143" name="Rectangle 503"/>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1144" name="AutoShape 504"/>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1145" name="Rectangle 515"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46" name="Line 516"/>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47" name="Line 517"/>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48" name="Line 518"/>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49" name="Line 519"/>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50" name="Line 520"/>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51" name="Line 521"/>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52" name="Rectangle 523"/>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53" name="Rectangle 524"/>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54" name="Rectangle 525"/>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55" name="Text Box 526"/>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1156" name="Text Box 527"/>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1157" name="Rectangle 528"/>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58" name="Rectangle 529"/>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59" name="Rectangle 530"/>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60" name="Rectangle 531"/>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61" name="Rectangle 532"/>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62" name="Rectangle 533"/>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63" name="Rectangle 534"/>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1164" name="Rectangle 535"/>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65" name="Rectangle 537"/>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66" name="Rectangle 538"/>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67" name="Line 539"/>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68" name="Line 540"/>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69" name="Line 542"/>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70" name="Rectangle 543"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71" name="Rectangle 544"/>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72" name="Line 545"/>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73" name="Rectangle 547"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74" name="Rectangle 548"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75" name="Rectangle 549"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76" name="Arc 550"/>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77" name="Rectangle 551"/>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78" name="Rectangle 552"/>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180" name="Rectangle 563"/>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1181" name="Rectangle 564"/>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1182" name="Rectangle 565"/>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1183" name="Rectangle 576"/>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1184" name="Rectangle 577"/>
          <p:cNvSpPr>
            <a:spLocks noChangeArrowheads="1"/>
          </p:cNvSpPr>
          <p:nvPr/>
        </p:nvSpPr>
        <p:spPr bwMode="auto">
          <a:xfrm>
            <a:off x="2916238" y="2295525"/>
            <a:ext cx="266098"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131185" name="Group 578"/>
          <p:cNvGrpSpPr>
            <a:grpSpLocks/>
          </p:cNvGrpSpPr>
          <p:nvPr/>
        </p:nvGrpSpPr>
        <p:grpSpPr bwMode="auto">
          <a:xfrm>
            <a:off x="2655890" y="2493963"/>
            <a:ext cx="660400" cy="174625"/>
            <a:chOff x="2913" y="1215"/>
            <a:chExt cx="416" cy="110"/>
          </a:xfrm>
        </p:grpSpPr>
        <p:sp>
          <p:nvSpPr>
            <p:cNvPr id="131257" name="Rectangle 579"/>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31258" name="Rectangle 580"/>
            <p:cNvSpPr>
              <a:spLocks noChangeArrowheads="1"/>
            </p:cNvSpPr>
            <p:nvPr/>
          </p:nvSpPr>
          <p:spPr bwMode="auto">
            <a:xfrm>
              <a:off x="3106" y="1215"/>
              <a:ext cx="223"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يتناقص:</a:t>
              </a:r>
              <a:endParaRPr lang="en-US" sz="1800" dirty="0">
                <a:latin typeface="Arial" panose="020B0604020202020204" pitchFamily="34" charset="0"/>
                <a:cs typeface="Arial" panose="020B0604020202020204" pitchFamily="34" charset="0"/>
              </a:endParaRPr>
            </a:p>
          </p:txBody>
        </p:sp>
      </p:grpSp>
      <p:sp>
        <p:nvSpPr>
          <p:cNvPr id="131186" name="Rectangle 581"/>
          <p:cNvSpPr>
            <a:spLocks noChangeArrowheads="1"/>
          </p:cNvSpPr>
          <p:nvPr/>
        </p:nvSpPr>
        <p:spPr bwMode="auto">
          <a:xfrm>
            <a:off x="2763838" y="38004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87" name="Rectangle 582"/>
          <p:cNvSpPr>
            <a:spLocks noChangeArrowheads="1"/>
          </p:cNvSpPr>
          <p:nvPr/>
        </p:nvSpPr>
        <p:spPr bwMode="auto">
          <a:xfrm>
            <a:off x="2909888" y="3743325"/>
            <a:ext cx="86562"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a:t>
            </a:r>
            <a:endParaRPr lang="en-US" sz="2000">
              <a:latin typeface="Arial" panose="020B0604020202020204" pitchFamily="34" charset="0"/>
              <a:cs typeface="Arial" panose="020B0604020202020204" pitchFamily="34" charset="0"/>
            </a:endParaRPr>
          </a:p>
        </p:txBody>
      </p:sp>
      <p:sp>
        <p:nvSpPr>
          <p:cNvPr id="131188" name="Rectangle 586"/>
          <p:cNvSpPr>
            <a:spLocks noChangeArrowheads="1"/>
          </p:cNvSpPr>
          <p:nvPr/>
        </p:nvSpPr>
        <p:spPr bwMode="auto">
          <a:xfrm>
            <a:off x="2751138" y="54387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1189" name="Rectangle 591"/>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1190" name="Rectangle 592"/>
          <p:cNvSpPr>
            <a:spLocks noChangeArrowheads="1"/>
          </p:cNvSpPr>
          <p:nvPr/>
        </p:nvSpPr>
        <p:spPr bwMode="auto">
          <a:xfrm>
            <a:off x="2936875" y="1103313"/>
            <a:ext cx="423193"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إسرائيل</a:t>
            </a:r>
            <a:endParaRPr lang="en-US" sz="2000" dirty="0">
              <a:latin typeface="Arial" panose="020B0604020202020204" pitchFamily="34" charset="0"/>
              <a:cs typeface="Arial" panose="020B0604020202020204" pitchFamily="34" charset="0"/>
            </a:endParaRPr>
          </a:p>
        </p:txBody>
      </p:sp>
      <p:grpSp>
        <p:nvGrpSpPr>
          <p:cNvPr id="131191" name="Group 593"/>
          <p:cNvGrpSpPr>
            <a:grpSpLocks/>
          </p:cNvGrpSpPr>
          <p:nvPr/>
        </p:nvGrpSpPr>
        <p:grpSpPr bwMode="auto">
          <a:xfrm>
            <a:off x="2676526" y="1301750"/>
            <a:ext cx="661988" cy="304800"/>
            <a:chOff x="2913" y="1215"/>
            <a:chExt cx="417" cy="192"/>
          </a:xfrm>
        </p:grpSpPr>
        <p:sp>
          <p:nvSpPr>
            <p:cNvPr id="131255" name="Rectangle 594"/>
            <p:cNvSpPr>
              <a:spLocks noChangeArrowheads="1"/>
            </p:cNvSpPr>
            <p:nvPr/>
          </p:nvSpPr>
          <p:spPr bwMode="auto">
            <a:xfrm>
              <a:off x="2913" y="1219"/>
              <a:ext cx="417"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(N. </a:t>
              </a:r>
              <a:r>
                <a:rPr lang="ar-JO" sz="1000" b="1" dirty="0">
                  <a:solidFill>
                    <a:srgbClr val="000000"/>
                  </a:solidFill>
                  <a:latin typeface="Arial" panose="020B0604020202020204" pitchFamily="34" charset="0"/>
                  <a:cs typeface="Arial" panose="020B0604020202020204" pitchFamily="34" charset="0"/>
                </a:rPr>
                <a:t>مملكة</a:t>
              </a:r>
              <a:r>
                <a:rPr lang="en-US" sz="1000" b="1" dirty="0">
                  <a:solidFill>
                    <a:srgbClr val="000000"/>
                  </a:solidFill>
                  <a:latin typeface="Arial" panose="020B0604020202020204" pitchFamily="34" charset="0"/>
                  <a:cs typeface="Arial" panose="020B0604020202020204" pitchFamily="34" charset="0"/>
                </a:rPr>
                <a:t>)</a:t>
              </a:r>
              <a:endParaRPr lang="en-US" sz="1800" dirty="0">
                <a:latin typeface="Arial" panose="020B0604020202020204" pitchFamily="34" charset="0"/>
                <a:cs typeface="Arial" panose="020B0604020202020204" pitchFamily="34" charset="0"/>
              </a:endParaRPr>
            </a:p>
          </p:txBody>
        </p:sp>
        <p:sp>
          <p:nvSpPr>
            <p:cNvPr id="131256" name="Rectangle 595"/>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131192" name="Line 596"/>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93" name="Line 597"/>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194" name="Rectangle 598"/>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1195" name="Text Box 599"/>
          <p:cNvSpPr txBox="1">
            <a:spLocks noChangeArrowheads="1"/>
          </p:cNvSpPr>
          <p:nvPr/>
        </p:nvSpPr>
        <p:spPr bwMode="auto">
          <a:xfrm rot="-5400000">
            <a:off x="2267744" y="3788569"/>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942321" name="AutoShape 241"/>
          <p:cNvSpPr>
            <a:spLocks noChangeArrowheads="1"/>
          </p:cNvSpPr>
          <p:nvPr/>
        </p:nvSpPr>
        <p:spPr bwMode="auto">
          <a:xfrm>
            <a:off x="2281238" y="2198688"/>
            <a:ext cx="2495550" cy="5278437"/>
          </a:xfrm>
          <a:prstGeom prst="roundRect">
            <a:avLst>
              <a:gd name="adj" fmla="val 16667"/>
            </a:avLst>
          </a:prstGeom>
          <a:noFill/>
          <a:ln w="76200">
            <a:solidFill>
              <a:schemeClr val="accent2"/>
            </a:solidFill>
            <a:round/>
            <a:headEnd/>
            <a:tailEnd/>
          </a:ln>
          <a:effectLst>
            <a:outerShdw blurRad="63500" dist="7184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31197" name="Text Box 600"/>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42683" name="Oval 603"/>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a:latin typeface="Arial" panose="020B0604020202020204" pitchFamily="34" charset="0"/>
              <a:ea typeface="+mn-ea"/>
              <a:cs typeface="Arial" panose="020B0604020202020204" pitchFamily="34" charset="0"/>
            </a:endParaRPr>
          </a:p>
        </p:txBody>
      </p:sp>
      <p:sp>
        <p:nvSpPr>
          <p:cNvPr id="942686" name="Oval 606"/>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31202" name="Text Box 608"/>
          <p:cNvSpPr txBox="1">
            <a:spLocks noChangeArrowheads="1"/>
          </p:cNvSpPr>
          <p:nvPr/>
        </p:nvSpPr>
        <p:spPr bwMode="auto">
          <a:xfrm>
            <a:off x="9569450" y="728980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31203" name="Line 60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05" name="Line 611"/>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06" name="Line 612"/>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07" name="Line 613"/>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08" name="Line 614"/>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09"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10"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11"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1212"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31213"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14"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15"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16"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17"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18"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19"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20"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21"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22"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23"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1224"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1225"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1226"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1227"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1228"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31229"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31230"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31231"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31241" name="Group 196"/>
          <p:cNvGrpSpPr>
            <a:grpSpLocks/>
          </p:cNvGrpSpPr>
          <p:nvPr/>
        </p:nvGrpSpPr>
        <p:grpSpPr bwMode="auto">
          <a:xfrm>
            <a:off x="3544781" y="3548061"/>
            <a:ext cx="408066" cy="889001"/>
            <a:chOff x="6010276" y="2946408"/>
            <a:chExt cx="1065214" cy="1682741"/>
          </a:xfrm>
        </p:grpSpPr>
        <p:grpSp>
          <p:nvGrpSpPr>
            <p:cNvPr id="131243" name="Group 85"/>
            <p:cNvGrpSpPr>
              <a:grpSpLocks/>
            </p:cNvGrpSpPr>
            <p:nvPr/>
          </p:nvGrpSpPr>
          <p:grpSpPr bwMode="auto">
            <a:xfrm>
              <a:off x="6153150" y="3681413"/>
              <a:ext cx="901700" cy="947736"/>
              <a:chOff x="1557" y="1007"/>
              <a:chExt cx="2105" cy="1949"/>
            </a:xfrm>
          </p:grpSpPr>
          <p:grpSp>
            <p:nvGrpSpPr>
              <p:cNvPr id="131247" name="Group 87"/>
              <p:cNvGrpSpPr>
                <a:grpSpLocks/>
              </p:cNvGrpSpPr>
              <p:nvPr/>
            </p:nvGrpSpPr>
            <p:grpSpPr bwMode="auto">
              <a:xfrm>
                <a:off x="1557" y="1209"/>
                <a:ext cx="2105" cy="1421"/>
                <a:chOff x="578" y="2316"/>
                <a:chExt cx="2105" cy="1421"/>
              </a:xfrm>
            </p:grpSpPr>
            <p:sp>
              <p:nvSpPr>
                <p:cNvPr id="131253"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254"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31248"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249"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250"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251"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1252"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31244" name="Group 98"/>
            <p:cNvGrpSpPr>
              <a:grpSpLocks/>
            </p:cNvGrpSpPr>
            <p:nvPr/>
          </p:nvGrpSpPr>
          <p:grpSpPr bwMode="auto">
            <a:xfrm>
              <a:off x="6010276" y="2946408"/>
              <a:ext cx="1065214" cy="1377956"/>
              <a:chOff x="3810" y="1840"/>
              <a:chExt cx="671" cy="868"/>
            </a:xfrm>
          </p:grpSpPr>
          <p:sp>
            <p:nvSpPr>
              <p:cNvPr id="200"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01" name="Rectangle 97"/>
              <p:cNvSpPr>
                <a:spLocks noChangeArrowheads="1"/>
              </p:cNvSpPr>
              <p:nvPr/>
            </p:nvSpPr>
            <p:spPr bwMode="auto">
              <a:xfrm>
                <a:off x="3810" y="2381"/>
                <a:ext cx="671"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sp>
        <p:nvSpPr>
          <p:cNvPr id="203" name="Text Box 740"/>
          <p:cNvSpPr txBox="1">
            <a:spLocks noChangeArrowheads="1"/>
          </p:cNvSpPr>
          <p:nvPr/>
        </p:nvSpPr>
        <p:spPr bwMode="auto">
          <a:xfrm rot="-5400000">
            <a:off x="1716882" y="3634581"/>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204" name="Group 191"/>
          <p:cNvGrpSpPr>
            <a:grpSpLocks/>
          </p:cNvGrpSpPr>
          <p:nvPr/>
        </p:nvGrpSpPr>
        <p:grpSpPr bwMode="auto">
          <a:xfrm>
            <a:off x="5383364" y="6196013"/>
            <a:ext cx="3791857" cy="822325"/>
            <a:chOff x="3680" y="4011"/>
            <a:chExt cx="2280" cy="518"/>
          </a:xfrm>
        </p:grpSpPr>
        <p:sp>
          <p:nvSpPr>
            <p:cNvPr id="205" name="Text Box 192"/>
            <p:cNvSpPr txBox="1">
              <a:spLocks noChangeArrowheads="1"/>
            </p:cNvSpPr>
            <p:nvPr/>
          </p:nvSpPr>
          <p:spPr bwMode="auto">
            <a:xfrm>
              <a:off x="3733" y="4058"/>
              <a:ext cx="2154"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206"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nvGrpSpPr>
          <p:cNvPr id="207" name="Group 379"/>
          <p:cNvGrpSpPr>
            <a:grpSpLocks/>
          </p:cNvGrpSpPr>
          <p:nvPr/>
        </p:nvGrpSpPr>
        <p:grpSpPr bwMode="auto">
          <a:xfrm>
            <a:off x="5059363" y="1966913"/>
            <a:ext cx="4700587" cy="1731962"/>
            <a:chOff x="3187" y="1239"/>
            <a:chExt cx="2961" cy="1091"/>
          </a:xfrm>
        </p:grpSpPr>
        <p:sp>
          <p:nvSpPr>
            <p:cNvPr id="208"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09"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10"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11"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i="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i="1" dirty="0">
              <a:solidFill>
                <a:srgbClr val="66FFFF"/>
              </a:solidFill>
              <a:latin typeface="Arial" panose="020B0604020202020204" pitchFamily="34" charset="0"/>
              <a:ea typeface="+mn-ea"/>
              <a:cs typeface="Arial" panose="020B0604020202020204" pitchFamily="34" charset="0"/>
            </a:endParaRPr>
          </a:p>
        </p:txBody>
      </p:sp>
      <p:sp>
        <p:nvSpPr>
          <p:cNvPr id="212"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13" name="Group 659"/>
          <p:cNvGrpSpPr>
            <a:grpSpLocks/>
          </p:cNvGrpSpPr>
          <p:nvPr/>
        </p:nvGrpSpPr>
        <p:grpSpPr bwMode="auto">
          <a:xfrm>
            <a:off x="2095970" y="4352209"/>
            <a:ext cx="779463" cy="908050"/>
            <a:chOff x="1234" y="2786"/>
            <a:chExt cx="491" cy="572"/>
          </a:xfrm>
        </p:grpSpPr>
        <p:sp>
          <p:nvSpPr>
            <p:cNvPr id="214"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15"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16"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17"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18"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19"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20"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221"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22"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23"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24"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25"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26"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27"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28"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29"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pic>
        <p:nvPicPr>
          <p:cNvPr id="202" name="Picture 201">
            <a:extLst>
              <a:ext uri="{FF2B5EF4-FFF2-40B4-BE49-F238E27FC236}">
                <a16:creationId xmlns:a16="http://schemas.microsoft.com/office/drawing/2014/main" id="{C73D71AC-3E1E-83B3-D316-2D8C0EC0F85F}"/>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942290" name="AutoShape 210"/>
          <p:cNvSpPr>
            <a:spLocks noChangeArrowheads="1"/>
          </p:cNvSpPr>
          <p:nvPr/>
        </p:nvSpPr>
        <p:spPr bwMode="auto">
          <a:xfrm rot="9069307">
            <a:off x="3897313" y="1557338"/>
            <a:ext cx="2185987" cy="8112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42321"/>
                                        </p:tgtEl>
                                        <p:attrNameLst>
                                          <p:attrName>style.visibility</p:attrName>
                                        </p:attrNameLst>
                                      </p:cBhvr>
                                      <p:to>
                                        <p:strVal val="visible"/>
                                      </p:to>
                                    </p:set>
                                    <p:animEffect transition="in" filter="wipe(up)">
                                      <p:cBhvr>
                                        <p:cTn id="7" dur="500"/>
                                        <p:tgtEl>
                                          <p:spTgt spid="94232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42683"/>
                                        </p:tgtEl>
                                        <p:attrNameLst>
                                          <p:attrName>style.visibility</p:attrName>
                                        </p:attrNameLst>
                                      </p:cBhvr>
                                      <p:to>
                                        <p:strVal val="visible"/>
                                      </p:to>
                                    </p:set>
                                    <p:animEffect transition="in" filter="fade">
                                      <p:cBhvr>
                                        <p:cTn id="12" dur="1000"/>
                                        <p:tgtEl>
                                          <p:spTgt spid="942683"/>
                                        </p:tgtEl>
                                      </p:cBhvr>
                                    </p:animEffect>
                                  </p:childTnLst>
                                </p:cTn>
                              </p:par>
                            </p:childTnLst>
                          </p:cTn>
                        </p:par>
                        <p:par>
                          <p:cTn id="13" fill="hold" nodeType="afterGroup">
                            <p:stCondLst>
                              <p:cond delay="1000"/>
                            </p:stCondLst>
                            <p:childTnLst>
                              <p:par>
                                <p:cTn id="14" presetID="2" presetClass="entr" presetSubtype="2" fill="hold" nodeType="afterEffect">
                                  <p:stCondLst>
                                    <p:cond delay="0"/>
                                  </p:stCondLst>
                                  <p:childTnLst>
                                    <p:set>
                                      <p:cBhvr>
                                        <p:cTn id="15" dur="1" fill="hold">
                                          <p:stCondLst>
                                            <p:cond delay="0"/>
                                          </p:stCondLst>
                                        </p:cTn>
                                        <p:tgtEl>
                                          <p:spTgt spid="942290"/>
                                        </p:tgtEl>
                                        <p:attrNameLst>
                                          <p:attrName>style.visibility</p:attrName>
                                        </p:attrNameLst>
                                      </p:cBhvr>
                                      <p:to>
                                        <p:strVal val="visible"/>
                                      </p:to>
                                    </p:set>
                                    <p:anim calcmode="lin" valueType="num">
                                      <p:cBhvr additive="base">
                                        <p:cTn id="16" dur="500" fill="hold"/>
                                        <p:tgtEl>
                                          <p:spTgt spid="942290"/>
                                        </p:tgtEl>
                                        <p:attrNameLst>
                                          <p:attrName>ppt_x</p:attrName>
                                        </p:attrNameLst>
                                      </p:cBhvr>
                                      <p:tavLst>
                                        <p:tav tm="0">
                                          <p:val>
                                            <p:strVal val="1+#ppt_w/2"/>
                                          </p:val>
                                        </p:tav>
                                        <p:tav tm="100000">
                                          <p:val>
                                            <p:strVal val="#ppt_x"/>
                                          </p:val>
                                        </p:tav>
                                      </p:tavLst>
                                    </p:anim>
                                    <p:anim calcmode="lin" valueType="num">
                                      <p:cBhvr additive="base">
                                        <p:cTn id="17" dur="500" fill="hold"/>
                                        <p:tgtEl>
                                          <p:spTgt spid="9422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321" grpId="0" animBg="1"/>
      <p:bldP spid="942683" grpId="0" animBg="1"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AutoShape 413"/>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122" name="Rectangle 414"/>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123" name="Rectangle 415"/>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124" name="Rectangle 416"/>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125" name="AutoShape 417"/>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126" name="AutoShape 418"/>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127" name="AutoShape 419"/>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128" name="Rectangle 427"/>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33129" name="Rectangle 428"/>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3130" name="Rectangle 429"/>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4558" name="Rectangle 430"/>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3132" name="Line 431"/>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33" name="Line 432"/>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34" name="Line 436"/>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35" name="Line 438"/>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36" name="Rectangle 450"/>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3137" name="Line 451"/>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38" name="Line 452"/>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39" name="Rectangle 453"/>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3140" name="Rectangle 454"/>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41" name="Rectangle 455"/>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3142" name="Rectangle 456"/>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3143" name="Line 457"/>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44" name="Line 462"/>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45" name="Line 463"/>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46" name="Line 465"/>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47" name="Line 466"/>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48" name="Line 467"/>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49" name="Line 468"/>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50" name="Line 469"/>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51" name="Rectangle 470"/>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3152" name="Rectangle 471"/>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3153" name="Rectangle 475"/>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3154" name="Rectangle 476"/>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3155" name="AutoShape 477"/>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156" name="Rectangle 488"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57" name="Line 489"/>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58" name="Line 490"/>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59" name="Line 491"/>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60" name="Line 492"/>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61" name="Line 493"/>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62" name="Line 494"/>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63" name="Rectangle 496"/>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64" name="Rectangle 497"/>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65" name="Rectangle 498"/>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66" name="Text Box 499"/>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3167" name="Text Box 500"/>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3168" name="Rectangle 501"/>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69" name="Rectangle 502"/>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70" name="Rectangle 503"/>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71" name="Rectangle 504"/>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72" name="Rectangle 505"/>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73" name="Rectangle 506"/>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74" name="Rectangle 507"/>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3175" name="Rectangle 508"/>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76" name="Rectangle 510"/>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77" name="Rectangle 511"/>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78" name="Line 512"/>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79" name="Line 513"/>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80" name="Line 514"/>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81" name="Line 515"/>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82" name="Rectangle 516"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83" name="Rectangle 517"/>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184" name="Line 518"/>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185" name="Rectangle 520"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86" name="Rectangle 521"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87" name="Rectangle 522"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88" name="Arc 523"/>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89" name="Rectangle 524"/>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90" name="Rectangle 525"/>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192" name="Rectangle 536"/>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3193" name="Rectangle 537"/>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3194" name="Rectangle 538"/>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3195" name="Rectangle 549"/>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3196" name="Rectangle 550"/>
          <p:cNvSpPr>
            <a:spLocks noChangeArrowheads="1"/>
          </p:cNvSpPr>
          <p:nvPr/>
        </p:nvSpPr>
        <p:spPr bwMode="auto">
          <a:xfrm>
            <a:off x="2916238" y="22955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33197" name="Group 551"/>
          <p:cNvGrpSpPr>
            <a:grpSpLocks/>
          </p:cNvGrpSpPr>
          <p:nvPr/>
        </p:nvGrpSpPr>
        <p:grpSpPr bwMode="auto">
          <a:xfrm>
            <a:off x="2655888" y="2493963"/>
            <a:ext cx="976312" cy="174625"/>
            <a:chOff x="2913" y="1215"/>
            <a:chExt cx="615" cy="110"/>
          </a:xfrm>
        </p:grpSpPr>
        <p:sp>
          <p:nvSpPr>
            <p:cNvPr id="133310" name="Rectangle 552"/>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33311" name="Rectangle 553"/>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a:latin typeface="Arial" panose="020B0604020202020204" pitchFamily="34" charset="0"/>
                <a:cs typeface="Arial" panose="020B0604020202020204" pitchFamily="34" charset="0"/>
              </a:endParaRPr>
            </a:p>
          </p:txBody>
        </p:sp>
      </p:grpSp>
      <p:sp>
        <p:nvSpPr>
          <p:cNvPr id="133198" name="Rectangle 554"/>
          <p:cNvSpPr>
            <a:spLocks noChangeArrowheads="1"/>
          </p:cNvSpPr>
          <p:nvPr/>
        </p:nvSpPr>
        <p:spPr bwMode="auto">
          <a:xfrm>
            <a:off x="2763838" y="38004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3199" name="Rectangle 555"/>
          <p:cNvSpPr>
            <a:spLocks noChangeArrowheads="1"/>
          </p:cNvSpPr>
          <p:nvPr/>
        </p:nvSpPr>
        <p:spPr bwMode="auto">
          <a:xfrm>
            <a:off x="2909888" y="37433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33200" name="Group 556"/>
          <p:cNvGrpSpPr>
            <a:grpSpLocks/>
          </p:cNvGrpSpPr>
          <p:nvPr/>
        </p:nvGrpSpPr>
        <p:grpSpPr bwMode="auto">
          <a:xfrm>
            <a:off x="2649538" y="3941763"/>
            <a:ext cx="947737" cy="174625"/>
            <a:chOff x="2913" y="1215"/>
            <a:chExt cx="597" cy="110"/>
          </a:xfrm>
        </p:grpSpPr>
        <p:sp>
          <p:nvSpPr>
            <p:cNvPr id="133308" name="Rectangle 557"/>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33309" name="Rectangle 558"/>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a:latin typeface="Arial" panose="020B0604020202020204" pitchFamily="34" charset="0"/>
                <a:cs typeface="Arial" panose="020B0604020202020204" pitchFamily="34" charset="0"/>
              </a:endParaRPr>
            </a:p>
          </p:txBody>
        </p:sp>
      </p:grpSp>
      <p:sp>
        <p:nvSpPr>
          <p:cNvPr id="133201" name="Rectangle 559"/>
          <p:cNvSpPr>
            <a:spLocks noChangeArrowheads="1"/>
          </p:cNvSpPr>
          <p:nvPr/>
        </p:nvSpPr>
        <p:spPr bwMode="auto">
          <a:xfrm>
            <a:off x="2751138" y="5438775"/>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3202" name="Rectangle 564"/>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3203" name="Rectangle 565"/>
          <p:cNvSpPr>
            <a:spLocks noChangeArrowheads="1"/>
          </p:cNvSpPr>
          <p:nvPr/>
        </p:nvSpPr>
        <p:spPr bwMode="auto">
          <a:xfrm>
            <a:off x="2936875" y="1103313"/>
            <a:ext cx="650819"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ISRAEL</a:t>
            </a:r>
            <a:endParaRPr lang="en-US" sz="2000">
              <a:latin typeface="Arial" panose="020B0604020202020204" pitchFamily="34" charset="0"/>
              <a:cs typeface="Arial" panose="020B0604020202020204" pitchFamily="34" charset="0"/>
            </a:endParaRPr>
          </a:p>
        </p:txBody>
      </p:sp>
      <p:grpSp>
        <p:nvGrpSpPr>
          <p:cNvPr id="133204" name="Group 566"/>
          <p:cNvGrpSpPr>
            <a:grpSpLocks/>
          </p:cNvGrpSpPr>
          <p:nvPr/>
        </p:nvGrpSpPr>
        <p:grpSpPr bwMode="auto">
          <a:xfrm>
            <a:off x="2676525" y="1301750"/>
            <a:ext cx="1036638" cy="304800"/>
            <a:chOff x="2913" y="1215"/>
            <a:chExt cx="653" cy="192"/>
          </a:xfrm>
        </p:grpSpPr>
        <p:sp>
          <p:nvSpPr>
            <p:cNvPr id="133306" name="Rectangle 567"/>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a:latin typeface="Arial" panose="020B0604020202020204" pitchFamily="34" charset="0"/>
                <a:cs typeface="Arial" panose="020B0604020202020204" pitchFamily="34" charset="0"/>
              </a:endParaRPr>
            </a:p>
          </p:txBody>
        </p:sp>
        <p:sp>
          <p:nvSpPr>
            <p:cNvPr id="133307" name="Rectangle 568"/>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133205" name="Line 569"/>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06" name="Line 570"/>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07" name="Rectangle 571"/>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3208" name="Text Box 572"/>
          <p:cNvSpPr txBox="1">
            <a:spLocks noChangeArrowheads="1"/>
          </p:cNvSpPr>
          <p:nvPr/>
        </p:nvSpPr>
        <p:spPr bwMode="auto">
          <a:xfrm rot="-5400000">
            <a:off x="2270919" y="378539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33209"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10"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11"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12"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1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214"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15"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16"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17"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18"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19"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0"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1"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2"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3"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4"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5"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6"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7"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8"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29"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30"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31"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3232" name="Rectangle 182"/>
          <p:cNvSpPr>
            <a:spLocks noChangeArrowheads="1"/>
          </p:cNvSpPr>
          <p:nvPr/>
        </p:nvSpPr>
        <p:spPr bwMode="auto">
          <a:xfrm>
            <a:off x="2971800" y="3616325"/>
            <a:ext cx="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000">
              <a:latin typeface="Arial" panose="020B0604020202020204" pitchFamily="34" charset="0"/>
              <a:cs typeface="Arial" panose="020B0604020202020204" pitchFamily="34" charset="0"/>
            </a:endParaRPr>
          </a:p>
        </p:txBody>
      </p:sp>
      <p:sp>
        <p:nvSpPr>
          <p:cNvPr id="133233"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33234"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35"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3236"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44328" name="Rectangle 200"/>
          <p:cNvSpPr>
            <a:spLocks noChangeArrowheads="1"/>
          </p:cNvSpPr>
          <p:nvPr/>
        </p:nvSpPr>
        <p:spPr bwMode="auto">
          <a:xfrm>
            <a:off x="5568950" y="2047875"/>
            <a:ext cx="3484563" cy="496033"/>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i="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44330" name="Rectangle 202"/>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33239" name="Text Box 214"/>
          <p:cNvSpPr txBox="1">
            <a:spLocks noChangeArrowheads="1"/>
          </p:cNvSpPr>
          <p:nvPr/>
        </p:nvSpPr>
        <p:spPr bwMode="auto">
          <a:xfrm>
            <a:off x="9022410" y="734290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64</a:t>
            </a:r>
          </a:p>
        </p:txBody>
      </p:sp>
      <p:sp>
        <p:nvSpPr>
          <p:cNvPr id="944344" name="Rectangle 216"/>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33243" name="Text Box 411"/>
          <p:cNvSpPr txBox="1">
            <a:spLocks noChangeArrowheads="1"/>
          </p:cNvSpPr>
          <p:nvPr/>
        </p:nvSpPr>
        <p:spPr bwMode="auto">
          <a:xfrm>
            <a:off x="4094163" y="1895475"/>
            <a:ext cx="7953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800" b="1">
              <a:latin typeface="Arial" panose="020B0604020202020204" pitchFamily="34" charset="0"/>
              <a:cs typeface="Arial" panose="020B0604020202020204" pitchFamily="34" charset="0"/>
            </a:endParaRPr>
          </a:p>
        </p:txBody>
      </p:sp>
      <p:sp>
        <p:nvSpPr>
          <p:cNvPr id="133245" name="Text Box 574"/>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33246" name="Text Box 584"/>
          <p:cNvSpPr txBox="1">
            <a:spLocks noChangeArrowheads="1"/>
          </p:cNvSpPr>
          <p:nvPr/>
        </p:nvSpPr>
        <p:spPr bwMode="auto">
          <a:xfrm rot="-5400000">
            <a:off x="1716881" y="3639344"/>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sp>
        <p:nvSpPr>
          <p:cNvPr id="944705" name="Oval 577"/>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a:latin typeface="Arial" panose="020B0604020202020204" pitchFamily="34" charset="0"/>
              <a:ea typeface="+mn-ea"/>
              <a:cs typeface="Arial" panose="020B0604020202020204" pitchFamily="34" charset="0"/>
            </a:endParaRPr>
          </a:p>
        </p:txBody>
      </p:sp>
      <p:sp>
        <p:nvSpPr>
          <p:cNvPr id="944708" name="Oval 580"/>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33250" name="Line 58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51" name="Line 58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52" name="Line 58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53" name="Line 58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54" name="Line 58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55"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56"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57"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3258"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33259"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0"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1"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2"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3"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4"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5"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6"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7"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8"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69"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3270"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3271"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3272"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3273"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3274"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33275"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33276"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33277"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33287" name="Group 198"/>
          <p:cNvGrpSpPr>
            <a:grpSpLocks/>
          </p:cNvGrpSpPr>
          <p:nvPr/>
        </p:nvGrpSpPr>
        <p:grpSpPr bwMode="auto">
          <a:xfrm>
            <a:off x="3568494" y="3548061"/>
            <a:ext cx="411106" cy="889001"/>
            <a:chOff x="6072185" y="2946408"/>
            <a:chExt cx="1073151" cy="1682741"/>
          </a:xfrm>
        </p:grpSpPr>
        <p:grpSp>
          <p:nvGrpSpPr>
            <p:cNvPr id="133291" name="Group 85"/>
            <p:cNvGrpSpPr>
              <a:grpSpLocks/>
            </p:cNvGrpSpPr>
            <p:nvPr/>
          </p:nvGrpSpPr>
          <p:grpSpPr bwMode="auto">
            <a:xfrm>
              <a:off x="6153150" y="3681413"/>
              <a:ext cx="901700" cy="947736"/>
              <a:chOff x="1557" y="1007"/>
              <a:chExt cx="2105" cy="1949"/>
            </a:xfrm>
          </p:grpSpPr>
          <p:grpSp>
            <p:nvGrpSpPr>
              <p:cNvPr id="133295" name="Group 87"/>
              <p:cNvGrpSpPr>
                <a:grpSpLocks/>
              </p:cNvGrpSpPr>
              <p:nvPr/>
            </p:nvGrpSpPr>
            <p:grpSpPr bwMode="auto">
              <a:xfrm>
                <a:off x="1557" y="1209"/>
                <a:ext cx="2105" cy="1421"/>
                <a:chOff x="578" y="2316"/>
                <a:chExt cx="2105" cy="1421"/>
              </a:xfrm>
            </p:grpSpPr>
            <p:sp>
              <p:nvSpPr>
                <p:cNvPr id="13330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30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3329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29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29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29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330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33292" name="Group 98"/>
            <p:cNvGrpSpPr>
              <a:grpSpLocks/>
            </p:cNvGrpSpPr>
            <p:nvPr/>
          </p:nvGrpSpPr>
          <p:grpSpPr bwMode="auto">
            <a:xfrm>
              <a:off x="6072185" y="2946408"/>
              <a:ext cx="1073151" cy="1377956"/>
              <a:chOff x="3849" y="1840"/>
              <a:chExt cx="676" cy="868"/>
            </a:xfrm>
          </p:grpSpPr>
          <p:sp>
            <p:nvSpPr>
              <p:cNvPr id="202"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03" name="Rectangle 97"/>
              <p:cNvSpPr>
                <a:spLocks noChangeArrowheads="1"/>
              </p:cNvSpPr>
              <p:nvPr/>
            </p:nvSpPr>
            <p:spPr bwMode="auto">
              <a:xfrm>
                <a:off x="3849" y="2381"/>
                <a:ext cx="676"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sp>
        <p:nvSpPr>
          <p:cNvPr id="944704" name="Oval 576"/>
          <p:cNvSpPr>
            <a:spLocks noChangeArrowheads="1"/>
          </p:cNvSpPr>
          <p:nvPr/>
        </p:nvSpPr>
        <p:spPr bwMode="auto">
          <a:xfrm>
            <a:off x="2346325" y="3667125"/>
            <a:ext cx="1811338"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44338" name="AutoShape 210"/>
          <p:cNvSpPr>
            <a:spLocks noChangeArrowheads="1"/>
          </p:cNvSpPr>
          <p:nvPr/>
        </p:nvSpPr>
        <p:spPr bwMode="auto">
          <a:xfrm rot="9069307">
            <a:off x="3825875" y="3032125"/>
            <a:ext cx="2185988"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205" name="Text Box 759"/>
          <p:cNvSpPr txBox="1">
            <a:spLocks noChangeArrowheads="1"/>
          </p:cNvSpPr>
          <p:nvPr/>
        </p:nvSpPr>
        <p:spPr bwMode="auto">
          <a:xfrm>
            <a:off x="5295106" y="5396707"/>
            <a:ext cx="4291013" cy="10156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000" b="1" i="1" dirty="0">
                <a:solidFill>
                  <a:srgbClr val="FFEA18"/>
                </a:solidFill>
                <a:latin typeface="Arial" panose="020B0604020202020204" pitchFamily="34" charset="0"/>
                <a:cs typeface="Arial" panose="020B0604020202020204" pitchFamily="34" charset="0"/>
              </a:rPr>
              <a:t>الثانية ... هؤلاء إلى يهوذا (المملكة الجنوبية)</a:t>
            </a:r>
            <a:endParaRPr lang="en-US" sz="3000" b="1" i="1" dirty="0">
              <a:solidFill>
                <a:srgbClr val="FFEA18"/>
              </a:solidFill>
              <a:latin typeface="Arial" panose="020B0604020202020204" pitchFamily="34" charset="0"/>
              <a:cs typeface="Arial" panose="020B0604020202020204" pitchFamily="34" charset="0"/>
            </a:endParaRPr>
          </a:p>
        </p:txBody>
      </p:sp>
      <p:grpSp>
        <p:nvGrpSpPr>
          <p:cNvPr id="206" name="Group 379"/>
          <p:cNvGrpSpPr>
            <a:grpSpLocks/>
          </p:cNvGrpSpPr>
          <p:nvPr/>
        </p:nvGrpSpPr>
        <p:grpSpPr bwMode="auto">
          <a:xfrm>
            <a:off x="5059363" y="1966913"/>
            <a:ext cx="4700587" cy="1731962"/>
            <a:chOff x="3187" y="1239"/>
            <a:chExt cx="2961" cy="1091"/>
          </a:xfrm>
        </p:grpSpPr>
        <p:sp>
          <p:nvSpPr>
            <p:cNvPr id="207"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08"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09"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10" name="Text Box 588"/>
          <p:cNvSpPr txBox="1">
            <a:spLocks noChangeArrowheads="1"/>
          </p:cNvSpPr>
          <p:nvPr/>
        </p:nvSpPr>
        <p:spPr bwMode="auto">
          <a:xfrm>
            <a:off x="5188743" y="3927476"/>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i="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i="1" dirty="0">
              <a:solidFill>
                <a:srgbClr val="66FFFF"/>
              </a:solidFill>
              <a:latin typeface="Arial" panose="020B0604020202020204" pitchFamily="34" charset="0"/>
              <a:ea typeface="+mn-ea"/>
              <a:cs typeface="Arial" panose="020B0604020202020204" pitchFamily="34" charset="0"/>
            </a:endParaRPr>
          </a:p>
        </p:txBody>
      </p:sp>
      <p:sp>
        <p:nvSpPr>
          <p:cNvPr id="211"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12" name="Group 659"/>
          <p:cNvGrpSpPr>
            <a:grpSpLocks/>
          </p:cNvGrpSpPr>
          <p:nvPr/>
        </p:nvGrpSpPr>
        <p:grpSpPr bwMode="auto">
          <a:xfrm>
            <a:off x="2095970" y="4352209"/>
            <a:ext cx="779463" cy="908050"/>
            <a:chOff x="1234" y="2786"/>
            <a:chExt cx="491" cy="572"/>
          </a:xfrm>
        </p:grpSpPr>
        <p:sp>
          <p:nvSpPr>
            <p:cNvPr id="213"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14"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15"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16"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17"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18"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19"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220"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21"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22"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23"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24"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25"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26"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27"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28"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pic>
        <p:nvPicPr>
          <p:cNvPr id="200" name="Picture 199">
            <a:extLst>
              <a:ext uri="{FF2B5EF4-FFF2-40B4-BE49-F238E27FC236}">
                <a16:creationId xmlns:a16="http://schemas.microsoft.com/office/drawing/2014/main" id="{4BB2B6FA-E066-FE01-D644-67DCE02A25B3}"/>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4338"/>
                                        </p:tgtEl>
                                        <p:attrNameLst>
                                          <p:attrName>style.visibility</p:attrName>
                                        </p:attrNameLst>
                                      </p:cBhvr>
                                      <p:to>
                                        <p:strVal val="visible"/>
                                      </p:to>
                                    </p:set>
                                    <p:anim calcmode="lin" valueType="num">
                                      <p:cBhvr additive="base">
                                        <p:cTn id="7" dur="500" fill="hold"/>
                                        <p:tgtEl>
                                          <p:spTgt spid="944338"/>
                                        </p:tgtEl>
                                        <p:attrNameLst>
                                          <p:attrName>ppt_x</p:attrName>
                                        </p:attrNameLst>
                                      </p:cBhvr>
                                      <p:tavLst>
                                        <p:tav tm="0">
                                          <p:val>
                                            <p:strVal val="1+#ppt_w/2"/>
                                          </p:val>
                                        </p:tav>
                                        <p:tav tm="100000">
                                          <p:val>
                                            <p:strVal val="#ppt_x"/>
                                          </p:val>
                                        </p:tav>
                                      </p:tavLst>
                                    </p:anim>
                                    <p:anim calcmode="lin" valueType="num">
                                      <p:cBhvr additive="base">
                                        <p:cTn id="8" dur="500" fill="hold"/>
                                        <p:tgtEl>
                                          <p:spTgt spid="9443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70"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71"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72"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7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5174"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75"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76"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77"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78"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79"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0"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1"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2"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3"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4"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5"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6"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7"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8"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89"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90"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91"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5192"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35193"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194"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5195"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46376" name="Rectangle 200"/>
          <p:cNvSpPr>
            <a:spLocks noChangeArrowheads="1"/>
          </p:cNvSpPr>
          <p:nvPr/>
        </p:nvSpPr>
        <p:spPr bwMode="auto">
          <a:xfrm>
            <a:off x="5568950" y="2047875"/>
            <a:ext cx="3484563" cy="496033"/>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i="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46378" name="Rectangle 202"/>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35198" name="Text Box 215"/>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65</a:t>
            </a:r>
          </a:p>
        </p:txBody>
      </p:sp>
      <p:sp>
        <p:nvSpPr>
          <p:cNvPr id="946393" name="Rectangle 217"/>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35202" name="Text Box 416"/>
          <p:cNvSpPr txBox="1">
            <a:spLocks noChangeArrowheads="1"/>
          </p:cNvSpPr>
          <p:nvPr/>
        </p:nvSpPr>
        <p:spPr bwMode="auto">
          <a:xfrm>
            <a:off x="4094163" y="1895475"/>
            <a:ext cx="7953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800" b="1">
              <a:latin typeface="Arial" panose="020B0604020202020204" pitchFamily="34" charset="0"/>
              <a:cs typeface="Arial" panose="020B0604020202020204" pitchFamily="34" charset="0"/>
            </a:endParaRPr>
          </a:p>
        </p:txBody>
      </p:sp>
      <p:sp>
        <p:nvSpPr>
          <p:cNvPr id="135204" name="AutoShape 418"/>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5205" name="Rectangle 419"/>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5206" name="Rectangle 420"/>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135207" name="Rectangle 421"/>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5209" name="AutoShape 423"/>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5210" name="AutoShape 424"/>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5211" name="AutoShape 425"/>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5212" name="Rectangle 432"/>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35213" name="Rectangle 433"/>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5214" name="Rectangle 434"/>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6611" name="Rectangle 435"/>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5216" name="Line 436"/>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17" name="Line 437"/>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18" name="Line 441"/>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19" name="Line 443"/>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20" name="Rectangle 455"/>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5221" name="Line 456"/>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22" name="Line 457"/>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23" name="Rectangle 458"/>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5224" name="Rectangle 459"/>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25" name="Rectangle 460"/>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5226" name="Rectangle 461"/>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5227" name="Line 46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28" name="Line 467"/>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29" name="Line 468"/>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30" name="Line 470"/>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31" name="Line 471"/>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32" name="Line 472"/>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33" name="Line 473"/>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34" name="Line 474"/>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35" name="Rectangle 475"/>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5236" name="Rectangle 476"/>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5237" name="Rectangle 480"/>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5238" name="Rectangle 481"/>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5239" name="AutoShape 482"/>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5240" name="Rectangle 493"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41" name="Line 494"/>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42" name="Line 495"/>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43" name="Line 496"/>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44" name="Line 497"/>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45" name="Line 498"/>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46" name="Line 499"/>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47" name="Rectangle 501"/>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48" name="Rectangle 502"/>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49" name="Rectangle 503"/>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50" name="Text Box 504"/>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5251" name="Text Box 505"/>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5252" name="Rectangle 506"/>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53" name="Rectangle 507"/>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54" name="Rectangle 508"/>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55" name="Rectangle 509"/>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56" name="Rectangle 510"/>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57" name="Rectangle 511"/>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58" name="Rectangle 512"/>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5259" name="Rectangle 513"/>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60" name="Rectangle 515"/>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61" name="Rectangle 516"/>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62" name="Line 517"/>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63" name="Line 518"/>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64" name="Line 519"/>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65" name="Line 520"/>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66" name="Rectangle 521"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67" name="Rectangle 522"/>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5268" name="Line 523"/>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69" name="Rectangle 525"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70" name="Rectangle 526"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71" name="Rectangle 527"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72" name="Arc 528"/>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73" name="Rectangle 529"/>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74" name="Rectangle 530"/>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276" name="Rectangle 541"/>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5277" name="Rectangle 542"/>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5278" name="Rectangle 543"/>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5279" name="Rectangle 554"/>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5360" name="Rectangle 557"/>
          <p:cNvSpPr>
            <a:spLocks noChangeArrowheads="1"/>
          </p:cNvSpPr>
          <p:nvPr/>
        </p:nvSpPr>
        <p:spPr bwMode="auto">
          <a:xfrm>
            <a:off x="2655884" y="2500313"/>
            <a:ext cx="338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35282" name="Rectangle 559"/>
          <p:cNvSpPr>
            <a:spLocks noChangeArrowheads="1"/>
          </p:cNvSpPr>
          <p:nvPr/>
        </p:nvSpPr>
        <p:spPr bwMode="auto">
          <a:xfrm>
            <a:off x="2763838" y="38004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5283" name="Rectangle 560"/>
          <p:cNvSpPr>
            <a:spLocks noChangeArrowheads="1"/>
          </p:cNvSpPr>
          <p:nvPr/>
        </p:nvSpPr>
        <p:spPr bwMode="auto">
          <a:xfrm>
            <a:off x="2909888" y="3743325"/>
            <a:ext cx="309380"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135284" name="Group 561"/>
          <p:cNvGrpSpPr>
            <a:grpSpLocks/>
          </p:cNvGrpSpPr>
          <p:nvPr/>
        </p:nvGrpSpPr>
        <p:grpSpPr bwMode="auto">
          <a:xfrm>
            <a:off x="2649540" y="3941763"/>
            <a:ext cx="558800" cy="174625"/>
            <a:chOff x="2913" y="1215"/>
            <a:chExt cx="352" cy="110"/>
          </a:xfrm>
        </p:grpSpPr>
        <p:sp>
          <p:nvSpPr>
            <p:cNvPr id="135358" name="Rectangle 562"/>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35359" name="Rectangle 563"/>
            <p:cNvSpPr>
              <a:spLocks noChangeArrowheads="1"/>
            </p:cNvSpPr>
            <p:nvPr/>
          </p:nvSpPr>
          <p:spPr bwMode="auto">
            <a:xfrm>
              <a:off x="3106" y="1215"/>
              <a:ext cx="159"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الأزمة</a:t>
              </a:r>
              <a:endParaRPr lang="en-US" sz="1800" dirty="0">
                <a:latin typeface="Arial" panose="020B0604020202020204" pitchFamily="34" charset="0"/>
                <a:cs typeface="Arial" panose="020B0604020202020204" pitchFamily="34" charset="0"/>
              </a:endParaRPr>
            </a:p>
          </p:txBody>
        </p:sp>
      </p:grpSp>
      <p:sp>
        <p:nvSpPr>
          <p:cNvPr id="135285" name="Rectangle 564"/>
          <p:cNvSpPr>
            <a:spLocks noChangeArrowheads="1"/>
          </p:cNvSpPr>
          <p:nvPr/>
        </p:nvSpPr>
        <p:spPr bwMode="auto">
          <a:xfrm>
            <a:off x="2751138" y="54387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5286" name="Rectangle 565"/>
          <p:cNvSpPr>
            <a:spLocks noChangeArrowheads="1"/>
          </p:cNvSpPr>
          <p:nvPr/>
        </p:nvSpPr>
        <p:spPr bwMode="auto">
          <a:xfrm>
            <a:off x="2897188" y="5381625"/>
            <a:ext cx="266098"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135287" name="Group 566"/>
          <p:cNvGrpSpPr>
            <a:grpSpLocks/>
          </p:cNvGrpSpPr>
          <p:nvPr/>
        </p:nvGrpSpPr>
        <p:grpSpPr bwMode="auto">
          <a:xfrm>
            <a:off x="2636838" y="5580063"/>
            <a:ext cx="511175" cy="174625"/>
            <a:chOff x="2913" y="1215"/>
            <a:chExt cx="322" cy="110"/>
          </a:xfrm>
        </p:grpSpPr>
        <p:sp>
          <p:nvSpPr>
            <p:cNvPr id="135356" name="Rectangle 567"/>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35357" name="Rectangle 568"/>
            <p:cNvSpPr>
              <a:spLocks noChangeArrowheads="1"/>
            </p:cNvSpPr>
            <p:nvPr/>
          </p:nvSpPr>
          <p:spPr bwMode="auto">
            <a:xfrm>
              <a:off x="3106" y="1215"/>
              <a:ext cx="129"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أسر:</a:t>
              </a:r>
              <a:endParaRPr lang="en-US" sz="1800" dirty="0">
                <a:latin typeface="Arial" panose="020B0604020202020204" pitchFamily="34" charset="0"/>
                <a:cs typeface="Arial" panose="020B0604020202020204" pitchFamily="34" charset="0"/>
              </a:endParaRPr>
            </a:p>
          </p:txBody>
        </p:sp>
      </p:grpSp>
      <p:sp>
        <p:nvSpPr>
          <p:cNvPr id="135288" name="Rectangle 569"/>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5355" name="Rectangle 573"/>
          <p:cNvSpPr>
            <a:spLocks noChangeArrowheads="1"/>
          </p:cNvSpPr>
          <p:nvPr/>
        </p:nvSpPr>
        <p:spPr bwMode="auto">
          <a:xfrm>
            <a:off x="-1944759" y="1301750"/>
            <a:ext cx="65" cy="3046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sp>
        <p:nvSpPr>
          <p:cNvPr id="135291" name="Line 574"/>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92" name="Line 57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93" name="Rectangle 576"/>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5294" name="Text Box 577"/>
          <p:cNvSpPr txBox="1">
            <a:spLocks noChangeArrowheads="1"/>
          </p:cNvSpPr>
          <p:nvPr/>
        </p:nvSpPr>
        <p:spPr bwMode="auto">
          <a:xfrm rot="-5400000">
            <a:off x="2274094" y="3782219"/>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35295" name="Text Box 578"/>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46759" name="Oval 583"/>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a:latin typeface="Arial" panose="020B0604020202020204" pitchFamily="34" charset="0"/>
              <a:ea typeface="+mn-ea"/>
              <a:cs typeface="Arial" panose="020B0604020202020204" pitchFamily="34" charset="0"/>
            </a:endParaRPr>
          </a:p>
        </p:txBody>
      </p:sp>
      <p:sp>
        <p:nvSpPr>
          <p:cNvPr id="135298" name="Line 591"/>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299" name="Line 592"/>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00" name="Line 593"/>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01" name="Line 594"/>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946760" name="Oval 584"/>
          <p:cNvSpPr>
            <a:spLocks noChangeArrowheads="1"/>
          </p:cNvSpPr>
          <p:nvPr/>
        </p:nvSpPr>
        <p:spPr bwMode="auto">
          <a:xfrm>
            <a:off x="2344738" y="5287963"/>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46762" name="Oval 586"/>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46386" name="AutoShape 210"/>
          <p:cNvSpPr>
            <a:spLocks noChangeArrowheads="1"/>
          </p:cNvSpPr>
          <p:nvPr/>
        </p:nvSpPr>
        <p:spPr bwMode="auto">
          <a:xfrm rot="9069307">
            <a:off x="3722688" y="4629150"/>
            <a:ext cx="2185987"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35306" name="Line 58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07"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08"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09"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5310"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35311"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12"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13"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14"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15"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16"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17"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18"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19"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20"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21"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5322"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5323"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5324"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5325"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5326"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35327"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35328"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35329"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35339" name="Group 203"/>
          <p:cNvGrpSpPr>
            <a:grpSpLocks/>
          </p:cNvGrpSpPr>
          <p:nvPr/>
        </p:nvGrpSpPr>
        <p:grpSpPr bwMode="auto">
          <a:xfrm>
            <a:off x="3507069" y="3548062"/>
            <a:ext cx="458541" cy="889001"/>
            <a:chOff x="5911846" y="2946409"/>
            <a:chExt cx="1196976" cy="1682740"/>
          </a:xfrm>
        </p:grpSpPr>
        <p:grpSp>
          <p:nvGrpSpPr>
            <p:cNvPr id="135342" name="Group 85"/>
            <p:cNvGrpSpPr>
              <a:grpSpLocks/>
            </p:cNvGrpSpPr>
            <p:nvPr/>
          </p:nvGrpSpPr>
          <p:grpSpPr bwMode="auto">
            <a:xfrm>
              <a:off x="6153150" y="3681413"/>
              <a:ext cx="901700" cy="947736"/>
              <a:chOff x="1557" y="1007"/>
              <a:chExt cx="2105" cy="1949"/>
            </a:xfrm>
          </p:grpSpPr>
          <p:grpSp>
            <p:nvGrpSpPr>
              <p:cNvPr id="135346" name="Group 87"/>
              <p:cNvGrpSpPr>
                <a:grpSpLocks/>
              </p:cNvGrpSpPr>
              <p:nvPr/>
            </p:nvGrpSpPr>
            <p:grpSpPr bwMode="auto">
              <a:xfrm>
                <a:off x="1557" y="1209"/>
                <a:ext cx="2105" cy="1421"/>
                <a:chOff x="578" y="2316"/>
                <a:chExt cx="2105" cy="1421"/>
              </a:xfrm>
            </p:grpSpPr>
            <p:sp>
              <p:nvSpPr>
                <p:cNvPr id="135352"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353"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35347"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348"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349"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350"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5351"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35343" name="Group 98"/>
            <p:cNvGrpSpPr>
              <a:grpSpLocks/>
            </p:cNvGrpSpPr>
            <p:nvPr/>
          </p:nvGrpSpPr>
          <p:grpSpPr bwMode="auto">
            <a:xfrm>
              <a:off x="5911846" y="2946409"/>
              <a:ext cx="1196976" cy="1436694"/>
              <a:chOff x="3748" y="1840"/>
              <a:chExt cx="754" cy="905"/>
            </a:xfrm>
          </p:grpSpPr>
          <p:sp>
            <p:nvSpPr>
              <p:cNvPr id="207"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08" name="Rectangle 97"/>
              <p:cNvSpPr>
                <a:spLocks noChangeArrowheads="1"/>
              </p:cNvSpPr>
              <p:nvPr/>
            </p:nvSpPr>
            <p:spPr bwMode="auto">
              <a:xfrm>
                <a:off x="3748" y="2381"/>
                <a:ext cx="754"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sp>
        <p:nvSpPr>
          <p:cNvPr id="946758" name="Oval 582"/>
          <p:cNvSpPr>
            <a:spLocks noChangeArrowheads="1"/>
          </p:cNvSpPr>
          <p:nvPr/>
        </p:nvSpPr>
        <p:spPr bwMode="auto">
          <a:xfrm>
            <a:off x="2346325" y="3667125"/>
            <a:ext cx="1811338"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210" name="Text Box 740"/>
          <p:cNvSpPr txBox="1">
            <a:spLocks noChangeArrowheads="1"/>
          </p:cNvSpPr>
          <p:nvPr/>
        </p:nvSpPr>
        <p:spPr bwMode="auto">
          <a:xfrm rot="-5400000">
            <a:off x="1702386" y="3626601"/>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211" name="Group 191"/>
          <p:cNvGrpSpPr>
            <a:grpSpLocks/>
          </p:cNvGrpSpPr>
          <p:nvPr/>
        </p:nvGrpSpPr>
        <p:grpSpPr bwMode="auto">
          <a:xfrm>
            <a:off x="5383364" y="6196013"/>
            <a:ext cx="3791857" cy="822325"/>
            <a:chOff x="3680" y="4011"/>
            <a:chExt cx="2280" cy="518"/>
          </a:xfrm>
        </p:grpSpPr>
        <p:sp>
          <p:nvSpPr>
            <p:cNvPr id="212" name="Text Box 192"/>
            <p:cNvSpPr txBox="1">
              <a:spLocks noChangeArrowheads="1"/>
            </p:cNvSpPr>
            <p:nvPr/>
          </p:nvSpPr>
          <p:spPr bwMode="auto">
            <a:xfrm>
              <a:off x="3733" y="4058"/>
              <a:ext cx="2154"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213"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nvGrpSpPr>
          <p:cNvPr id="214" name="Group 379"/>
          <p:cNvGrpSpPr>
            <a:grpSpLocks/>
          </p:cNvGrpSpPr>
          <p:nvPr/>
        </p:nvGrpSpPr>
        <p:grpSpPr bwMode="auto">
          <a:xfrm>
            <a:off x="5059363" y="1966913"/>
            <a:ext cx="4700587" cy="1731962"/>
            <a:chOff x="3187" y="1239"/>
            <a:chExt cx="2961" cy="1091"/>
          </a:xfrm>
        </p:grpSpPr>
        <p:sp>
          <p:nvSpPr>
            <p:cNvPr id="215"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16"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17"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18"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i="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i="1" dirty="0">
              <a:solidFill>
                <a:srgbClr val="66FFFF"/>
              </a:solidFill>
              <a:latin typeface="Arial" panose="020B0604020202020204" pitchFamily="34" charset="0"/>
              <a:ea typeface="+mn-ea"/>
              <a:cs typeface="Arial" panose="020B0604020202020204" pitchFamily="34" charset="0"/>
            </a:endParaRPr>
          </a:p>
        </p:txBody>
      </p:sp>
      <p:sp>
        <p:nvSpPr>
          <p:cNvPr id="219"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20" name="Group 659"/>
          <p:cNvGrpSpPr>
            <a:grpSpLocks/>
          </p:cNvGrpSpPr>
          <p:nvPr/>
        </p:nvGrpSpPr>
        <p:grpSpPr bwMode="auto">
          <a:xfrm>
            <a:off x="2070893" y="4205288"/>
            <a:ext cx="779463" cy="908050"/>
            <a:chOff x="1234" y="2786"/>
            <a:chExt cx="491" cy="572"/>
          </a:xfrm>
        </p:grpSpPr>
        <p:sp>
          <p:nvSpPr>
            <p:cNvPr id="221"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22"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23"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24"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25"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26"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27"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228"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29"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30"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31"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2"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33"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34"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35"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36"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sp>
        <p:nvSpPr>
          <p:cNvPr id="239" name="Rectangle 577"/>
          <p:cNvSpPr>
            <a:spLocks noChangeArrowheads="1"/>
          </p:cNvSpPr>
          <p:nvPr/>
        </p:nvSpPr>
        <p:spPr bwMode="auto">
          <a:xfrm>
            <a:off x="2916238" y="2295525"/>
            <a:ext cx="266098"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240" name="Group 578"/>
          <p:cNvGrpSpPr>
            <a:grpSpLocks/>
          </p:cNvGrpSpPr>
          <p:nvPr/>
        </p:nvGrpSpPr>
        <p:grpSpPr bwMode="auto">
          <a:xfrm>
            <a:off x="2655890" y="2493963"/>
            <a:ext cx="660400" cy="174625"/>
            <a:chOff x="2913" y="1215"/>
            <a:chExt cx="416" cy="110"/>
          </a:xfrm>
        </p:grpSpPr>
        <p:sp>
          <p:nvSpPr>
            <p:cNvPr id="241" name="Rectangle 579"/>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242" name="Rectangle 580"/>
            <p:cNvSpPr>
              <a:spLocks noChangeArrowheads="1"/>
            </p:cNvSpPr>
            <p:nvPr/>
          </p:nvSpPr>
          <p:spPr bwMode="auto">
            <a:xfrm>
              <a:off x="3106" y="1215"/>
              <a:ext cx="223"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يتناقص:</a:t>
              </a:r>
              <a:endParaRPr lang="en-US" sz="1800" dirty="0">
                <a:latin typeface="Arial" panose="020B0604020202020204" pitchFamily="34" charset="0"/>
                <a:cs typeface="Arial" panose="020B0604020202020204" pitchFamily="34" charset="0"/>
              </a:endParaRPr>
            </a:p>
          </p:txBody>
        </p:sp>
      </p:grpSp>
      <p:sp>
        <p:nvSpPr>
          <p:cNvPr id="243" name="Rectangle 592"/>
          <p:cNvSpPr>
            <a:spLocks noChangeArrowheads="1"/>
          </p:cNvSpPr>
          <p:nvPr/>
        </p:nvSpPr>
        <p:spPr bwMode="auto">
          <a:xfrm>
            <a:off x="2936875" y="1103313"/>
            <a:ext cx="423193"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إسرائيل</a:t>
            </a:r>
            <a:endParaRPr lang="en-US" sz="2000" dirty="0">
              <a:latin typeface="Arial" panose="020B0604020202020204" pitchFamily="34" charset="0"/>
              <a:cs typeface="Arial" panose="020B0604020202020204" pitchFamily="34" charset="0"/>
            </a:endParaRPr>
          </a:p>
        </p:txBody>
      </p:sp>
      <p:grpSp>
        <p:nvGrpSpPr>
          <p:cNvPr id="244" name="Group 593"/>
          <p:cNvGrpSpPr>
            <a:grpSpLocks/>
          </p:cNvGrpSpPr>
          <p:nvPr/>
        </p:nvGrpSpPr>
        <p:grpSpPr bwMode="auto">
          <a:xfrm>
            <a:off x="2676526" y="1301750"/>
            <a:ext cx="661988" cy="304800"/>
            <a:chOff x="2913" y="1215"/>
            <a:chExt cx="417" cy="192"/>
          </a:xfrm>
        </p:grpSpPr>
        <p:sp>
          <p:nvSpPr>
            <p:cNvPr id="245" name="Rectangle 594"/>
            <p:cNvSpPr>
              <a:spLocks noChangeArrowheads="1"/>
            </p:cNvSpPr>
            <p:nvPr/>
          </p:nvSpPr>
          <p:spPr bwMode="auto">
            <a:xfrm>
              <a:off x="2913" y="1219"/>
              <a:ext cx="417"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(N. </a:t>
              </a:r>
              <a:r>
                <a:rPr lang="ar-JO" sz="1000" b="1" dirty="0">
                  <a:solidFill>
                    <a:srgbClr val="000000"/>
                  </a:solidFill>
                  <a:latin typeface="Arial" panose="020B0604020202020204" pitchFamily="34" charset="0"/>
                  <a:cs typeface="Arial" panose="020B0604020202020204" pitchFamily="34" charset="0"/>
                </a:rPr>
                <a:t>مملكة</a:t>
              </a:r>
              <a:r>
                <a:rPr lang="en-US" sz="1000" b="1" dirty="0">
                  <a:solidFill>
                    <a:srgbClr val="000000"/>
                  </a:solidFill>
                  <a:latin typeface="Arial" panose="020B0604020202020204" pitchFamily="34" charset="0"/>
                  <a:cs typeface="Arial" panose="020B0604020202020204" pitchFamily="34" charset="0"/>
                </a:rPr>
                <a:t>)</a:t>
              </a:r>
              <a:endParaRPr lang="en-US" sz="1800" dirty="0">
                <a:latin typeface="Arial" panose="020B0604020202020204" pitchFamily="34" charset="0"/>
                <a:cs typeface="Arial" panose="020B0604020202020204" pitchFamily="34" charset="0"/>
              </a:endParaRPr>
            </a:p>
          </p:txBody>
        </p:sp>
        <p:sp>
          <p:nvSpPr>
            <p:cNvPr id="246" name="Rectangle 595"/>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pic>
        <p:nvPicPr>
          <p:cNvPr id="237" name="Picture 236">
            <a:extLst>
              <a:ext uri="{FF2B5EF4-FFF2-40B4-BE49-F238E27FC236}">
                <a16:creationId xmlns:a16="http://schemas.microsoft.com/office/drawing/2014/main" id="{786A15A5-A98A-02AC-810A-DE0E0CE6DF9C}"/>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6386"/>
                                        </p:tgtEl>
                                        <p:attrNameLst>
                                          <p:attrName>style.visibility</p:attrName>
                                        </p:attrNameLst>
                                      </p:cBhvr>
                                      <p:to>
                                        <p:strVal val="visible"/>
                                      </p:to>
                                    </p:set>
                                    <p:anim calcmode="lin" valueType="num">
                                      <p:cBhvr additive="base">
                                        <p:cTn id="7" dur="500" fill="hold"/>
                                        <p:tgtEl>
                                          <p:spTgt spid="946386"/>
                                        </p:tgtEl>
                                        <p:attrNameLst>
                                          <p:attrName>ppt_x</p:attrName>
                                        </p:attrNameLst>
                                      </p:cBhvr>
                                      <p:tavLst>
                                        <p:tav tm="0">
                                          <p:val>
                                            <p:strVal val="1+#ppt_w/2"/>
                                          </p:val>
                                        </p:tav>
                                        <p:tav tm="100000">
                                          <p:val>
                                            <p:strVal val="#ppt_x"/>
                                          </p:val>
                                        </p:tav>
                                      </p:tavLst>
                                    </p:anim>
                                    <p:anim calcmode="lin" valueType="num">
                                      <p:cBhvr additive="base">
                                        <p:cTn id="8" dur="500" fill="hold"/>
                                        <p:tgtEl>
                                          <p:spTgt spid="9463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18"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19"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20"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21"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22"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23"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24"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25"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26"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27"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28"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29"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0"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1"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2"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3"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4"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5"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6"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7"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8"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39"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7240"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37241"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243"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48424" name="Rectangle 200"/>
          <p:cNvSpPr>
            <a:spLocks noChangeArrowheads="1"/>
          </p:cNvSpPr>
          <p:nvPr/>
        </p:nvSpPr>
        <p:spPr bwMode="auto">
          <a:xfrm>
            <a:off x="5568950" y="2047875"/>
            <a:ext cx="3484563" cy="496033"/>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i="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48426" name="Rectangle 202"/>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37246" name="Text Box 217"/>
          <p:cNvSpPr txBox="1">
            <a:spLocks noChangeArrowheads="1"/>
          </p:cNvSpPr>
          <p:nvPr/>
        </p:nvSpPr>
        <p:spPr bwMode="auto">
          <a:xfrm>
            <a:off x="9022410" y="734290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66</a:t>
            </a:r>
          </a:p>
        </p:txBody>
      </p:sp>
      <p:sp>
        <p:nvSpPr>
          <p:cNvPr id="948443" name="Rectangle 219"/>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37251" name="AutoShape 596"/>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52" name="Rectangle 597"/>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53" name="Rectangle 598"/>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54" name="Rectangle 599"/>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55" name="AutoShape 600"/>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56" name="AutoShape 601"/>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57" name="AutoShape 602"/>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58" name="AutoShape 603"/>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59" name="AutoShape 604"/>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60" name="Rectangle 605"/>
          <p:cNvSpPr>
            <a:spLocks noChangeArrowheads="1"/>
          </p:cNvSpPr>
          <p:nvPr/>
        </p:nvSpPr>
        <p:spPr bwMode="auto">
          <a:xfrm>
            <a:off x="2757488" y="629602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7424" name="Rectangle 608"/>
          <p:cNvSpPr>
            <a:spLocks noChangeArrowheads="1"/>
          </p:cNvSpPr>
          <p:nvPr/>
        </p:nvSpPr>
        <p:spPr bwMode="auto">
          <a:xfrm>
            <a:off x="2643188" y="6443663"/>
            <a:ext cx="374650"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37263" name="Rectangle 610"/>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37264" name="Rectangle 611"/>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7265" name="Rectangle 612"/>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8837" name="Rectangle 613"/>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7267" name="Line 614"/>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7268" name="Line 615"/>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69" name="Line 619"/>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70" name="Line 621"/>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71" name="Rectangle 633"/>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7272" name="Line 634"/>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73" name="Line 635"/>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74" name="Rectangle 636"/>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7275" name="Rectangle 637"/>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276" name="Rectangle 638"/>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7277" name="Rectangle 639"/>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7278" name="Line 640"/>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79" name="Line 645"/>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80" name="Line 646"/>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81" name="Line 648"/>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82" name="Line 649"/>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83" name="Line 650"/>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84" name="Line 651"/>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85" name="Line 652"/>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86" name="Rectangle 653"/>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7287" name="Rectangle 654"/>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7288" name="Rectangle 658"/>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7289" name="Rectangle 659"/>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7290" name="AutoShape 660"/>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7291" name="Rectangle 671"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292" name="Line 672"/>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93" name="Line 673"/>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94" name="Line 674"/>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95" name="Line 675"/>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96" name="Line 676"/>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97" name="Line 677"/>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298" name="Rectangle 679"/>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299" name="Rectangle 680"/>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0" name="Rectangle 681"/>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1" name="Text Box 682"/>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7302" name="Text Box 683"/>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7303" name="Rectangle 684"/>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304" name="Rectangle 685"/>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305" name="Rectangle 686"/>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306" name="Rectangle 687"/>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307" name="Rectangle 688"/>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308" name="Rectangle 689"/>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309" name="Rectangle 690"/>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7310" name="Rectangle 691"/>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311" name="Rectangle 692"/>
          <p:cNvSpPr>
            <a:spLocks noChangeArrowheads="1"/>
          </p:cNvSpPr>
          <p:nvPr/>
        </p:nvSpPr>
        <p:spPr bwMode="auto">
          <a:xfrm>
            <a:off x="2513013" y="4684713"/>
            <a:ext cx="147955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37312" name="Rectangle 693"/>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13" name="Rectangle 694"/>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314" name="Line 695"/>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15" name="Line 696"/>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16" name="Line 697"/>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17" name="Line 698"/>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18" name="Rectangle 699"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19" name="Rectangle 700"/>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7320" name="Line 701"/>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21" name="Rectangle 703"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22" name="Rectangle 704"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23" name="Rectangle 705"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24" name="Arc 706"/>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25" name="Rectangle 707"/>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26" name="Rectangle 708"/>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328" name="Rectangle 719"/>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dirty="0">
                <a:latin typeface="Arial" panose="020B0604020202020204" pitchFamily="34" charset="0"/>
                <a:cs typeface="Arial" panose="020B0604020202020204" pitchFamily="34" charset="0"/>
              </a:rPr>
              <a:t>*</a:t>
            </a:r>
            <a:endParaRPr lang="en-US" sz="1400" dirty="0">
              <a:latin typeface="Arial" panose="020B0604020202020204" pitchFamily="34" charset="0"/>
              <a:cs typeface="Arial" panose="020B0604020202020204" pitchFamily="34" charset="0"/>
            </a:endParaRPr>
          </a:p>
        </p:txBody>
      </p:sp>
      <p:sp>
        <p:nvSpPr>
          <p:cNvPr id="137329" name="Rectangle 720"/>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7330" name="Rectangle 721"/>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7331" name="Rectangle 732"/>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7334" name="Rectangle 737"/>
          <p:cNvSpPr>
            <a:spLocks noChangeArrowheads="1"/>
          </p:cNvSpPr>
          <p:nvPr/>
        </p:nvSpPr>
        <p:spPr bwMode="auto">
          <a:xfrm>
            <a:off x="2763838" y="38004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7337" name="Rectangle 742"/>
          <p:cNvSpPr>
            <a:spLocks noChangeArrowheads="1"/>
          </p:cNvSpPr>
          <p:nvPr/>
        </p:nvSpPr>
        <p:spPr bwMode="auto">
          <a:xfrm>
            <a:off x="2751138" y="54387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37409" name="Rectangle 745"/>
          <p:cNvSpPr>
            <a:spLocks noChangeArrowheads="1"/>
          </p:cNvSpPr>
          <p:nvPr/>
        </p:nvSpPr>
        <p:spPr bwMode="auto">
          <a:xfrm>
            <a:off x="2636846" y="5586413"/>
            <a:ext cx="30321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37340" name="Rectangle 747"/>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TO</a:t>
            </a:r>
            <a:endParaRPr lang="en-US" sz="1800" dirty="0">
              <a:latin typeface="Arial" panose="020B0604020202020204" pitchFamily="34" charset="0"/>
              <a:cs typeface="Arial" panose="020B0604020202020204" pitchFamily="34" charset="0"/>
            </a:endParaRPr>
          </a:p>
        </p:txBody>
      </p:sp>
      <p:sp>
        <p:nvSpPr>
          <p:cNvPr id="137343" name="Line 752"/>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45" name="Line 753"/>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46" name="Rectangle 754"/>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8438" name="Oval 214"/>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a:latin typeface="Arial" panose="020B0604020202020204" pitchFamily="34" charset="0"/>
              <a:ea typeface="+mn-ea"/>
              <a:cs typeface="Arial" panose="020B0604020202020204" pitchFamily="34" charset="0"/>
            </a:endParaRPr>
          </a:p>
        </p:txBody>
      </p:sp>
      <p:sp>
        <p:nvSpPr>
          <p:cNvPr id="137349" name="Line 762"/>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50" name="Line 763"/>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51" name="Line 764"/>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52" name="Line 765"/>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948439" name="Oval 215"/>
          <p:cNvSpPr>
            <a:spLocks noChangeArrowheads="1"/>
          </p:cNvSpPr>
          <p:nvPr/>
        </p:nvSpPr>
        <p:spPr bwMode="auto">
          <a:xfrm>
            <a:off x="2344738" y="5287963"/>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37354" name="Line 760"/>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948440" name="Oval 216"/>
          <p:cNvSpPr>
            <a:spLocks noChangeArrowheads="1"/>
          </p:cNvSpPr>
          <p:nvPr/>
        </p:nvSpPr>
        <p:spPr bwMode="auto">
          <a:xfrm>
            <a:off x="2357438" y="6159500"/>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48980" name="Oval 756"/>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37357" name="Text Box 757"/>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48435" name="AutoShape 211"/>
          <p:cNvSpPr>
            <a:spLocks noChangeArrowheads="1"/>
          </p:cNvSpPr>
          <p:nvPr/>
        </p:nvSpPr>
        <p:spPr bwMode="auto">
          <a:xfrm rot="9069307">
            <a:off x="3805238" y="5505450"/>
            <a:ext cx="2185987"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48983" name="Text Box 759"/>
          <p:cNvSpPr txBox="1">
            <a:spLocks noChangeArrowheads="1"/>
          </p:cNvSpPr>
          <p:nvPr/>
        </p:nvSpPr>
        <p:spPr bwMode="auto">
          <a:xfrm>
            <a:off x="5295106" y="5396707"/>
            <a:ext cx="4291013" cy="10156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000" b="1" i="1" dirty="0">
                <a:solidFill>
                  <a:srgbClr val="FFEA18"/>
                </a:solidFill>
                <a:latin typeface="Arial" panose="020B0604020202020204" pitchFamily="34" charset="0"/>
                <a:cs typeface="Arial" panose="020B0604020202020204" pitchFamily="34" charset="0"/>
              </a:rPr>
              <a:t>الثانية ... هؤلاء إلى يهوذا (المملكة الجنوبية)</a:t>
            </a:r>
            <a:endParaRPr lang="en-US" sz="3000" b="1" i="1" dirty="0">
              <a:solidFill>
                <a:srgbClr val="FFEA18"/>
              </a:solidFill>
              <a:latin typeface="Arial" panose="020B0604020202020204" pitchFamily="34" charset="0"/>
              <a:cs typeface="Arial" panose="020B0604020202020204" pitchFamily="34" charset="0"/>
            </a:endParaRPr>
          </a:p>
        </p:txBody>
      </p:sp>
      <p:sp>
        <p:nvSpPr>
          <p:cNvPr id="137360"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61"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62"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7363"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37364"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65"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66"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67"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68"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69"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70"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71"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72"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73"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74"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7375"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7376"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7377"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7378"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7379"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37380"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37381"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37382"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37392" name="Group 210"/>
          <p:cNvGrpSpPr>
            <a:grpSpLocks/>
          </p:cNvGrpSpPr>
          <p:nvPr/>
        </p:nvGrpSpPr>
        <p:grpSpPr bwMode="auto">
          <a:xfrm>
            <a:off x="3495522" y="3548062"/>
            <a:ext cx="457326" cy="889001"/>
            <a:chOff x="5881685" y="2946409"/>
            <a:chExt cx="1193801" cy="1682740"/>
          </a:xfrm>
        </p:grpSpPr>
        <p:grpSp>
          <p:nvGrpSpPr>
            <p:cNvPr id="137395" name="Group 85"/>
            <p:cNvGrpSpPr>
              <a:grpSpLocks/>
            </p:cNvGrpSpPr>
            <p:nvPr/>
          </p:nvGrpSpPr>
          <p:grpSpPr bwMode="auto">
            <a:xfrm>
              <a:off x="6153150" y="3681413"/>
              <a:ext cx="901700" cy="947736"/>
              <a:chOff x="1557" y="1007"/>
              <a:chExt cx="2105" cy="1949"/>
            </a:xfrm>
          </p:grpSpPr>
          <p:grpSp>
            <p:nvGrpSpPr>
              <p:cNvPr id="137399" name="Group 87"/>
              <p:cNvGrpSpPr>
                <a:grpSpLocks/>
              </p:cNvGrpSpPr>
              <p:nvPr/>
            </p:nvGrpSpPr>
            <p:grpSpPr bwMode="auto">
              <a:xfrm>
                <a:off x="1557" y="1209"/>
                <a:ext cx="2105" cy="1421"/>
                <a:chOff x="578" y="2316"/>
                <a:chExt cx="2105" cy="1421"/>
              </a:xfrm>
            </p:grpSpPr>
            <p:sp>
              <p:nvSpPr>
                <p:cNvPr id="137405"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406"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37400"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401"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402"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403"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7404"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37396" name="Group 98"/>
            <p:cNvGrpSpPr>
              <a:grpSpLocks/>
            </p:cNvGrpSpPr>
            <p:nvPr/>
          </p:nvGrpSpPr>
          <p:grpSpPr bwMode="auto">
            <a:xfrm>
              <a:off x="5881685" y="2946409"/>
              <a:ext cx="1193801" cy="1436694"/>
              <a:chOff x="3729" y="1840"/>
              <a:chExt cx="752" cy="905"/>
            </a:xfrm>
          </p:grpSpPr>
          <p:sp>
            <p:nvSpPr>
              <p:cNvPr id="214"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15" name="Rectangle 97"/>
              <p:cNvSpPr>
                <a:spLocks noChangeArrowheads="1"/>
              </p:cNvSpPr>
              <p:nvPr/>
            </p:nvSpPr>
            <p:spPr bwMode="auto">
              <a:xfrm>
                <a:off x="3729" y="2381"/>
                <a:ext cx="752"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sp>
        <p:nvSpPr>
          <p:cNvPr id="948436" name="Oval 212"/>
          <p:cNvSpPr>
            <a:spLocks noChangeArrowheads="1"/>
          </p:cNvSpPr>
          <p:nvPr/>
        </p:nvSpPr>
        <p:spPr bwMode="auto">
          <a:xfrm>
            <a:off x="2346325" y="3667125"/>
            <a:ext cx="1811338"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217" name="Text Box 740"/>
          <p:cNvSpPr txBox="1">
            <a:spLocks noChangeArrowheads="1"/>
          </p:cNvSpPr>
          <p:nvPr/>
        </p:nvSpPr>
        <p:spPr bwMode="auto">
          <a:xfrm rot="-5400000">
            <a:off x="1696244" y="4462607"/>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221" name="Group 379"/>
          <p:cNvGrpSpPr>
            <a:grpSpLocks/>
          </p:cNvGrpSpPr>
          <p:nvPr/>
        </p:nvGrpSpPr>
        <p:grpSpPr bwMode="auto">
          <a:xfrm>
            <a:off x="5059363" y="1966913"/>
            <a:ext cx="4700587" cy="1731962"/>
            <a:chOff x="3187" y="1239"/>
            <a:chExt cx="2961" cy="1091"/>
          </a:xfrm>
        </p:grpSpPr>
        <p:sp>
          <p:nvSpPr>
            <p:cNvPr id="222"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23"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24"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25" name="Text Box 588"/>
          <p:cNvSpPr txBox="1">
            <a:spLocks noChangeArrowheads="1"/>
          </p:cNvSpPr>
          <p:nvPr/>
        </p:nvSpPr>
        <p:spPr bwMode="auto">
          <a:xfrm>
            <a:off x="5188743" y="3927476"/>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i="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i="1" dirty="0">
              <a:solidFill>
                <a:srgbClr val="66FFFF"/>
              </a:solidFill>
              <a:latin typeface="Arial" panose="020B0604020202020204" pitchFamily="34" charset="0"/>
              <a:ea typeface="+mn-ea"/>
              <a:cs typeface="Arial" panose="020B0604020202020204" pitchFamily="34" charset="0"/>
            </a:endParaRPr>
          </a:p>
        </p:txBody>
      </p:sp>
      <p:sp>
        <p:nvSpPr>
          <p:cNvPr id="226"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27" name="Group 659"/>
          <p:cNvGrpSpPr>
            <a:grpSpLocks/>
          </p:cNvGrpSpPr>
          <p:nvPr/>
        </p:nvGrpSpPr>
        <p:grpSpPr bwMode="auto">
          <a:xfrm>
            <a:off x="2095970" y="4352209"/>
            <a:ext cx="779463" cy="908050"/>
            <a:chOff x="1234" y="2786"/>
            <a:chExt cx="491" cy="572"/>
          </a:xfrm>
        </p:grpSpPr>
        <p:sp>
          <p:nvSpPr>
            <p:cNvPr id="228"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29"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30"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31"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32"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33"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34"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236"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37"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38"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9"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40"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41"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42"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43"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sp>
        <p:nvSpPr>
          <p:cNvPr id="244" name="Rectangle 560"/>
          <p:cNvSpPr>
            <a:spLocks noChangeArrowheads="1"/>
          </p:cNvSpPr>
          <p:nvPr/>
        </p:nvSpPr>
        <p:spPr bwMode="auto">
          <a:xfrm>
            <a:off x="2909888" y="3743325"/>
            <a:ext cx="309380"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245" name="Group 561"/>
          <p:cNvGrpSpPr>
            <a:grpSpLocks/>
          </p:cNvGrpSpPr>
          <p:nvPr/>
        </p:nvGrpSpPr>
        <p:grpSpPr bwMode="auto">
          <a:xfrm>
            <a:off x="2649540" y="3941763"/>
            <a:ext cx="558800" cy="174625"/>
            <a:chOff x="2913" y="1215"/>
            <a:chExt cx="352" cy="110"/>
          </a:xfrm>
        </p:grpSpPr>
        <p:sp>
          <p:nvSpPr>
            <p:cNvPr id="246" name="Rectangle 562"/>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247" name="Rectangle 563"/>
            <p:cNvSpPr>
              <a:spLocks noChangeArrowheads="1"/>
            </p:cNvSpPr>
            <p:nvPr/>
          </p:nvSpPr>
          <p:spPr bwMode="auto">
            <a:xfrm>
              <a:off x="3106" y="1215"/>
              <a:ext cx="159"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الأزمة</a:t>
              </a:r>
              <a:endParaRPr lang="en-US" sz="1800" dirty="0">
                <a:latin typeface="Arial" panose="020B0604020202020204" pitchFamily="34" charset="0"/>
                <a:cs typeface="Arial" panose="020B0604020202020204" pitchFamily="34" charset="0"/>
              </a:endParaRPr>
            </a:p>
          </p:txBody>
        </p:sp>
      </p:grpSp>
      <p:sp>
        <p:nvSpPr>
          <p:cNvPr id="250" name="Rectangle 567"/>
          <p:cNvSpPr>
            <a:spLocks noChangeArrowheads="1"/>
          </p:cNvSpPr>
          <p:nvPr/>
        </p:nvSpPr>
        <p:spPr bwMode="auto">
          <a:xfrm>
            <a:off x="2636846" y="5586413"/>
            <a:ext cx="30321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252" name="Line 57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3" name="Rectangle 577"/>
          <p:cNvSpPr>
            <a:spLocks noChangeArrowheads="1"/>
          </p:cNvSpPr>
          <p:nvPr/>
        </p:nvSpPr>
        <p:spPr bwMode="auto">
          <a:xfrm>
            <a:off x="2916238" y="2295525"/>
            <a:ext cx="266098"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254" name="Group 578"/>
          <p:cNvGrpSpPr>
            <a:grpSpLocks/>
          </p:cNvGrpSpPr>
          <p:nvPr/>
        </p:nvGrpSpPr>
        <p:grpSpPr bwMode="auto">
          <a:xfrm>
            <a:off x="2655890" y="2493963"/>
            <a:ext cx="660400" cy="174625"/>
            <a:chOff x="2913" y="1215"/>
            <a:chExt cx="416" cy="110"/>
          </a:xfrm>
        </p:grpSpPr>
        <p:sp>
          <p:nvSpPr>
            <p:cNvPr id="255" name="Rectangle 579"/>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256" name="Rectangle 580"/>
            <p:cNvSpPr>
              <a:spLocks noChangeArrowheads="1"/>
            </p:cNvSpPr>
            <p:nvPr/>
          </p:nvSpPr>
          <p:spPr bwMode="auto">
            <a:xfrm>
              <a:off x="3106" y="1215"/>
              <a:ext cx="223"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يتناقص:</a:t>
              </a:r>
              <a:endParaRPr lang="en-US" sz="1800" dirty="0">
                <a:latin typeface="Arial" panose="020B0604020202020204" pitchFamily="34" charset="0"/>
                <a:cs typeface="Arial" panose="020B0604020202020204" pitchFamily="34" charset="0"/>
              </a:endParaRPr>
            </a:p>
          </p:txBody>
        </p:sp>
      </p:grpSp>
      <p:grpSp>
        <p:nvGrpSpPr>
          <p:cNvPr id="257" name="Group 593"/>
          <p:cNvGrpSpPr>
            <a:grpSpLocks/>
          </p:cNvGrpSpPr>
          <p:nvPr/>
        </p:nvGrpSpPr>
        <p:grpSpPr bwMode="auto">
          <a:xfrm>
            <a:off x="2676526" y="1301750"/>
            <a:ext cx="661988" cy="304800"/>
            <a:chOff x="2913" y="1215"/>
            <a:chExt cx="417" cy="192"/>
          </a:xfrm>
        </p:grpSpPr>
        <p:sp>
          <p:nvSpPr>
            <p:cNvPr id="258" name="Rectangle 594"/>
            <p:cNvSpPr>
              <a:spLocks noChangeArrowheads="1"/>
            </p:cNvSpPr>
            <p:nvPr/>
          </p:nvSpPr>
          <p:spPr bwMode="auto">
            <a:xfrm>
              <a:off x="2913" y="1219"/>
              <a:ext cx="417"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(N. </a:t>
              </a:r>
              <a:r>
                <a:rPr lang="ar-JO" sz="1000" b="1" dirty="0">
                  <a:solidFill>
                    <a:srgbClr val="000000"/>
                  </a:solidFill>
                  <a:latin typeface="Arial" panose="020B0604020202020204" pitchFamily="34" charset="0"/>
                  <a:cs typeface="Arial" panose="020B0604020202020204" pitchFamily="34" charset="0"/>
                </a:rPr>
                <a:t>مملكة</a:t>
              </a:r>
              <a:r>
                <a:rPr lang="en-US" sz="1000" b="1" dirty="0">
                  <a:solidFill>
                    <a:srgbClr val="000000"/>
                  </a:solidFill>
                  <a:latin typeface="Arial" panose="020B0604020202020204" pitchFamily="34" charset="0"/>
                  <a:cs typeface="Arial" panose="020B0604020202020204" pitchFamily="34" charset="0"/>
                </a:rPr>
                <a:t>)</a:t>
              </a:r>
              <a:endParaRPr lang="en-US" sz="1800" dirty="0">
                <a:latin typeface="Arial" panose="020B0604020202020204" pitchFamily="34" charset="0"/>
                <a:cs typeface="Arial" panose="020B0604020202020204" pitchFamily="34" charset="0"/>
              </a:endParaRPr>
            </a:p>
          </p:txBody>
        </p:sp>
        <p:sp>
          <p:nvSpPr>
            <p:cNvPr id="259" name="Rectangle 595"/>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260" name="Rectangle 560"/>
          <p:cNvSpPr>
            <a:spLocks noChangeArrowheads="1"/>
          </p:cNvSpPr>
          <p:nvPr/>
        </p:nvSpPr>
        <p:spPr bwMode="auto">
          <a:xfrm>
            <a:off x="3062288" y="3895725"/>
            <a:ext cx="309380"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261" name="Group 561"/>
          <p:cNvGrpSpPr>
            <a:grpSpLocks/>
          </p:cNvGrpSpPr>
          <p:nvPr/>
        </p:nvGrpSpPr>
        <p:grpSpPr bwMode="auto">
          <a:xfrm>
            <a:off x="2801940" y="4094163"/>
            <a:ext cx="558800" cy="174625"/>
            <a:chOff x="2913" y="1215"/>
            <a:chExt cx="352" cy="110"/>
          </a:xfrm>
        </p:grpSpPr>
        <p:sp>
          <p:nvSpPr>
            <p:cNvPr id="262" name="Rectangle 562"/>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263" name="Rectangle 563"/>
            <p:cNvSpPr>
              <a:spLocks noChangeArrowheads="1"/>
            </p:cNvSpPr>
            <p:nvPr/>
          </p:nvSpPr>
          <p:spPr bwMode="auto">
            <a:xfrm>
              <a:off x="3106" y="1215"/>
              <a:ext cx="159"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الأزمة</a:t>
              </a:r>
              <a:endParaRPr lang="en-US" sz="1800" dirty="0">
                <a:latin typeface="Arial" panose="020B0604020202020204" pitchFamily="34" charset="0"/>
                <a:cs typeface="Arial" panose="020B0604020202020204" pitchFamily="34" charset="0"/>
              </a:endParaRPr>
            </a:p>
          </p:txBody>
        </p:sp>
      </p:grpSp>
      <p:sp>
        <p:nvSpPr>
          <p:cNvPr id="264" name="Rectangle 560"/>
          <p:cNvSpPr>
            <a:spLocks noChangeArrowheads="1"/>
          </p:cNvSpPr>
          <p:nvPr/>
        </p:nvSpPr>
        <p:spPr bwMode="auto">
          <a:xfrm>
            <a:off x="3006860" y="5365560"/>
            <a:ext cx="309380"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265" name="Group 561"/>
          <p:cNvGrpSpPr>
            <a:grpSpLocks/>
          </p:cNvGrpSpPr>
          <p:nvPr/>
        </p:nvGrpSpPr>
        <p:grpSpPr bwMode="auto">
          <a:xfrm>
            <a:off x="2884497" y="5516563"/>
            <a:ext cx="558800" cy="174625"/>
            <a:chOff x="2913" y="1215"/>
            <a:chExt cx="352" cy="110"/>
          </a:xfrm>
        </p:grpSpPr>
        <p:sp>
          <p:nvSpPr>
            <p:cNvPr id="266" name="Rectangle 562"/>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267" name="Rectangle 563"/>
            <p:cNvSpPr>
              <a:spLocks noChangeArrowheads="1"/>
            </p:cNvSpPr>
            <p:nvPr/>
          </p:nvSpPr>
          <p:spPr bwMode="auto">
            <a:xfrm>
              <a:off x="3106" y="1215"/>
              <a:ext cx="159"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الأزمة</a:t>
              </a:r>
              <a:endParaRPr lang="en-US" sz="1800" dirty="0">
                <a:latin typeface="Arial" panose="020B0604020202020204" pitchFamily="34" charset="0"/>
                <a:cs typeface="Arial" panose="020B0604020202020204" pitchFamily="34" charset="0"/>
              </a:endParaRPr>
            </a:p>
          </p:txBody>
        </p:sp>
      </p:grpSp>
      <p:sp>
        <p:nvSpPr>
          <p:cNvPr id="268" name="Rectangle 560"/>
          <p:cNvSpPr>
            <a:spLocks noChangeArrowheads="1"/>
          </p:cNvSpPr>
          <p:nvPr/>
        </p:nvSpPr>
        <p:spPr bwMode="auto">
          <a:xfrm>
            <a:off x="3058410" y="6249987"/>
            <a:ext cx="309380"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269" name="Group 561"/>
          <p:cNvGrpSpPr>
            <a:grpSpLocks/>
          </p:cNvGrpSpPr>
          <p:nvPr/>
        </p:nvGrpSpPr>
        <p:grpSpPr bwMode="auto">
          <a:xfrm>
            <a:off x="2798062" y="6448425"/>
            <a:ext cx="558800" cy="174625"/>
            <a:chOff x="2913" y="1215"/>
            <a:chExt cx="352" cy="110"/>
          </a:xfrm>
        </p:grpSpPr>
        <p:sp>
          <p:nvSpPr>
            <p:cNvPr id="270" name="Rectangle 562"/>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271" name="Rectangle 563"/>
            <p:cNvSpPr>
              <a:spLocks noChangeArrowheads="1"/>
            </p:cNvSpPr>
            <p:nvPr/>
          </p:nvSpPr>
          <p:spPr bwMode="auto">
            <a:xfrm>
              <a:off x="3106" y="1215"/>
              <a:ext cx="159"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الأزمة</a:t>
              </a:r>
              <a:endParaRPr lang="en-US" sz="1800" dirty="0">
                <a:latin typeface="Arial" panose="020B0604020202020204" pitchFamily="34" charset="0"/>
                <a:cs typeface="Arial" panose="020B0604020202020204" pitchFamily="34" charset="0"/>
              </a:endParaRPr>
            </a:p>
          </p:txBody>
        </p:sp>
      </p:grpSp>
      <p:sp>
        <p:nvSpPr>
          <p:cNvPr id="272" name="Rectangle 305"/>
          <p:cNvSpPr>
            <a:spLocks noChangeArrowheads="1"/>
          </p:cNvSpPr>
          <p:nvPr/>
        </p:nvSpPr>
        <p:spPr bwMode="auto">
          <a:xfrm>
            <a:off x="614765" y="426202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pic>
        <p:nvPicPr>
          <p:cNvPr id="218" name="Picture 217">
            <a:extLst>
              <a:ext uri="{FF2B5EF4-FFF2-40B4-BE49-F238E27FC236}">
                <a16:creationId xmlns:a16="http://schemas.microsoft.com/office/drawing/2014/main" id="{442F47DA-908A-08F9-5419-DA0969D0B071}"/>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8435"/>
                                        </p:tgtEl>
                                        <p:attrNameLst>
                                          <p:attrName>style.visibility</p:attrName>
                                        </p:attrNameLst>
                                      </p:cBhvr>
                                      <p:to>
                                        <p:strVal val="visible"/>
                                      </p:to>
                                    </p:set>
                                    <p:anim calcmode="lin" valueType="num">
                                      <p:cBhvr additive="base">
                                        <p:cTn id="7" dur="500" fill="hold"/>
                                        <p:tgtEl>
                                          <p:spTgt spid="948435"/>
                                        </p:tgtEl>
                                        <p:attrNameLst>
                                          <p:attrName>ppt_x</p:attrName>
                                        </p:attrNameLst>
                                      </p:cBhvr>
                                      <p:tavLst>
                                        <p:tav tm="0">
                                          <p:val>
                                            <p:strVal val="1+#ppt_w/2"/>
                                          </p:val>
                                        </p:tav>
                                        <p:tav tm="100000">
                                          <p:val>
                                            <p:strVal val="#ppt_x"/>
                                          </p:val>
                                        </p:tav>
                                      </p:tavLst>
                                    </p:anim>
                                    <p:anim calcmode="lin" valueType="num">
                                      <p:cBhvr additive="base">
                                        <p:cTn id="8" dur="500" fill="hold"/>
                                        <p:tgtEl>
                                          <p:spTgt spid="9484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2"/>
          <p:cNvSpPr>
            <a:spLocks noChangeArrowheads="1"/>
          </p:cNvSpPr>
          <p:nvPr/>
        </p:nvSpPr>
        <p:spPr bwMode="auto">
          <a:xfrm>
            <a:off x="2921000" y="4446229"/>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66" name="Rectangle 3"/>
          <p:cNvSpPr>
            <a:spLocks noChangeArrowheads="1"/>
          </p:cNvSpPr>
          <p:nvPr/>
        </p:nvSpPr>
        <p:spPr bwMode="auto">
          <a:xfrm>
            <a:off x="2905125" y="4701817"/>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67" name="Rectangle 4"/>
          <p:cNvSpPr>
            <a:spLocks noChangeArrowheads="1"/>
          </p:cNvSpPr>
          <p:nvPr/>
        </p:nvSpPr>
        <p:spPr bwMode="auto">
          <a:xfrm>
            <a:off x="2889250" y="5005029"/>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68" name="Rectangle 5"/>
          <p:cNvSpPr>
            <a:spLocks noChangeArrowheads="1"/>
          </p:cNvSpPr>
          <p:nvPr/>
        </p:nvSpPr>
        <p:spPr bwMode="auto">
          <a:xfrm>
            <a:off x="2889250" y="5214579"/>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69" name="Rectangle 10"/>
          <p:cNvSpPr>
            <a:spLocks noChangeArrowheads="1"/>
          </p:cNvSpPr>
          <p:nvPr/>
        </p:nvSpPr>
        <p:spPr bwMode="auto">
          <a:xfrm>
            <a:off x="5114925" y="493354"/>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9270" name="Rectangle 81"/>
          <p:cNvSpPr>
            <a:spLocks noChangeArrowheads="1"/>
          </p:cNvSpPr>
          <p:nvPr/>
        </p:nvSpPr>
        <p:spPr bwMode="auto">
          <a:xfrm>
            <a:off x="2882900" y="4311292"/>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71" name="Rectangle 88"/>
          <p:cNvSpPr>
            <a:spLocks noChangeArrowheads="1"/>
          </p:cNvSpPr>
          <p:nvPr/>
        </p:nvSpPr>
        <p:spPr bwMode="auto">
          <a:xfrm>
            <a:off x="982662" y="2973029"/>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72" name="Rectangle 89"/>
          <p:cNvSpPr>
            <a:spLocks noChangeArrowheads="1"/>
          </p:cNvSpPr>
          <p:nvPr/>
        </p:nvSpPr>
        <p:spPr bwMode="auto">
          <a:xfrm>
            <a:off x="3103562" y="1804629"/>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73" name="Rectangle 90"/>
          <p:cNvSpPr>
            <a:spLocks noChangeArrowheads="1"/>
          </p:cNvSpPr>
          <p:nvPr/>
        </p:nvSpPr>
        <p:spPr bwMode="auto">
          <a:xfrm>
            <a:off x="3087687" y="2091967"/>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74" name="Rectangle 91"/>
          <p:cNvSpPr>
            <a:spLocks noChangeArrowheads="1"/>
          </p:cNvSpPr>
          <p:nvPr/>
        </p:nvSpPr>
        <p:spPr bwMode="auto">
          <a:xfrm>
            <a:off x="2927350" y="2284054"/>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75" name="Rectangle 92"/>
          <p:cNvSpPr>
            <a:spLocks noChangeArrowheads="1"/>
          </p:cNvSpPr>
          <p:nvPr/>
        </p:nvSpPr>
        <p:spPr bwMode="auto">
          <a:xfrm>
            <a:off x="3103562" y="2938104"/>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76" name="Rectangle 93"/>
          <p:cNvSpPr>
            <a:spLocks noChangeArrowheads="1"/>
          </p:cNvSpPr>
          <p:nvPr/>
        </p:nvSpPr>
        <p:spPr bwMode="auto">
          <a:xfrm>
            <a:off x="2943225" y="3722329"/>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77" name="Rectangle 94"/>
          <p:cNvSpPr>
            <a:spLocks noChangeArrowheads="1"/>
          </p:cNvSpPr>
          <p:nvPr/>
        </p:nvSpPr>
        <p:spPr bwMode="auto">
          <a:xfrm>
            <a:off x="2943225" y="3866792"/>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78" name="Rectangle 95"/>
          <p:cNvSpPr>
            <a:spLocks noChangeArrowheads="1"/>
          </p:cNvSpPr>
          <p:nvPr/>
        </p:nvSpPr>
        <p:spPr bwMode="auto">
          <a:xfrm>
            <a:off x="3038475" y="3498492"/>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79" name="Rectangle 96"/>
          <p:cNvSpPr>
            <a:spLocks noChangeArrowheads="1"/>
          </p:cNvSpPr>
          <p:nvPr/>
        </p:nvSpPr>
        <p:spPr bwMode="auto">
          <a:xfrm>
            <a:off x="3167062" y="3209567"/>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80" name="Rectangle 97"/>
          <p:cNvSpPr>
            <a:spLocks noChangeArrowheads="1"/>
          </p:cNvSpPr>
          <p:nvPr/>
        </p:nvSpPr>
        <p:spPr bwMode="auto">
          <a:xfrm>
            <a:off x="2943225" y="4663717"/>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81" name="Rectangle 98"/>
          <p:cNvSpPr>
            <a:spLocks noChangeArrowheads="1"/>
          </p:cNvSpPr>
          <p:nvPr/>
        </p:nvSpPr>
        <p:spPr bwMode="auto">
          <a:xfrm>
            <a:off x="2927350" y="4966929"/>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82" name="Rectangle 99"/>
          <p:cNvSpPr>
            <a:spLocks noChangeArrowheads="1"/>
          </p:cNvSpPr>
          <p:nvPr/>
        </p:nvSpPr>
        <p:spPr bwMode="auto">
          <a:xfrm>
            <a:off x="2927350" y="5176479"/>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83" name="Rectangle 101"/>
          <p:cNvSpPr>
            <a:spLocks noChangeArrowheads="1"/>
          </p:cNvSpPr>
          <p:nvPr/>
        </p:nvSpPr>
        <p:spPr bwMode="auto">
          <a:xfrm>
            <a:off x="3071812" y="5846404"/>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84" name="Rectangle 102"/>
          <p:cNvSpPr>
            <a:spLocks noChangeArrowheads="1"/>
          </p:cNvSpPr>
          <p:nvPr/>
        </p:nvSpPr>
        <p:spPr bwMode="auto">
          <a:xfrm>
            <a:off x="3055937" y="6133742"/>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85" name="Rectangle 103"/>
          <p:cNvSpPr>
            <a:spLocks noChangeArrowheads="1"/>
          </p:cNvSpPr>
          <p:nvPr/>
        </p:nvSpPr>
        <p:spPr bwMode="auto">
          <a:xfrm>
            <a:off x="2863850" y="6995754"/>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86" name="Rectangle 104"/>
          <p:cNvSpPr>
            <a:spLocks noChangeArrowheads="1"/>
          </p:cNvSpPr>
          <p:nvPr/>
        </p:nvSpPr>
        <p:spPr bwMode="auto">
          <a:xfrm>
            <a:off x="2943225" y="7267217"/>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87" name="Rectangle 106"/>
          <p:cNvSpPr>
            <a:spLocks noChangeArrowheads="1"/>
          </p:cNvSpPr>
          <p:nvPr/>
        </p:nvSpPr>
        <p:spPr bwMode="auto">
          <a:xfrm>
            <a:off x="3151187" y="2426929"/>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39288" name="Rectangle 150"/>
          <p:cNvSpPr>
            <a:spLocks noChangeArrowheads="1"/>
          </p:cNvSpPr>
          <p:nvPr/>
        </p:nvSpPr>
        <p:spPr bwMode="auto">
          <a:xfrm>
            <a:off x="2824162" y="7022742"/>
            <a:ext cx="6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800" b="1">
              <a:latin typeface="Arial" panose="020B0604020202020204" pitchFamily="34" charset="0"/>
              <a:cs typeface="Arial" panose="020B0604020202020204" pitchFamily="34" charset="0"/>
            </a:endParaRPr>
          </a:p>
        </p:txBody>
      </p:sp>
      <p:sp>
        <p:nvSpPr>
          <p:cNvPr id="139289" name="Rectangle 169"/>
          <p:cNvSpPr>
            <a:spLocks noChangeArrowheads="1"/>
          </p:cNvSpPr>
          <p:nvPr/>
        </p:nvSpPr>
        <p:spPr bwMode="auto">
          <a:xfrm>
            <a:off x="2897187" y="5889267"/>
            <a:ext cx="6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800">
              <a:latin typeface="Arial" panose="020B0604020202020204" pitchFamily="34" charset="0"/>
              <a:cs typeface="Arial" panose="020B0604020202020204" pitchFamily="34" charset="0"/>
            </a:endParaRPr>
          </a:p>
        </p:txBody>
      </p:sp>
      <p:sp>
        <p:nvSpPr>
          <p:cNvPr id="139290" name="Rectangle 195"/>
          <p:cNvSpPr>
            <a:spLocks noChangeArrowheads="1"/>
          </p:cNvSpPr>
          <p:nvPr/>
        </p:nvSpPr>
        <p:spPr bwMode="auto">
          <a:xfrm>
            <a:off x="5029200" y="453667"/>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39291"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91112" y="509229"/>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292" name="Rectangle 197"/>
          <p:cNvSpPr>
            <a:spLocks noChangeArrowheads="1"/>
          </p:cNvSpPr>
          <p:nvPr/>
        </p:nvSpPr>
        <p:spPr bwMode="auto">
          <a:xfrm>
            <a:off x="5038725" y="447317"/>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9293" name="Rectangle 198"/>
          <p:cNvSpPr>
            <a:spLocks noChangeArrowheads="1"/>
          </p:cNvSpPr>
          <p:nvPr/>
        </p:nvSpPr>
        <p:spPr bwMode="auto">
          <a:xfrm>
            <a:off x="5075237" y="452079"/>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9295" name="Text Box 212"/>
          <p:cNvSpPr txBox="1">
            <a:spLocks noChangeArrowheads="1"/>
          </p:cNvSpPr>
          <p:nvPr/>
        </p:nvSpPr>
        <p:spPr bwMode="auto">
          <a:xfrm>
            <a:off x="9071622" y="7386994"/>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67</a:t>
            </a:r>
          </a:p>
        </p:txBody>
      </p:sp>
      <p:sp>
        <p:nvSpPr>
          <p:cNvPr id="950486" name="Rectangle 214"/>
          <p:cNvSpPr>
            <a:spLocks noChangeArrowheads="1"/>
          </p:cNvSpPr>
          <p:nvPr/>
        </p:nvSpPr>
        <p:spPr bwMode="auto">
          <a:xfrm>
            <a:off x="6550025" y="594954"/>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50489" name="Text Box 217"/>
          <p:cNvSpPr txBox="1">
            <a:spLocks noChangeArrowheads="1"/>
          </p:cNvSpPr>
          <p:nvPr/>
        </p:nvSpPr>
        <p:spPr bwMode="auto">
          <a:xfrm>
            <a:off x="5157787" y="5433202"/>
            <a:ext cx="4630738" cy="118494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2600" b="1" i="1" dirty="0">
                <a:solidFill>
                  <a:srgbClr val="66FFFF"/>
                </a:solidFill>
                <a:latin typeface="Arial" panose="020B0604020202020204" pitchFamily="34" charset="0"/>
                <a:cs typeface="Arial" panose="020B0604020202020204" pitchFamily="34" charset="0"/>
              </a:rPr>
              <a:t>أمثلة الأنبياء غير الكتابيين: </a:t>
            </a:r>
            <a:endParaRPr lang="en-US" sz="2600" b="1" i="1" dirty="0">
              <a:solidFill>
                <a:srgbClr val="66FFFF"/>
              </a:solidFill>
              <a:latin typeface="Arial" panose="020B0604020202020204" pitchFamily="34" charset="0"/>
              <a:cs typeface="Arial" panose="020B0604020202020204" pitchFamily="34" charset="0"/>
            </a:endParaRPr>
          </a:p>
          <a:p>
            <a:pPr algn="ctr">
              <a:spcBef>
                <a:spcPct val="50000"/>
              </a:spcBef>
              <a:defRPr/>
            </a:pPr>
            <a:r>
              <a:rPr lang="ar-JO" sz="3000" b="1" i="1" dirty="0">
                <a:solidFill>
                  <a:srgbClr val="FFE957"/>
                </a:solidFill>
                <a:latin typeface="Arial" panose="020B0604020202020204" pitchFamily="34" charset="0"/>
                <a:cs typeface="Arial" panose="020B0604020202020204" pitchFamily="34" charset="0"/>
              </a:rPr>
              <a:t>الأسر: إليجا أليشا (آخرون)</a:t>
            </a:r>
            <a:endParaRPr lang="en-US" sz="2600" b="1" i="1" dirty="0">
              <a:solidFill>
                <a:srgbClr val="66FFFF"/>
              </a:solidFill>
              <a:latin typeface="Arial" panose="020B0604020202020204" pitchFamily="34" charset="0"/>
              <a:cs typeface="Arial" panose="020B0604020202020204" pitchFamily="34" charset="0"/>
            </a:endParaRPr>
          </a:p>
        </p:txBody>
      </p:sp>
      <p:sp>
        <p:nvSpPr>
          <p:cNvPr id="950493" name="Oval 221"/>
          <p:cNvSpPr>
            <a:spLocks noChangeArrowheads="1"/>
          </p:cNvSpPr>
          <p:nvPr/>
        </p:nvSpPr>
        <p:spPr bwMode="auto">
          <a:xfrm>
            <a:off x="5273001" y="4781688"/>
            <a:ext cx="4437736" cy="2515691"/>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39299" name="Text Box 225"/>
          <p:cNvSpPr txBox="1">
            <a:spLocks noChangeArrowheads="1"/>
          </p:cNvSpPr>
          <p:nvPr/>
        </p:nvSpPr>
        <p:spPr bwMode="auto">
          <a:xfrm>
            <a:off x="9717087" y="7294204"/>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endParaRPr lang="en-US" sz="2000" b="1">
              <a:latin typeface="Arial" panose="020B0604020202020204" pitchFamily="34" charset="0"/>
              <a:cs typeface="Arial" panose="020B0604020202020204" pitchFamily="34" charset="0"/>
            </a:endParaRPr>
          </a:p>
        </p:txBody>
      </p:sp>
      <p:sp>
        <p:nvSpPr>
          <p:cNvPr id="139300" name="AutoShape 400"/>
          <p:cNvSpPr>
            <a:spLocks noChangeArrowheads="1"/>
          </p:cNvSpPr>
          <p:nvPr/>
        </p:nvSpPr>
        <p:spPr bwMode="auto">
          <a:xfrm flipH="1">
            <a:off x="1851025" y="4100154"/>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9301" name="Rectangle 401"/>
          <p:cNvSpPr>
            <a:spLocks noChangeArrowheads="1"/>
          </p:cNvSpPr>
          <p:nvPr/>
        </p:nvSpPr>
        <p:spPr bwMode="auto">
          <a:xfrm>
            <a:off x="3978275" y="1145817"/>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9302" name="Rectangle 402"/>
          <p:cNvSpPr>
            <a:spLocks noChangeArrowheads="1"/>
          </p:cNvSpPr>
          <p:nvPr/>
        </p:nvSpPr>
        <p:spPr bwMode="auto">
          <a:xfrm>
            <a:off x="2692400" y="2326917"/>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9303" name="Rectangle 403"/>
          <p:cNvSpPr>
            <a:spLocks noChangeArrowheads="1"/>
          </p:cNvSpPr>
          <p:nvPr/>
        </p:nvSpPr>
        <p:spPr bwMode="auto">
          <a:xfrm>
            <a:off x="2698750" y="1163279"/>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9312" name="Rectangle 414"/>
          <p:cNvSpPr>
            <a:spLocks noChangeArrowheads="1"/>
          </p:cNvSpPr>
          <p:nvPr/>
        </p:nvSpPr>
        <p:spPr bwMode="auto">
          <a:xfrm>
            <a:off x="4252912" y="1148992"/>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39313" name="Rectangle 415"/>
          <p:cNvSpPr>
            <a:spLocks noChangeArrowheads="1"/>
          </p:cNvSpPr>
          <p:nvPr/>
        </p:nvSpPr>
        <p:spPr bwMode="auto">
          <a:xfrm>
            <a:off x="4254500" y="5436829"/>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9314" name="Rectangle 416"/>
          <p:cNvSpPr>
            <a:spLocks noChangeArrowheads="1"/>
          </p:cNvSpPr>
          <p:nvPr/>
        </p:nvSpPr>
        <p:spPr bwMode="auto">
          <a:xfrm>
            <a:off x="4264025" y="3815992"/>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50689" name="Rectangle 417"/>
          <p:cNvSpPr>
            <a:spLocks noChangeArrowheads="1"/>
          </p:cNvSpPr>
          <p:nvPr/>
        </p:nvSpPr>
        <p:spPr bwMode="auto">
          <a:xfrm>
            <a:off x="4248150" y="6300429"/>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9316" name="Line 418"/>
          <p:cNvSpPr>
            <a:spLocks noChangeShapeType="1"/>
          </p:cNvSpPr>
          <p:nvPr/>
        </p:nvSpPr>
        <p:spPr bwMode="auto">
          <a:xfrm>
            <a:off x="2170112" y="2247542"/>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17" name="Line 419"/>
          <p:cNvSpPr>
            <a:spLocks noChangeShapeType="1"/>
          </p:cNvSpPr>
          <p:nvPr/>
        </p:nvSpPr>
        <p:spPr bwMode="auto">
          <a:xfrm>
            <a:off x="2244725" y="5757504"/>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18" name="Line 423"/>
          <p:cNvSpPr>
            <a:spLocks noChangeShapeType="1"/>
          </p:cNvSpPr>
          <p:nvPr/>
        </p:nvSpPr>
        <p:spPr bwMode="auto">
          <a:xfrm>
            <a:off x="1787525" y="4090629"/>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19" name="Line 425"/>
          <p:cNvSpPr>
            <a:spLocks noChangeShapeType="1"/>
          </p:cNvSpPr>
          <p:nvPr/>
        </p:nvSpPr>
        <p:spPr bwMode="auto">
          <a:xfrm flipV="1">
            <a:off x="3943350" y="1136292"/>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20" name="Rectangle 437"/>
          <p:cNvSpPr>
            <a:spLocks noChangeArrowheads="1"/>
          </p:cNvSpPr>
          <p:nvPr/>
        </p:nvSpPr>
        <p:spPr bwMode="auto">
          <a:xfrm>
            <a:off x="2608262" y="5440004"/>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9321" name="Line 438"/>
          <p:cNvSpPr>
            <a:spLocks noChangeShapeType="1"/>
          </p:cNvSpPr>
          <p:nvPr/>
        </p:nvSpPr>
        <p:spPr bwMode="auto">
          <a:xfrm>
            <a:off x="2760662" y="1744304"/>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22" name="Line 439"/>
          <p:cNvSpPr>
            <a:spLocks noChangeShapeType="1"/>
          </p:cNvSpPr>
          <p:nvPr/>
        </p:nvSpPr>
        <p:spPr bwMode="auto">
          <a:xfrm>
            <a:off x="2760662" y="2265004"/>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23" name="Rectangle 440"/>
          <p:cNvSpPr>
            <a:spLocks noChangeArrowheads="1"/>
          </p:cNvSpPr>
          <p:nvPr/>
        </p:nvSpPr>
        <p:spPr bwMode="auto">
          <a:xfrm>
            <a:off x="2909887" y="2647592"/>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9324" name="Rectangle 441"/>
          <p:cNvSpPr>
            <a:spLocks noChangeArrowheads="1"/>
          </p:cNvSpPr>
          <p:nvPr/>
        </p:nvSpPr>
        <p:spPr bwMode="auto">
          <a:xfrm>
            <a:off x="4567237" y="1871304"/>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25" name="Rectangle 442"/>
          <p:cNvSpPr>
            <a:spLocks noChangeArrowheads="1"/>
          </p:cNvSpPr>
          <p:nvPr/>
        </p:nvSpPr>
        <p:spPr bwMode="auto">
          <a:xfrm>
            <a:off x="2990850" y="4209692"/>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9326" name="Rectangle 443"/>
          <p:cNvSpPr>
            <a:spLocks noChangeArrowheads="1"/>
          </p:cNvSpPr>
          <p:nvPr/>
        </p:nvSpPr>
        <p:spPr bwMode="auto">
          <a:xfrm>
            <a:off x="2974975" y="1090254"/>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9327" name="Line 444"/>
          <p:cNvSpPr>
            <a:spLocks noChangeShapeType="1"/>
          </p:cNvSpPr>
          <p:nvPr/>
        </p:nvSpPr>
        <p:spPr bwMode="auto">
          <a:xfrm flipV="1">
            <a:off x="2517775" y="991829"/>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28" name="Line 449"/>
          <p:cNvSpPr>
            <a:spLocks noChangeShapeType="1"/>
          </p:cNvSpPr>
          <p:nvPr/>
        </p:nvSpPr>
        <p:spPr bwMode="auto">
          <a:xfrm>
            <a:off x="2743200" y="2926992"/>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29" name="Line 450"/>
          <p:cNvSpPr>
            <a:spLocks noChangeShapeType="1"/>
          </p:cNvSpPr>
          <p:nvPr/>
        </p:nvSpPr>
        <p:spPr bwMode="auto">
          <a:xfrm>
            <a:off x="2724150" y="4352567"/>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30" name="Line 452"/>
          <p:cNvSpPr>
            <a:spLocks noChangeShapeType="1"/>
          </p:cNvSpPr>
          <p:nvPr/>
        </p:nvSpPr>
        <p:spPr bwMode="auto">
          <a:xfrm>
            <a:off x="2727325" y="6006742"/>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32" name="Line 454"/>
          <p:cNvSpPr>
            <a:spLocks noChangeShapeType="1"/>
          </p:cNvSpPr>
          <p:nvPr/>
        </p:nvSpPr>
        <p:spPr bwMode="auto">
          <a:xfrm>
            <a:off x="2743200" y="6852879"/>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33" name="Line 455"/>
          <p:cNvSpPr>
            <a:spLocks noChangeShapeType="1"/>
          </p:cNvSpPr>
          <p:nvPr/>
        </p:nvSpPr>
        <p:spPr bwMode="auto">
          <a:xfrm>
            <a:off x="2727325" y="7124342"/>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34" name="Line 456"/>
          <p:cNvSpPr>
            <a:spLocks noChangeShapeType="1"/>
          </p:cNvSpPr>
          <p:nvPr/>
        </p:nvSpPr>
        <p:spPr bwMode="auto">
          <a:xfrm>
            <a:off x="2743200" y="7413267"/>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35" name="Rectangle 457"/>
          <p:cNvSpPr>
            <a:spLocks noChangeArrowheads="1"/>
          </p:cNvSpPr>
          <p:nvPr/>
        </p:nvSpPr>
        <p:spPr bwMode="auto">
          <a:xfrm>
            <a:off x="2728912" y="5740042"/>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9336" name="Rectangle 458"/>
          <p:cNvSpPr>
            <a:spLocks noChangeArrowheads="1"/>
          </p:cNvSpPr>
          <p:nvPr/>
        </p:nvSpPr>
        <p:spPr bwMode="auto">
          <a:xfrm>
            <a:off x="2760662" y="2634892"/>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9337" name="Rectangle 462"/>
          <p:cNvSpPr>
            <a:spLocks noChangeArrowheads="1"/>
          </p:cNvSpPr>
          <p:nvPr/>
        </p:nvSpPr>
        <p:spPr bwMode="auto">
          <a:xfrm>
            <a:off x="2798762" y="5247917"/>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9338" name="Rectangle 463"/>
          <p:cNvSpPr>
            <a:spLocks noChangeArrowheads="1"/>
          </p:cNvSpPr>
          <p:nvPr/>
        </p:nvSpPr>
        <p:spPr bwMode="auto">
          <a:xfrm>
            <a:off x="2640012" y="2142767"/>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9339" name="AutoShape 464"/>
          <p:cNvSpPr>
            <a:spLocks noChangeArrowheads="1"/>
          </p:cNvSpPr>
          <p:nvPr/>
        </p:nvSpPr>
        <p:spPr bwMode="auto">
          <a:xfrm flipH="1">
            <a:off x="1895475" y="3422292"/>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39340" name="Rectangle 475" descr="75%"/>
          <p:cNvSpPr>
            <a:spLocks noChangeArrowheads="1"/>
          </p:cNvSpPr>
          <p:nvPr/>
        </p:nvSpPr>
        <p:spPr bwMode="auto">
          <a:xfrm>
            <a:off x="2327275" y="779104"/>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41" name="Line 476"/>
          <p:cNvSpPr>
            <a:spLocks noChangeShapeType="1"/>
          </p:cNvSpPr>
          <p:nvPr/>
        </p:nvSpPr>
        <p:spPr bwMode="auto">
          <a:xfrm flipH="1" flipV="1">
            <a:off x="3937000" y="556854"/>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42" name="Line 477"/>
          <p:cNvSpPr>
            <a:spLocks noChangeShapeType="1"/>
          </p:cNvSpPr>
          <p:nvPr/>
        </p:nvSpPr>
        <p:spPr bwMode="auto">
          <a:xfrm>
            <a:off x="2776537" y="767992"/>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43" name="Line 478"/>
          <p:cNvSpPr>
            <a:spLocks noChangeShapeType="1"/>
          </p:cNvSpPr>
          <p:nvPr/>
        </p:nvSpPr>
        <p:spPr bwMode="auto">
          <a:xfrm>
            <a:off x="3397250" y="767992"/>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44" name="Line 479"/>
          <p:cNvSpPr>
            <a:spLocks noChangeShapeType="1"/>
          </p:cNvSpPr>
          <p:nvPr/>
        </p:nvSpPr>
        <p:spPr bwMode="auto">
          <a:xfrm>
            <a:off x="2757487" y="1980842"/>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45" name="Line 480"/>
          <p:cNvSpPr>
            <a:spLocks noChangeShapeType="1"/>
          </p:cNvSpPr>
          <p:nvPr/>
        </p:nvSpPr>
        <p:spPr bwMode="auto">
          <a:xfrm>
            <a:off x="2727325" y="3490554"/>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46" name="Line 481"/>
          <p:cNvSpPr>
            <a:spLocks noChangeShapeType="1"/>
          </p:cNvSpPr>
          <p:nvPr/>
        </p:nvSpPr>
        <p:spPr bwMode="auto">
          <a:xfrm flipV="1">
            <a:off x="2736850" y="3206392"/>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47" name="Rectangle 483"/>
          <p:cNvSpPr>
            <a:spLocks noChangeArrowheads="1"/>
          </p:cNvSpPr>
          <p:nvPr/>
        </p:nvSpPr>
        <p:spPr bwMode="auto">
          <a:xfrm>
            <a:off x="2919412" y="6622692"/>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48" name="Rectangle 484"/>
          <p:cNvSpPr>
            <a:spLocks noChangeArrowheads="1"/>
          </p:cNvSpPr>
          <p:nvPr/>
        </p:nvSpPr>
        <p:spPr bwMode="auto">
          <a:xfrm>
            <a:off x="2755900" y="6897329"/>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49" name="Rectangle 485"/>
          <p:cNvSpPr>
            <a:spLocks noChangeArrowheads="1"/>
          </p:cNvSpPr>
          <p:nvPr/>
        </p:nvSpPr>
        <p:spPr bwMode="auto">
          <a:xfrm>
            <a:off x="2881312" y="7179904"/>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50" name="Text Box 486"/>
          <p:cNvSpPr txBox="1">
            <a:spLocks noChangeArrowheads="1"/>
          </p:cNvSpPr>
          <p:nvPr/>
        </p:nvSpPr>
        <p:spPr bwMode="auto">
          <a:xfrm rot="-5400000">
            <a:off x="4080217" y="1641117"/>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9351" name="Text Box 487"/>
          <p:cNvSpPr txBox="1">
            <a:spLocks noChangeArrowheads="1"/>
          </p:cNvSpPr>
          <p:nvPr/>
        </p:nvSpPr>
        <p:spPr bwMode="auto">
          <a:xfrm rot="-5400000">
            <a:off x="4004017" y="2144354"/>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39352" name="Rectangle 488"/>
          <p:cNvSpPr>
            <a:spLocks noChangeArrowheads="1"/>
          </p:cNvSpPr>
          <p:nvPr/>
        </p:nvSpPr>
        <p:spPr bwMode="auto">
          <a:xfrm>
            <a:off x="2982912" y="1466492"/>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53" name="Rectangle 489"/>
          <p:cNvSpPr>
            <a:spLocks noChangeArrowheads="1"/>
          </p:cNvSpPr>
          <p:nvPr/>
        </p:nvSpPr>
        <p:spPr bwMode="auto">
          <a:xfrm>
            <a:off x="2959100" y="1736367"/>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54" name="Rectangle 490"/>
          <p:cNvSpPr>
            <a:spLocks noChangeArrowheads="1"/>
          </p:cNvSpPr>
          <p:nvPr/>
        </p:nvSpPr>
        <p:spPr bwMode="auto">
          <a:xfrm>
            <a:off x="2954337" y="1939567"/>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55" name="Rectangle 491"/>
          <p:cNvSpPr>
            <a:spLocks noChangeArrowheads="1"/>
          </p:cNvSpPr>
          <p:nvPr/>
        </p:nvSpPr>
        <p:spPr bwMode="auto">
          <a:xfrm>
            <a:off x="2976562" y="2684104"/>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56" name="Rectangle 492"/>
          <p:cNvSpPr>
            <a:spLocks noChangeArrowheads="1"/>
          </p:cNvSpPr>
          <p:nvPr/>
        </p:nvSpPr>
        <p:spPr bwMode="auto">
          <a:xfrm>
            <a:off x="2976562" y="3249254"/>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57" name="Rectangle 493"/>
          <p:cNvSpPr>
            <a:spLocks noChangeArrowheads="1"/>
          </p:cNvSpPr>
          <p:nvPr/>
        </p:nvSpPr>
        <p:spPr bwMode="auto">
          <a:xfrm>
            <a:off x="3071812" y="2963504"/>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58" name="Rectangle 494"/>
          <p:cNvSpPr>
            <a:spLocks noChangeArrowheads="1"/>
          </p:cNvSpPr>
          <p:nvPr/>
        </p:nvSpPr>
        <p:spPr bwMode="auto">
          <a:xfrm>
            <a:off x="2844800" y="4322404"/>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39359" name="Rectangle 495"/>
          <p:cNvSpPr>
            <a:spLocks noChangeArrowheads="1"/>
          </p:cNvSpPr>
          <p:nvPr/>
        </p:nvSpPr>
        <p:spPr bwMode="auto">
          <a:xfrm>
            <a:off x="2747962" y="4570054"/>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60" name="Rectangle 497"/>
          <p:cNvSpPr>
            <a:spLocks noChangeArrowheads="1"/>
          </p:cNvSpPr>
          <p:nvPr/>
        </p:nvSpPr>
        <p:spPr bwMode="auto">
          <a:xfrm>
            <a:off x="2968625" y="5741629"/>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61" name="Rectangle 498"/>
          <p:cNvSpPr>
            <a:spLocks noChangeArrowheads="1"/>
          </p:cNvSpPr>
          <p:nvPr/>
        </p:nvSpPr>
        <p:spPr bwMode="auto">
          <a:xfrm>
            <a:off x="2954337" y="6046429"/>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62" name="Line 499"/>
          <p:cNvSpPr>
            <a:spLocks noChangeShapeType="1"/>
          </p:cNvSpPr>
          <p:nvPr/>
        </p:nvSpPr>
        <p:spPr bwMode="auto">
          <a:xfrm>
            <a:off x="2660650" y="767992"/>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63" name="Line 500"/>
          <p:cNvSpPr>
            <a:spLocks noChangeShapeType="1"/>
          </p:cNvSpPr>
          <p:nvPr/>
        </p:nvSpPr>
        <p:spPr bwMode="auto">
          <a:xfrm>
            <a:off x="2622550" y="1010879"/>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64" name="Line 501"/>
          <p:cNvSpPr>
            <a:spLocks noChangeShapeType="1"/>
          </p:cNvSpPr>
          <p:nvPr/>
        </p:nvSpPr>
        <p:spPr bwMode="auto">
          <a:xfrm>
            <a:off x="4259262" y="379054"/>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65" name="Line 502"/>
          <p:cNvSpPr>
            <a:spLocks noChangeShapeType="1"/>
          </p:cNvSpPr>
          <p:nvPr/>
        </p:nvSpPr>
        <p:spPr bwMode="auto">
          <a:xfrm flipV="1">
            <a:off x="2308225" y="709254"/>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66" name="Rectangle 503" descr="75%"/>
          <p:cNvSpPr>
            <a:spLocks noChangeArrowheads="1"/>
          </p:cNvSpPr>
          <p:nvPr/>
        </p:nvSpPr>
        <p:spPr bwMode="auto">
          <a:xfrm>
            <a:off x="2251075" y="3571517"/>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67" name="Rectangle 504"/>
          <p:cNvSpPr>
            <a:spLocks noChangeArrowheads="1"/>
          </p:cNvSpPr>
          <p:nvPr/>
        </p:nvSpPr>
        <p:spPr bwMode="auto">
          <a:xfrm>
            <a:off x="2840037" y="3452454"/>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39368" name="Line 505"/>
          <p:cNvSpPr>
            <a:spLocks noChangeShapeType="1"/>
          </p:cNvSpPr>
          <p:nvPr/>
        </p:nvSpPr>
        <p:spPr bwMode="auto">
          <a:xfrm>
            <a:off x="2655887" y="2317392"/>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69" name="Rectangle 507" descr="75%"/>
          <p:cNvSpPr>
            <a:spLocks noChangeArrowheads="1"/>
          </p:cNvSpPr>
          <p:nvPr/>
        </p:nvSpPr>
        <p:spPr bwMode="auto">
          <a:xfrm>
            <a:off x="2330450" y="702904"/>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70" name="Rectangle 508" descr="75%"/>
          <p:cNvSpPr>
            <a:spLocks noChangeArrowheads="1"/>
          </p:cNvSpPr>
          <p:nvPr/>
        </p:nvSpPr>
        <p:spPr bwMode="auto">
          <a:xfrm>
            <a:off x="2484437" y="706079"/>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71" name="Rectangle 509" descr="75%"/>
          <p:cNvSpPr>
            <a:spLocks noChangeArrowheads="1"/>
          </p:cNvSpPr>
          <p:nvPr/>
        </p:nvSpPr>
        <p:spPr bwMode="auto">
          <a:xfrm>
            <a:off x="2497137" y="734654"/>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72" name="Arc 510"/>
          <p:cNvSpPr>
            <a:spLocks/>
          </p:cNvSpPr>
          <p:nvPr/>
        </p:nvSpPr>
        <p:spPr bwMode="auto">
          <a:xfrm rot="-10740000">
            <a:off x="2517775" y="764817"/>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73" name="Rectangle 511"/>
          <p:cNvSpPr>
            <a:spLocks noChangeArrowheads="1"/>
          </p:cNvSpPr>
          <p:nvPr/>
        </p:nvSpPr>
        <p:spPr bwMode="auto">
          <a:xfrm>
            <a:off x="2660650" y="1110892"/>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74" name="Rectangle 512"/>
          <p:cNvSpPr>
            <a:spLocks noChangeArrowheads="1"/>
          </p:cNvSpPr>
          <p:nvPr/>
        </p:nvSpPr>
        <p:spPr bwMode="auto">
          <a:xfrm>
            <a:off x="2570162" y="4122379"/>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376" name="Rectangle 523"/>
          <p:cNvSpPr>
            <a:spLocks noChangeArrowheads="1"/>
          </p:cNvSpPr>
          <p:nvPr/>
        </p:nvSpPr>
        <p:spPr bwMode="auto">
          <a:xfrm>
            <a:off x="2611437" y="4065229"/>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9377" name="Rectangle 524"/>
          <p:cNvSpPr>
            <a:spLocks noChangeArrowheads="1"/>
          </p:cNvSpPr>
          <p:nvPr/>
        </p:nvSpPr>
        <p:spPr bwMode="auto">
          <a:xfrm>
            <a:off x="2598737" y="4363679"/>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9378" name="Rectangle 525"/>
          <p:cNvSpPr>
            <a:spLocks noChangeArrowheads="1"/>
          </p:cNvSpPr>
          <p:nvPr/>
        </p:nvSpPr>
        <p:spPr bwMode="auto">
          <a:xfrm>
            <a:off x="2738437" y="5973404"/>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dirty="0">
                <a:solidFill>
                  <a:srgbClr val="000000"/>
                </a:solidFill>
                <a:latin typeface="Arial" panose="020B0604020202020204" pitchFamily="34" charset="0"/>
                <a:cs typeface="Arial" panose="020B0604020202020204" pitchFamily="34" charset="0"/>
              </a:rPr>
              <a:t>*</a:t>
            </a:r>
            <a:endParaRPr lang="en-US" sz="1400" dirty="0">
              <a:latin typeface="Arial" panose="020B0604020202020204" pitchFamily="34" charset="0"/>
              <a:cs typeface="Arial" panose="020B0604020202020204" pitchFamily="34" charset="0"/>
            </a:endParaRPr>
          </a:p>
        </p:txBody>
      </p:sp>
      <p:sp>
        <p:nvSpPr>
          <p:cNvPr id="139382" name="Rectangle 541"/>
          <p:cNvSpPr>
            <a:spLocks noChangeArrowheads="1"/>
          </p:cNvSpPr>
          <p:nvPr/>
        </p:nvSpPr>
        <p:spPr bwMode="auto">
          <a:xfrm>
            <a:off x="2813050" y="3839804"/>
            <a:ext cx="35266"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a:t>
            </a:r>
            <a:endParaRPr lang="en-US" sz="1800" dirty="0">
              <a:latin typeface="Arial" panose="020B0604020202020204" pitchFamily="34" charset="0"/>
              <a:cs typeface="Arial" panose="020B0604020202020204" pitchFamily="34" charset="0"/>
            </a:endParaRPr>
          </a:p>
        </p:txBody>
      </p:sp>
      <p:sp>
        <p:nvSpPr>
          <p:cNvPr id="139391" name="Line 556"/>
          <p:cNvSpPr>
            <a:spLocks noChangeShapeType="1"/>
          </p:cNvSpPr>
          <p:nvPr/>
        </p:nvSpPr>
        <p:spPr bwMode="auto">
          <a:xfrm>
            <a:off x="2676525" y="5408254"/>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92" name="Line 557"/>
          <p:cNvSpPr>
            <a:spLocks noChangeShapeType="1"/>
          </p:cNvSpPr>
          <p:nvPr/>
        </p:nvSpPr>
        <p:spPr bwMode="auto">
          <a:xfrm>
            <a:off x="2638425" y="3782654"/>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93" name="Rectangle 558"/>
          <p:cNvSpPr>
            <a:spLocks noChangeArrowheads="1"/>
          </p:cNvSpPr>
          <p:nvPr/>
        </p:nvSpPr>
        <p:spPr bwMode="auto">
          <a:xfrm>
            <a:off x="4248150" y="2339617"/>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9394" name="Text Box 559"/>
          <p:cNvSpPr txBox="1">
            <a:spLocks noChangeArrowheads="1"/>
          </p:cNvSpPr>
          <p:nvPr/>
        </p:nvSpPr>
        <p:spPr bwMode="auto">
          <a:xfrm rot="-5400000">
            <a:off x="2293144" y="3851710"/>
            <a:ext cx="38163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39395" name="Line 564"/>
          <p:cNvSpPr>
            <a:spLocks noChangeShapeType="1"/>
          </p:cNvSpPr>
          <p:nvPr/>
        </p:nvSpPr>
        <p:spPr bwMode="auto">
          <a:xfrm flipV="1">
            <a:off x="2727325" y="5139967"/>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96" name="Line 565"/>
          <p:cNvSpPr>
            <a:spLocks noChangeShapeType="1"/>
          </p:cNvSpPr>
          <p:nvPr/>
        </p:nvSpPr>
        <p:spPr bwMode="auto">
          <a:xfrm flipV="1">
            <a:off x="2719387" y="4627204"/>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97" name="Line 566"/>
          <p:cNvSpPr>
            <a:spLocks noChangeShapeType="1"/>
          </p:cNvSpPr>
          <p:nvPr/>
        </p:nvSpPr>
        <p:spPr bwMode="auto">
          <a:xfrm flipV="1">
            <a:off x="2730500" y="4878029"/>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398" name="Line 567"/>
          <p:cNvSpPr>
            <a:spLocks noChangeShapeType="1"/>
          </p:cNvSpPr>
          <p:nvPr/>
        </p:nvSpPr>
        <p:spPr bwMode="auto">
          <a:xfrm flipV="1">
            <a:off x="2722562" y="5363804"/>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950833" name="Line 561"/>
          <p:cNvSpPr>
            <a:spLocks noChangeShapeType="1"/>
          </p:cNvSpPr>
          <p:nvPr/>
        </p:nvSpPr>
        <p:spPr bwMode="auto">
          <a:xfrm>
            <a:off x="2087562" y="3922354"/>
            <a:ext cx="4217988" cy="2043113"/>
          </a:xfrm>
          <a:prstGeom prst="line">
            <a:avLst/>
          </a:prstGeom>
          <a:noFill/>
          <a:ln w="76200">
            <a:solidFill>
              <a:schemeClr val="hlink"/>
            </a:solidFill>
            <a:round/>
            <a:headEnd type="arrow" w="med" len="med"/>
            <a:tailEnd/>
          </a:ln>
          <a:effectLst>
            <a:outerShdw blurRad="63500" dist="74053" dir="3542175"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39400" name="Line 562"/>
          <p:cNvSpPr>
            <a:spLocks noChangeShapeType="1"/>
          </p:cNvSpPr>
          <p:nvPr/>
        </p:nvSpPr>
        <p:spPr bwMode="auto">
          <a:xfrm>
            <a:off x="2727325" y="6230579"/>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01" name="Text Box 563"/>
          <p:cNvSpPr txBox="1">
            <a:spLocks noChangeArrowheads="1"/>
          </p:cNvSpPr>
          <p:nvPr/>
        </p:nvSpPr>
        <p:spPr bwMode="auto">
          <a:xfrm rot="-5400000">
            <a:off x="1766093" y="3678673"/>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39402" name="Line 260"/>
          <p:cNvSpPr>
            <a:spLocks noChangeShapeType="1"/>
          </p:cNvSpPr>
          <p:nvPr/>
        </p:nvSpPr>
        <p:spPr bwMode="auto">
          <a:xfrm>
            <a:off x="1566862" y="3936642"/>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03" name="Line 261"/>
          <p:cNvSpPr>
            <a:spLocks noChangeShapeType="1"/>
          </p:cNvSpPr>
          <p:nvPr/>
        </p:nvSpPr>
        <p:spPr bwMode="auto">
          <a:xfrm>
            <a:off x="654050" y="6019442"/>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04" name="Freeform 262"/>
          <p:cNvSpPr>
            <a:spLocks/>
          </p:cNvSpPr>
          <p:nvPr/>
        </p:nvSpPr>
        <p:spPr bwMode="auto">
          <a:xfrm>
            <a:off x="1579562" y="3946167"/>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9405" name="Freeform 264"/>
          <p:cNvSpPr>
            <a:spLocks/>
          </p:cNvSpPr>
          <p:nvPr/>
        </p:nvSpPr>
        <p:spPr bwMode="auto">
          <a:xfrm>
            <a:off x="1787525" y="4106504"/>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39406" name="Line 266"/>
          <p:cNvSpPr>
            <a:spLocks noChangeShapeType="1"/>
          </p:cNvSpPr>
          <p:nvPr/>
        </p:nvSpPr>
        <p:spPr bwMode="auto">
          <a:xfrm>
            <a:off x="2122487" y="5905142"/>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07" name="Line 267"/>
          <p:cNvSpPr>
            <a:spLocks noChangeShapeType="1"/>
          </p:cNvSpPr>
          <p:nvPr/>
        </p:nvSpPr>
        <p:spPr bwMode="auto">
          <a:xfrm flipV="1">
            <a:off x="2211387" y="5927367"/>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08" name="Line 268"/>
          <p:cNvSpPr>
            <a:spLocks noChangeShapeType="1"/>
          </p:cNvSpPr>
          <p:nvPr/>
        </p:nvSpPr>
        <p:spPr bwMode="auto">
          <a:xfrm>
            <a:off x="606425" y="5832117"/>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09" name="Line 269"/>
          <p:cNvSpPr>
            <a:spLocks noChangeShapeType="1"/>
          </p:cNvSpPr>
          <p:nvPr/>
        </p:nvSpPr>
        <p:spPr bwMode="auto">
          <a:xfrm>
            <a:off x="622300" y="5511442"/>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10" name="Line 270"/>
          <p:cNvSpPr>
            <a:spLocks noChangeShapeType="1"/>
          </p:cNvSpPr>
          <p:nvPr/>
        </p:nvSpPr>
        <p:spPr bwMode="auto">
          <a:xfrm>
            <a:off x="606425" y="5176479"/>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11" name="Line 271"/>
          <p:cNvSpPr>
            <a:spLocks noChangeShapeType="1"/>
          </p:cNvSpPr>
          <p:nvPr/>
        </p:nvSpPr>
        <p:spPr bwMode="auto">
          <a:xfrm>
            <a:off x="639762" y="4841517"/>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12" name="Line 272"/>
          <p:cNvSpPr>
            <a:spLocks noChangeShapeType="1"/>
          </p:cNvSpPr>
          <p:nvPr/>
        </p:nvSpPr>
        <p:spPr bwMode="auto">
          <a:xfrm>
            <a:off x="655637" y="4554179"/>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13" name="Line 273"/>
          <p:cNvSpPr>
            <a:spLocks noChangeShapeType="1"/>
          </p:cNvSpPr>
          <p:nvPr/>
        </p:nvSpPr>
        <p:spPr bwMode="auto">
          <a:xfrm>
            <a:off x="671512" y="4154129"/>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14" name="Line 274"/>
          <p:cNvSpPr>
            <a:spLocks noChangeShapeType="1"/>
          </p:cNvSpPr>
          <p:nvPr/>
        </p:nvSpPr>
        <p:spPr bwMode="auto">
          <a:xfrm>
            <a:off x="671512" y="3796942"/>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15" name="Line 275"/>
          <p:cNvSpPr>
            <a:spLocks noChangeShapeType="1"/>
          </p:cNvSpPr>
          <p:nvPr/>
        </p:nvSpPr>
        <p:spPr bwMode="auto">
          <a:xfrm>
            <a:off x="655637" y="3541354"/>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16" name="Line 276"/>
          <p:cNvSpPr>
            <a:spLocks noChangeShapeType="1"/>
          </p:cNvSpPr>
          <p:nvPr/>
        </p:nvSpPr>
        <p:spPr bwMode="auto">
          <a:xfrm>
            <a:off x="671512" y="3134954"/>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39417" name="Rectangle 284"/>
          <p:cNvSpPr>
            <a:spLocks noChangeArrowheads="1"/>
          </p:cNvSpPr>
          <p:nvPr/>
        </p:nvSpPr>
        <p:spPr bwMode="auto">
          <a:xfrm>
            <a:off x="503237" y="4231917"/>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9418" name="Rectangle 285"/>
          <p:cNvSpPr>
            <a:spLocks noChangeArrowheads="1"/>
          </p:cNvSpPr>
          <p:nvPr/>
        </p:nvSpPr>
        <p:spPr bwMode="auto">
          <a:xfrm>
            <a:off x="1593850" y="4222392"/>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39419" name="Rectangle 286"/>
          <p:cNvSpPr>
            <a:spLocks noChangeArrowheads="1"/>
          </p:cNvSpPr>
          <p:nvPr/>
        </p:nvSpPr>
        <p:spPr bwMode="auto">
          <a:xfrm>
            <a:off x="1762125" y="3385779"/>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39420" name="Freeform 287"/>
          <p:cNvSpPr>
            <a:spLocks/>
          </p:cNvSpPr>
          <p:nvPr/>
        </p:nvSpPr>
        <p:spPr bwMode="auto">
          <a:xfrm rot="5350910">
            <a:off x="1094581" y="4142223"/>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39421" name="Rectangle 298"/>
          <p:cNvSpPr>
            <a:spLocks noChangeArrowheads="1"/>
          </p:cNvSpPr>
          <p:nvPr/>
        </p:nvSpPr>
        <p:spPr bwMode="auto">
          <a:xfrm>
            <a:off x="566737" y="3030179"/>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39422" name="Rectangle 299"/>
          <p:cNvSpPr>
            <a:spLocks noChangeArrowheads="1"/>
          </p:cNvSpPr>
          <p:nvPr/>
        </p:nvSpPr>
        <p:spPr bwMode="auto">
          <a:xfrm>
            <a:off x="550862" y="3400067"/>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39423" name="Rectangle 300"/>
          <p:cNvSpPr>
            <a:spLocks noChangeArrowheads="1"/>
          </p:cNvSpPr>
          <p:nvPr/>
        </p:nvSpPr>
        <p:spPr bwMode="auto">
          <a:xfrm>
            <a:off x="411162" y="3995379"/>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39424" name="Rectangle 304"/>
          <p:cNvSpPr>
            <a:spLocks noChangeArrowheads="1"/>
          </p:cNvSpPr>
          <p:nvPr/>
        </p:nvSpPr>
        <p:spPr bwMode="auto">
          <a:xfrm>
            <a:off x="538162" y="3641367"/>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950832" name="AutoShape 560"/>
          <p:cNvSpPr>
            <a:spLocks noChangeArrowheads="1"/>
          </p:cNvSpPr>
          <p:nvPr/>
        </p:nvSpPr>
        <p:spPr bwMode="auto">
          <a:xfrm>
            <a:off x="230187" y="3496904"/>
            <a:ext cx="1831975" cy="796925"/>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139435" name="Group 205"/>
          <p:cNvGrpSpPr>
            <a:grpSpLocks/>
          </p:cNvGrpSpPr>
          <p:nvPr/>
        </p:nvGrpSpPr>
        <p:grpSpPr bwMode="auto">
          <a:xfrm>
            <a:off x="3578787" y="3587390"/>
            <a:ext cx="431783" cy="974556"/>
            <a:chOff x="5970585" y="2946408"/>
            <a:chExt cx="1127126" cy="1844683"/>
          </a:xfrm>
        </p:grpSpPr>
        <p:grpSp>
          <p:nvGrpSpPr>
            <p:cNvPr id="139437" name="Group 85"/>
            <p:cNvGrpSpPr>
              <a:grpSpLocks/>
            </p:cNvGrpSpPr>
            <p:nvPr/>
          </p:nvGrpSpPr>
          <p:grpSpPr bwMode="auto">
            <a:xfrm>
              <a:off x="6153150" y="3681413"/>
              <a:ext cx="901700" cy="947736"/>
              <a:chOff x="1557" y="1007"/>
              <a:chExt cx="2105" cy="1949"/>
            </a:xfrm>
          </p:grpSpPr>
          <p:grpSp>
            <p:nvGrpSpPr>
              <p:cNvPr id="139441" name="Group 87"/>
              <p:cNvGrpSpPr>
                <a:grpSpLocks/>
              </p:cNvGrpSpPr>
              <p:nvPr/>
            </p:nvGrpSpPr>
            <p:grpSpPr bwMode="auto">
              <a:xfrm>
                <a:off x="1557" y="1209"/>
                <a:ext cx="2105" cy="1421"/>
                <a:chOff x="578" y="2316"/>
                <a:chExt cx="2105" cy="1421"/>
              </a:xfrm>
            </p:grpSpPr>
            <p:sp>
              <p:nvSpPr>
                <p:cNvPr id="13944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44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3944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44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44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44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3944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39438" name="Group 98"/>
            <p:cNvGrpSpPr>
              <a:grpSpLocks/>
            </p:cNvGrpSpPr>
            <p:nvPr/>
          </p:nvGrpSpPr>
          <p:grpSpPr bwMode="auto">
            <a:xfrm>
              <a:off x="5970585" y="2946408"/>
              <a:ext cx="1127126" cy="1844683"/>
              <a:chOff x="3785" y="1840"/>
              <a:chExt cx="710" cy="1162"/>
            </a:xfrm>
          </p:grpSpPr>
          <p:sp>
            <p:nvSpPr>
              <p:cNvPr id="209"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10" name="Rectangle 97"/>
              <p:cNvSpPr>
                <a:spLocks noChangeArrowheads="1"/>
              </p:cNvSpPr>
              <p:nvPr/>
            </p:nvSpPr>
            <p:spPr bwMode="auto">
              <a:xfrm>
                <a:off x="3785" y="2381"/>
                <a:ext cx="710" cy="621"/>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grpSp>
        <p:nvGrpSpPr>
          <p:cNvPr id="212" name="Group 379"/>
          <p:cNvGrpSpPr>
            <a:grpSpLocks/>
          </p:cNvGrpSpPr>
          <p:nvPr/>
        </p:nvGrpSpPr>
        <p:grpSpPr bwMode="auto">
          <a:xfrm>
            <a:off x="5059363" y="1966913"/>
            <a:ext cx="4700587" cy="1731962"/>
            <a:chOff x="3187" y="1239"/>
            <a:chExt cx="2961" cy="1091"/>
          </a:xfrm>
        </p:grpSpPr>
        <p:sp>
          <p:nvSpPr>
            <p:cNvPr id="213"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14"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15"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17"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27"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28"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29"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30"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1"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32"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33"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34"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35"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grpSp>
        <p:nvGrpSpPr>
          <p:cNvPr id="245" name="Group 659"/>
          <p:cNvGrpSpPr>
            <a:grpSpLocks/>
          </p:cNvGrpSpPr>
          <p:nvPr/>
        </p:nvGrpSpPr>
        <p:grpSpPr bwMode="auto">
          <a:xfrm>
            <a:off x="2095970" y="4352209"/>
            <a:ext cx="779463" cy="908050"/>
            <a:chOff x="1234" y="2786"/>
            <a:chExt cx="491" cy="572"/>
          </a:xfrm>
        </p:grpSpPr>
        <p:sp>
          <p:nvSpPr>
            <p:cNvPr id="246"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47"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48"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49"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50"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51"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52"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253" name="AutoShape 600"/>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54" name="Rectangle 747"/>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TO</a:t>
            </a:r>
            <a:endParaRPr lang="en-US" sz="1800" dirty="0">
              <a:latin typeface="Arial" panose="020B0604020202020204" pitchFamily="34" charset="0"/>
              <a:cs typeface="Arial" panose="020B0604020202020204" pitchFamily="34" charset="0"/>
            </a:endParaRPr>
          </a:p>
        </p:txBody>
      </p:sp>
      <p:sp>
        <p:nvSpPr>
          <p:cNvPr id="255" name="Line 57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56" name="Rectangle 577"/>
          <p:cNvSpPr>
            <a:spLocks noChangeArrowheads="1"/>
          </p:cNvSpPr>
          <p:nvPr/>
        </p:nvSpPr>
        <p:spPr bwMode="auto">
          <a:xfrm>
            <a:off x="2916238" y="2295525"/>
            <a:ext cx="266098"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grpSp>
        <p:nvGrpSpPr>
          <p:cNvPr id="257" name="Group 578"/>
          <p:cNvGrpSpPr>
            <a:grpSpLocks/>
          </p:cNvGrpSpPr>
          <p:nvPr/>
        </p:nvGrpSpPr>
        <p:grpSpPr bwMode="auto">
          <a:xfrm>
            <a:off x="2655890" y="2493963"/>
            <a:ext cx="660400" cy="174625"/>
            <a:chOff x="2913" y="1215"/>
            <a:chExt cx="416" cy="110"/>
          </a:xfrm>
        </p:grpSpPr>
        <p:sp>
          <p:nvSpPr>
            <p:cNvPr id="258" name="Rectangle 579"/>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259" name="Rectangle 580"/>
            <p:cNvSpPr>
              <a:spLocks noChangeArrowheads="1"/>
            </p:cNvSpPr>
            <p:nvPr/>
          </p:nvSpPr>
          <p:spPr bwMode="auto">
            <a:xfrm>
              <a:off x="3106" y="1215"/>
              <a:ext cx="223"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يتناقص:</a:t>
              </a:r>
              <a:endParaRPr lang="en-US" sz="1800" dirty="0">
                <a:latin typeface="Arial" panose="020B0604020202020204" pitchFamily="34" charset="0"/>
                <a:cs typeface="Arial" panose="020B0604020202020204" pitchFamily="34" charset="0"/>
              </a:endParaRPr>
            </a:p>
          </p:txBody>
        </p:sp>
      </p:grpSp>
      <p:grpSp>
        <p:nvGrpSpPr>
          <p:cNvPr id="260" name="Group 593"/>
          <p:cNvGrpSpPr>
            <a:grpSpLocks/>
          </p:cNvGrpSpPr>
          <p:nvPr/>
        </p:nvGrpSpPr>
        <p:grpSpPr bwMode="auto">
          <a:xfrm>
            <a:off x="2676526" y="1301750"/>
            <a:ext cx="661988" cy="304800"/>
            <a:chOff x="2913" y="1215"/>
            <a:chExt cx="417" cy="192"/>
          </a:xfrm>
        </p:grpSpPr>
        <p:sp>
          <p:nvSpPr>
            <p:cNvPr id="261" name="Rectangle 594"/>
            <p:cNvSpPr>
              <a:spLocks noChangeArrowheads="1"/>
            </p:cNvSpPr>
            <p:nvPr/>
          </p:nvSpPr>
          <p:spPr bwMode="auto">
            <a:xfrm>
              <a:off x="2913" y="1219"/>
              <a:ext cx="417" cy="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(N. </a:t>
              </a:r>
              <a:r>
                <a:rPr lang="ar-JO" sz="1000" b="1" dirty="0">
                  <a:solidFill>
                    <a:srgbClr val="000000"/>
                  </a:solidFill>
                  <a:latin typeface="Arial" panose="020B0604020202020204" pitchFamily="34" charset="0"/>
                  <a:cs typeface="Arial" panose="020B0604020202020204" pitchFamily="34" charset="0"/>
                </a:rPr>
                <a:t>مملكة</a:t>
              </a:r>
              <a:r>
                <a:rPr lang="en-US" sz="1000" b="1" dirty="0">
                  <a:solidFill>
                    <a:srgbClr val="000000"/>
                  </a:solidFill>
                  <a:latin typeface="Arial" panose="020B0604020202020204" pitchFamily="34" charset="0"/>
                  <a:cs typeface="Arial" panose="020B0604020202020204" pitchFamily="34" charset="0"/>
                </a:rPr>
                <a:t>)</a:t>
              </a:r>
              <a:endParaRPr lang="en-US" sz="1800" dirty="0">
                <a:latin typeface="Arial" panose="020B0604020202020204" pitchFamily="34" charset="0"/>
                <a:cs typeface="Arial" panose="020B0604020202020204" pitchFamily="34" charset="0"/>
              </a:endParaRPr>
            </a:p>
          </p:txBody>
        </p:sp>
        <p:sp>
          <p:nvSpPr>
            <p:cNvPr id="262" name="Rectangle 595"/>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263" name="Rectangle 560"/>
          <p:cNvSpPr>
            <a:spLocks noChangeArrowheads="1"/>
          </p:cNvSpPr>
          <p:nvPr/>
        </p:nvSpPr>
        <p:spPr bwMode="auto">
          <a:xfrm>
            <a:off x="3062288" y="3895725"/>
            <a:ext cx="309380"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sp>
        <p:nvSpPr>
          <p:cNvPr id="264" name="Rectangle 560"/>
          <p:cNvSpPr>
            <a:spLocks noChangeArrowheads="1"/>
          </p:cNvSpPr>
          <p:nvPr/>
        </p:nvSpPr>
        <p:spPr bwMode="auto">
          <a:xfrm>
            <a:off x="3006860" y="5365560"/>
            <a:ext cx="309380"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sp>
        <p:nvSpPr>
          <p:cNvPr id="265" name="Rectangle 560"/>
          <p:cNvSpPr>
            <a:spLocks noChangeArrowheads="1"/>
          </p:cNvSpPr>
          <p:nvPr/>
        </p:nvSpPr>
        <p:spPr bwMode="auto">
          <a:xfrm>
            <a:off x="3058410" y="6249987"/>
            <a:ext cx="309380"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a:t>
            </a:r>
            <a:r>
              <a:rPr lang="ar-JO" b="1" i="1" dirty="0">
                <a:solidFill>
                  <a:srgbClr val="000000"/>
                </a:solidFill>
                <a:latin typeface="Arial" panose="020B0604020202020204" pitchFamily="34" charset="0"/>
                <a:cs typeface="Arial" panose="020B0604020202020204" pitchFamily="34" charset="0"/>
              </a:rPr>
              <a:t>يهوذا</a:t>
            </a:r>
            <a:endParaRPr lang="en-US" sz="2000"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950493"/>
                                        </p:tgtEl>
                                        <p:attrNameLst>
                                          <p:attrName>style.visibility</p:attrName>
                                        </p:attrNameLst>
                                      </p:cBhvr>
                                      <p:to>
                                        <p:strVal val="visible"/>
                                      </p:to>
                                    </p:set>
                                    <p:anim calcmode="lin" valueType="num">
                                      <p:cBhvr>
                                        <p:cTn id="7" dur="500" fill="hold"/>
                                        <p:tgtEl>
                                          <p:spTgt spid="950493"/>
                                        </p:tgtEl>
                                        <p:attrNameLst>
                                          <p:attrName>ppt_w</p:attrName>
                                        </p:attrNameLst>
                                      </p:cBhvr>
                                      <p:tavLst>
                                        <p:tav tm="0">
                                          <p:val>
                                            <p:fltVal val="0"/>
                                          </p:val>
                                        </p:tav>
                                        <p:tav tm="100000">
                                          <p:val>
                                            <p:strVal val="#ppt_w"/>
                                          </p:val>
                                        </p:tav>
                                      </p:tavLst>
                                    </p:anim>
                                    <p:anim calcmode="lin" valueType="num">
                                      <p:cBhvr>
                                        <p:cTn id="8" dur="500" fill="hold"/>
                                        <p:tgtEl>
                                          <p:spTgt spid="950493"/>
                                        </p:tgtEl>
                                        <p:attrNameLst>
                                          <p:attrName>ppt_h</p:attrName>
                                        </p:attrNameLst>
                                      </p:cBhvr>
                                      <p:tavLst>
                                        <p:tav tm="0">
                                          <p:val>
                                            <p:fltVal val="0"/>
                                          </p:val>
                                        </p:tav>
                                        <p:tav tm="100000">
                                          <p:val>
                                            <p:strVal val="#ppt_h"/>
                                          </p:val>
                                        </p:tav>
                                      </p:tavLst>
                                    </p:anim>
                                    <p:anim calcmode="lin" valueType="num">
                                      <p:cBhvr>
                                        <p:cTn id="9" dur="500" fill="hold"/>
                                        <p:tgtEl>
                                          <p:spTgt spid="950493"/>
                                        </p:tgtEl>
                                        <p:attrNameLst>
                                          <p:attrName>ppt_x</p:attrName>
                                        </p:attrNameLst>
                                      </p:cBhvr>
                                      <p:tavLst>
                                        <p:tav tm="0">
                                          <p:val>
                                            <p:fltVal val="0.5"/>
                                          </p:val>
                                        </p:tav>
                                        <p:tav tm="100000">
                                          <p:val>
                                            <p:strVal val="#ppt_x"/>
                                          </p:val>
                                        </p:tav>
                                      </p:tavLst>
                                    </p:anim>
                                    <p:anim calcmode="lin" valueType="num">
                                      <p:cBhvr>
                                        <p:cTn id="10" dur="500" fill="hold"/>
                                        <p:tgtEl>
                                          <p:spTgt spid="950493"/>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2" presetClass="entr" presetSubtype="2" fill="hold" nodeType="afterEffect">
                                  <p:stCondLst>
                                    <p:cond delay="0"/>
                                  </p:stCondLst>
                                  <p:childTnLst>
                                    <p:set>
                                      <p:cBhvr>
                                        <p:cTn id="13" dur="1" fill="hold">
                                          <p:stCondLst>
                                            <p:cond delay="0"/>
                                          </p:stCondLst>
                                        </p:cTn>
                                        <p:tgtEl>
                                          <p:spTgt spid="950833"/>
                                        </p:tgtEl>
                                        <p:attrNameLst>
                                          <p:attrName>style.visibility</p:attrName>
                                        </p:attrNameLst>
                                      </p:cBhvr>
                                      <p:to>
                                        <p:strVal val="visible"/>
                                      </p:to>
                                    </p:set>
                                    <p:animEffect transition="in" filter="wipe(right)">
                                      <p:cBhvr>
                                        <p:cTn id="14" dur="500"/>
                                        <p:tgtEl>
                                          <p:spTgt spid="950833"/>
                                        </p:tgtEl>
                                      </p:cBhvr>
                                    </p:animEffect>
                                  </p:childTnLst>
                                </p:cTn>
                              </p:par>
                            </p:childTnLst>
                          </p:cTn>
                        </p:par>
                        <p:par>
                          <p:cTn id="15" fill="hold" nodeType="afterGroup">
                            <p:stCondLst>
                              <p:cond delay="1000"/>
                            </p:stCondLst>
                            <p:childTnLst>
                              <p:par>
                                <p:cTn id="16" presetID="22" presetClass="entr" presetSubtype="2" fill="hold" grpId="0" nodeType="afterEffect">
                                  <p:stCondLst>
                                    <p:cond delay="0"/>
                                  </p:stCondLst>
                                  <p:childTnLst>
                                    <p:set>
                                      <p:cBhvr>
                                        <p:cTn id="17" dur="1" fill="hold">
                                          <p:stCondLst>
                                            <p:cond delay="0"/>
                                          </p:stCondLst>
                                        </p:cTn>
                                        <p:tgtEl>
                                          <p:spTgt spid="950832"/>
                                        </p:tgtEl>
                                        <p:attrNameLst>
                                          <p:attrName>style.visibility</p:attrName>
                                        </p:attrNameLst>
                                      </p:cBhvr>
                                      <p:to>
                                        <p:strVal val="visible"/>
                                      </p:to>
                                    </p:set>
                                    <p:animEffect transition="in" filter="wipe(right)">
                                      <p:cBhvr>
                                        <p:cTn id="18" dur="500"/>
                                        <p:tgtEl>
                                          <p:spTgt spid="9508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493" grpId="0" animBg="1"/>
      <p:bldP spid="95083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427"/>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41314"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15"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16"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17"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18"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19"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0"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1"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2"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3"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4"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5"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6"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7"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8"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29"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30"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31"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32"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33"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34"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35"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36"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1337" name="Rectangle 182"/>
          <p:cNvSpPr>
            <a:spLocks noChangeArrowheads="1"/>
          </p:cNvSpPr>
          <p:nvPr/>
        </p:nvSpPr>
        <p:spPr bwMode="auto">
          <a:xfrm>
            <a:off x="2971800" y="3616325"/>
            <a:ext cx="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000">
              <a:latin typeface="Arial" panose="020B0604020202020204" pitchFamily="34" charset="0"/>
              <a:cs typeface="Arial" panose="020B0604020202020204" pitchFamily="34" charset="0"/>
            </a:endParaRPr>
          </a:p>
        </p:txBody>
      </p:sp>
      <p:sp>
        <p:nvSpPr>
          <p:cNvPr id="141338"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41339"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40"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41"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52537" name="Text Box 217"/>
          <p:cNvSpPr txBox="1">
            <a:spLocks noChangeArrowheads="1"/>
          </p:cNvSpPr>
          <p:nvPr/>
        </p:nvSpPr>
        <p:spPr bwMode="auto">
          <a:xfrm>
            <a:off x="5219700" y="4548188"/>
            <a:ext cx="4291013" cy="137160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200" b="1" i="1" dirty="0">
                <a:solidFill>
                  <a:srgbClr val="66FFFF"/>
                </a:solidFill>
                <a:latin typeface="Arial" panose="020B0604020202020204" pitchFamily="34" charset="0"/>
                <a:ea typeface="+mn-ea"/>
                <a:cs typeface="Arial" panose="020B0604020202020204" pitchFamily="34" charset="0"/>
              </a:rPr>
              <a:t>العلامات النجمية: كبار الأنبياء</a:t>
            </a:r>
            <a:endParaRPr lang="en-US" sz="4200" b="1" i="1" dirty="0">
              <a:solidFill>
                <a:srgbClr val="66FFFF"/>
              </a:solidFill>
              <a:latin typeface="Arial" panose="020B0604020202020204" pitchFamily="34" charset="0"/>
              <a:ea typeface="+mn-ea"/>
              <a:cs typeface="Arial" panose="020B0604020202020204" pitchFamily="34" charset="0"/>
            </a:endParaRPr>
          </a:p>
        </p:txBody>
      </p:sp>
      <p:sp>
        <p:nvSpPr>
          <p:cNvPr id="141343" name="Text Box 218"/>
          <p:cNvSpPr txBox="1">
            <a:spLocks noChangeArrowheads="1"/>
          </p:cNvSpPr>
          <p:nvPr/>
        </p:nvSpPr>
        <p:spPr bwMode="auto">
          <a:xfrm>
            <a:off x="9022410" y="734290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68</a:t>
            </a:r>
          </a:p>
        </p:txBody>
      </p:sp>
      <p:sp>
        <p:nvSpPr>
          <p:cNvPr id="952543" name="Rectangle 223"/>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52545" name="Oval 225"/>
          <p:cNvSpPr>
            <a:spLocks noChangeArrowheads="1"/>
          </p:cNvSpPr>
          <p:nvPr/>
        </p:nvSpPr>
        <p:spPr bwMode="auto">
          <a:xfrm>
            <a:off x="4822825" y="4384675"/>
            <a:ext cx="5080000" cy="1844675"/>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41348" name="AutoShape 753"/>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49" name="Rectangle 754"/>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50" name="Rectangle 755"/>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51" name="Rectangle 756"/>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52" name="AutoShape 757"/>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53" name="AutoShape 758"/>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54" name="AutoShape 759"/>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55" name="AutoShape 760"/>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56" name="AutoShape 761"/>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57" name="Rectangle 762"/>
          <p:cNvSpPr>
            <a:spLocks noChangeArrowheads="1"/>
          </p:cNvSpPr>
          <p:nvPr/>
        </p:nvSpPr>
        <p:spPr bwMode="auto">
          <a:xfrm>
            <a:off x="2757488" y="629602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1358" name="Rectangle 763"/>
          <p:cNvSpPr>
            <a:spLocks noChangeArrowheads="1"/>
          </p:cNvSpPr>
          <p:nvPr/>
        </p:nvSpPr>
        <p:spPr bwMode="auto">
          <a:xfrm>
            <a:off x="2903538" y="623887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1359" name="Group 764"/>
          <p:cNvGrpSpPr>
            <a:grpSpLocks/>
          </p:cNvGrpSpPr>
          <p:nvPr/>
        </p:nvGrpSpPr>
        <p:grpSpPr bwMode="auto">
          <a:xfrm>
            <a:off x="2643188" y="6437313"/>
            <a:ext cx="984250" cy="174625"/>
            <a:chOff x="2913" y="1215"/>
            <a:chExt cx="620" cy="110"/>
          </a:xfrm>
        </p:grpSpPr>
        <p:sp>
          <p:nvSpPr>
            <p:cNvPr id="141524" name="Rectangle 765"/>
            <p:cNvSpPr>
              <a:spLocks noChangeArrowheads="1"/>
            </p:cNvSpPr>
            <p:nvPr/>
          </p:nvSpPr>
          <p:spPr bwMode="auto">
            <a:xfrm>
              <a:off x="2913" y="1219"/>
              <a:ext cx="236"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1525" name="Rectangle 766"/>
            <p:cNvSpPr>
              <a:spLocks noChangeArrowheads="1"/>
            </p:cNvSpPr>
            <p:nvPr/>
          </p:nvSpPr>
          <p:spPr bwMode="auto">
            <a:xfrm>
              <a:off x="3106" y="1215"/>
              <a:ext cx="42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a:latin typeface="Arial" panose="020B0604020202020204" pitchFamily="34" charset="0"/>
                <a:cs typeface="Arial" panose="020B0604020202020204" pitchFamily="34" charset="0"/>
              </a:endParaRPr>
            </a:p>
          </p:txBody>
        </p:sp>
      </p:grpSp>
      <p:sp>
        <p:nvSpPr>
          <p:cNvPr id="141360" name="Rectangle 767"/>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1361" name="Rectangle 768"/>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1362" name="Rectangle 769"/>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53090" name="Rectangle 770"/>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1364" name="Line 771"/>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1365" name="Line 772"/>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66" name="Line 773"/>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67" name="Freeform 775"/>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1368" name="Line 776"/>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69" name="Freeform 777"/>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41370" name="Line 778"/>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71" name="Line 779"/>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72" name="Line 780"/>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73" name="Rectangle 790"/>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1374" name="Line 791"/>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75" name="Line 792"/>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76" name="Rectangle 793"/>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1377" name="Rectangle 794"/>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378" name="Rectangle 795"/>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1379" name="Rectangle 796"/>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1380" name="Line 797"/>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81" name="Line 802"/>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82" name="Line 803"/>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83" name="Line 805"/>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84" name="Line 806"/>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85" name="Line 807"/>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86" name="Line 808"/>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87" name="Line 809"/>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88" name="Rectangle 810"/>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1389" name="Rectangle 811"/>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1390" name="Rectangle 815"/>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1391" name="Rectangle 816"/>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1392" name="AutoShape 817"/>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1393" name="Rectangle 828"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394" name="Line 829"/>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95" name="Line 830"/>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96" name="Line 831"/>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97" name="Line 832"/>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98" name="Line 833"/>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399" name="Line 834"/>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00" name="Rectangle 836"/>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1" name="Rectangle 837"/>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2" name="Rectangle 838"/>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3" name="Text Box 839"/>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1404" name="Text Box 840"/>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1405" name="Rectangle 841"/>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406" name="Rectangle 842"/>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407" name="Rectangle 843"/>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408" name="Rectangle 844"/>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409" name="Rectangle 845"/>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410" name="Rectangle 846"/>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411" name="Rectangle 847"/>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1412" name="Rectangle 848"/>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413" name="Rectangle 850"/>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14" name="Rectangle 851"/>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415" name="Line 852"/>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16" name="Line 853"/>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17" name="Line 854"/>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18" name="Line 855"/>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19" name="Rectangle 856"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20" name="Rectangle 857"/>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1421" name="Line 858"/>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22" name="Rectangle 860"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23" name="Rectangle 861"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24" name="Rectangle 862"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25" name="Arc 863"/>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26" name="Rectangle 864"/>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27" name="Rectangle 865"/>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429" name="Rectangle 876"/>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1430" name="Rectangle 877"/>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1431" name="Rectangle 878"/>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1432" name="Rectangle 889"/>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1433" name="Rectangle 890"/>
          <p:cNvSpPr>
            <a:spLocks noChangeArrowheads="1"/>
          </p:cNvSpPr>
          <p:nvPr/>
        </p:nvSpPr>
        <p:spPr bwMode="auto">
          <a:xfrm>
            <a:off x="2916238" y="22955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1434" name="Group 891"/>
          <p:cNvGrpSpPr>
            <a:grpSpLocks/>
          </p:cNvGrpSpPr>
          <p:nvPr/>
        </p:nvGrpSpPr>
        <p:grpSpPr bwMode="auto">
          <a:xfrm>
            <a:off x="2655888" y="2493963"/>
            <a:ext cx="976312" cy="174625"/>
            <a:chOff x="2913" y="1215"/>
            <a:chExt cx="615" cy="110"/>
          </a:xfrm>
        </p:grpSpPr>
        <p:sp>
          <p:nvSpPr>
            <p:cNvPr id="141513" name="Rectangle 892"/>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1514" name="Rectangle 893"/>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a:latin typeface="Arial" panose="020B0604020202020204" pitchFamily="34" charset="0"/>
                <a:cs typeface="Arial" panose="020B0604020202020204" pitchFamily="34" charset="0"/>
              </a:endParaRPr>
            </a:p>
          </p:txBody>
        </p:sp>
      </p:grpSp>
      <p:sp>
        <p:nvSpPr>
          <p:cNvPr id="141435" name="Rectangle 894"/>
          <p:cNvSpPr>
            <a:spLocks noChangeArrowheads="1"/>
          </p:cNvSpPr>
          <p:nvPr/>
        </p:nvSpPr>
        <p:spPr bwMode="auto">
          <a:xfrm>
            <a:off x="2763838" y="38004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1436" name="Rectangle 895"/>
          <p:cNvSpPr>
            <a:spLocks noChangeArrowheads="1"/>
          </p:cNvSpPr>
          <p:nvPr/>
        </p:nvSpPr>
        <p:spPr bwMode="auto">
          <a:xfrm>
            <a:off x="2909888" y="37433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1437" name="Group 896"/>
          <p:cNvGrpSpPr>
            <a:grpSpLocks/>
          </p:cNvGrpSpPr>
          <p:nvPr/>
        </p:nvGrpSpPr>
        <p:grpSpPr bwMode="auto">
          <a:xfrm>
            <a:off x="2649538" y="3941763"/>
            <a:ext cx="947737" cy="174625"/>
            <a:chOff x="2913" y="1215"/>
            <a:chExt cx="597" cy="110"/>
          </a:xfrm>
        </p:grpSpPr>
        <p:sp>
          <p:nvSpPr>
            <p:cNvPr id="141511" name="Rectangle 897"/>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1512" name="Rectangle 898"/>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a:latin typeface="Arial" panose="020B0604020202020204" pitchFamily="34" charset="0"/>
                <a:cs typeface="Arial" panose="020B0604020202020204" pitchFamily="34" charset="0"/>
              </a:endParaRPr>
            </a:p>
          </p:txBody>
        </p:sp>
      </p:grpSp>
      <p:sp>
        <p:nvSpPr>
          <p:cNvPr id="141438" name="Rectangle 899"/>
          <p:cNvSpPr>
            <a:spLocks noChangeArrowheads="1"/>
          </p:cNvSpPr>
          <p:nvPr/>
        </p:nvSpPr>
        <p:spPr bwMode="auto">
          <a:xfrm>
            <a:off x="2751138" y="54387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1439" name="Rectangle 900"/>
          <p:cNvSpPr>
            <a:spLocks noChangeArrowheads="1"/>
          </p:cNvSpPr>
          <p:nvPr/>
        </p:nvSpPr>
        <p:spPr bwMode="auto">
          <a:xfrm>
            <a:off x="2897188" y="53816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1440" name="Group 901"/>
          <p:cNvGrpSpPr>
            <a:grpSpLocks/>
          </p:cNvGrpSpPr>
          <p:nvPr/>
        </p:nvGrpSpPr>
        <p:grpSpPr bwMode="auto">
          <a:xfrm>
            <a:off x="2636838" y="5580063"/>
            <a:ext cx="1047750" cy="174625"/>
            <a:chOff x="2913" y="1215"/>
            <a:chExt cx="660" cy="110"/>
          </a:xfrm>
        </p:grpSpPr>
        <p:sp>
          <p:nvSpPr>
            <p:cNvPr id="141509" name="Rectangle 902"/>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1510" name="Rectangle 903"/>
            <p:cNvSpPr>
              <a:spLocks noChangeArrowheads="1"/>
            </p:cNvSpPr>
            <p:nvPr/>
          </p:nvSpPr>
          <p:spPr bwMode="auto">
            <a:xfrm>
              <a:off x="3106" y="1215"/>
              <a:ext cx="46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a:latin typeface="Arial" panose="020B0604020202020204" pitchFamily="34" charset="0"/>
                <a:cs typeface="Arial" panose="020B0604020202020204" pitchFamily="34" charset="0"/>
              </a:endParaRPr>
            </a:p>
          </p:txBody>
        </p:sp>
      </p:grpSp>
      <p:sp>
        <p:nvSpPr>
          <p:cNvPr id="141441" name="Rectangle 904"/>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1442" name="Rectangle 905"/>
          <p:cNvSpPr>
            <a:spLocks noChangeArrowheads="1"/>
          </p:cNvSpPr>
          <p:nvPr/>
        </p:nvSpPr>
        <p:spPr bwMode="auto">
          <a:xfrm>
            <a:off x="2936875" y="1103313"/>
            <a:ext cx="650819"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ISRAEL</a:t>
            </a:r>
            <a:endParaRPr lang="en-US" sz="2000">
              <a:latin typeface="Arial" panose="020B0604020202020204" pitchFamily="34" charset="0"/>
              <a:cs typeface="Arial" panose="020B0604020202020204" pitchFamily="34" charset="0"/>
            </a:endParaRPr>
          </a:p>
        </p:txBody>
      </p:sp>
      <p:grpSp>
        <p:nvGrpSpPr>
          <p:cNvPr id="141443" name="Group 906"/>
          <p:cNvGrpSpPr>
            <a:grpSpLocks/>
          </p:cNvGrpSpPr>
          <p:nvPr/>
        </p:nvGrpSpPr>
        <p:grpSpPr bwMode="auto">
          <a:xfrm>
            <a:off x="2676525" y="1301750"/>
            <a:ext cx="1036638" cy="304800"/>
            <a:chOff x="2913" y="1215"/>
            <a:chExt cx="653" cy="192"/>
          </a:xfrm>
        </p:grpSpPr>
        <p:sp>
          <p:nvSpPr>
            <p:cNvPr id="141507" name="Rectangle 907"/>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a:latin typeface="Arial" panose="020B0604020202020204" pitchFamily="34" charset="0"/>
                <a:cs typeface="Arial" panose="020B0604020202020204" pitchFamily="34" charset="0"/>
              </a:endParaRPr>
            </a:p>
          </p:txBody>
        </p:sp>
        <p:sp>
          <p:nvSpPr>
            <p:cNvPr id="141508" name="Rectangle 908"/>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141444" name="Line 909"/>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45" name="Line 910"/>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46" name="Rectangle 911"/>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1447" name="Text Box 912"/>
          <p:cNvSpPr txBox="1">
            <a:spLocks noChangeArrowheads="1"/>
          </p:cNvSpPr>
          <p:nvPr/>
        </p:nvSpPr>
        <p:spPr bwMode="auto">
          <a:xfrm rot="-5400000">
            <a:off x="2242344" y="3813969"/>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952528" name="Oval 208"/>
          <p:cNvSpPr>
            <a:spLocks noChangeArrowheads="1"/>
          </p:cNvSpPr>
          <p:nvPr/>
        </p:nvSpPr>
        <p:spPr bwMode="auto">
          <a:xfrm>
            <a:off x="2547938" y="2568575"/>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41449" name="Rectangle 913"/>
          <p:cNvSpPr>
            <a:spLocks noChangeArrowheads="1"/>
          </p:cNvSpPr>
          <p:nvPr/>
        </p:nvSpPr>
        <p:spPr bwMode="auto">
          <a:xfrm>
            <a:off x="4202113" y="186213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953234" name="Oval 914"/>
          <p:cNvSpPr>
            <a:spLocks noChangeArrowheads="1"/>
          </p:cNvSpPr>
          <p:nvPr/>
        </p:nvSpPr>
        <p:spPr bwMode="auto">
          <a:xfrm>
            <a:off x="2392363" y="3998913"/>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41451" name="Line 92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52" name="Line 92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53" name="Line 92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54" name="Line 92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953235" name="Oval 915"/>
          <p:cNvSpPr>
            <a:spLocks noChangeArrowheads="1"/>
          </p:cNvSpPr>
          <p:nvPr/>
        </p:nvSpPr>
        <p:spPr bwMode="auto">
          <a:xfrm>
            <a:off x="2382838" y="4308475"/>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53236" name="Oval 916"/>
          <p:cNvSpPr>
            <a:spLocks noChangeArrowheads="1"/>
          </p:cNvSpPr>
          <p:nvPr/>
        </p:nvSpPr>
        <p:spPr bwMode="auto">
          <a:xfrm>
            <a:off x="2522538" y="5665788"/>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41457" name="Line 91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953237" name="Oval 917"/>
          <p:cNvSpPr>
            <a:spLocks noChangeArrowheads="1"/>
          </p:cNvSpPr>
          <p:nvPr/>
        </p:nvSpPr>
        <p:spPr bwMode="auto">
          <a:xfrm>
            <a:off x="2522538" y="5919788"/>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41459" name="Text Box 918"/>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41460" name="Text Box 920"/>
          <p:cNvSpPr txBox="1">
            <a:spLocks noChangeArrowheads="1"/>
          </p:cNvSpPr>
          <p:nvPr/>
        </p:nvSpPr>
        <p:spPr bwMode="auto">
          <a:xfrm rot="-5400000">
            <a:off x="1716881" y="3639344"/>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41461"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62"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63"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1464"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41465"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66"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67"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68"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69"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70"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71"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72"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73"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74"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75"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1476"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1477"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1478"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1479"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1480"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41481"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41482"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41483"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41493" name="Group 214"/>
          <p:cNvGrpSpPr>
            <a:grpSpLocks/>
          </p:cNvGrpSpPr>
          <p:nvPr/>
        </p:nvGrpSpPr>
        <p:grpSpPr bwMode="auto">
          <a:xfrm>
            <a:off x="3539300" y="3548062"/>
            <a:ext cx="439688" cy="889001"/>
            <a:chOff x="5995982" y="2946409"/>
            <a:chExt cx="1147763" cy="1682740"/>
          </a:xfrm>
        </p:grpSpPr>
        <p:grpSp>
          <p:nvGrpSpPr>
            <p:cNvPr id="141495" name="Group 85"/>
            <p:cNvGrpSpPr>
              <a:grpSpLocks/>
            </p:cNvGrpSpPr>
            <p:nvPr/>
          </p:nvGrpSpPr>
          <p:grpSpPr bwMode="auto">
            <a:xfrm>
              <a:off x="6153150" y="3681413"/>
              <a:ext cx="901700" cy="947736"/>
              <a:chOff x="1557" y="1007"/>
              <a:chExt cx="2105" cy="1949"/>
            </a:xfrm>
          </p:grpSpPr>
          <p:grpSp>
            <p:nvGrpSpPr>
              <p:cNvPr id="141499" name="Group 87"/>
              <p:cNvGrpSpPr>
                <a:grpSpLocks/>
              </p:cNvGrpSpPr>
              <p:nvPr/>
            </p:nvGrpSpPr>
            <p:grpSpPr bwMode="auto">
              <a:xfrm>
                <a:off x="1557" y="1209"/>
                <a:ext cx="2105" cy="1421"/>
                <a:chOff x="578" y="2316"/>
                <a:chExt cx="2105" cy="1421"/>
              </a:xfrm>
            </p:grpSpPr>
            <p:sp>
              <p:nvSpPr>
                <p:cNvPr id="141505"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506"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41500"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501"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502"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503"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1504"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41496" name="Group 98"/>
            <p:cNvGrpSpPr>
              <a:grpSpLocks/>
            </p:cNvGrpSpPr>
            <p:nvPr/>
          </p:nvGrpSpPr>
          <p:grpSpPr bwMode="auto">
            <a:xfrm>
              <a:off x="5995982" y="2946409"/>
              <a:ext cx="1147763" cy="1436694"/>
              <a:chOff x="3801" y="1840"/>
              <a:chExt cx="723" cy="905"/>
            </a:xfrm>
          </p:grpSpPr>
          <p:sp>
            <p:nvSpPr>
              <p:cNvPr id="218"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19" name="Rectangle 97"/>
              <p:cNvSpPr>
                <a:spLocks noChangeArrowheads="1"/>
              </p:cNvSpPr>
              <p:nvPr/>
            </p:nvSpPr>
            <p:spPr bwMode="auto">
              <a:xfrm>
                <a:off x="3801" y="2381"/>
                <a:ext cx="723"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grpSp>
        <p:nvGrpSpPr>
          <p:cNvPr id="226" name="Group 379"/>
          <p:cNvGrpSpPr>
            <a:grpSpLocks/>
          </p:cNvGrpSpPr>
          <p:nvPr/>
        </p:nvGrpSpPr>
        <p:grpSpPr bwMode="auto">
          <a:xfrm>
            <a:off x="5059363" y="1966913"/>
            <a:ext cx="4700587" cy="1731962"/>
            <a:chOff x="3187" y="1239"/>
            <a:chExt cx="2961" cy="1091"/>
          </a:xfrm>
        </p:grpSpPr>
        <p:sp>
          <p:nvSpPr>
            <p:cNvPr id="227"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28"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29"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30"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31"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32"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33"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34"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5"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36"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37"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38"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39"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grpSp>
        <p:nvGrpSpPr>
          <p:cNvPr id="240" name="Group 659"/>
          <p:cNvGrpSpPr>
            <a:grpSpLocks/>
          </p:cNvGrpSpPr>
          <p:nvPr/>
        </p:nvGrpSpPr>
        <p:grpSpPr bwMode="auto">
          <a:xfrm>
            <a:off x="2095970" y="4352209"/>
            <a:ext cx="779463" cy="908050"/>
            <a:chOff x="1234" y="2786"/>
            <a:chExt cx="491" cy="572"/>
          </a:xfrm>
        </p:grpSpPr>
        <p:sp>
          <p:nvSpPr>
            <p:cNvPr id="241"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42"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43"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44"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45"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46"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47"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pic>
        <p:nvPicPr>
          <p:cNvPr id="216" name="Picture 215">
            <a:extLst>
              <a:ext uri="{FF2B5EF4-FFF2-40B4-BE49-F238E27FC236}">
                <a16:creationId xmlns:a16="http://schemas.microsoft.com/office/drawing/2014/main" id="{29272FB9-3113-1248-DC4B-80CBE3E6DA2C}"/>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952545"/>
                                        </p:tgtEl>
                                        <p:attrNameLst>
                                          <p:attrName>style.visibility</p:attrName>
                                        </p:attrNameLst>
                                      </p:cBhvr>
                                      <p:to>
                                        <p:strVal val="visible"/>
                                      </p:to>
                                    </p:set>
                                    <p:anim calcmode="lin" valueType="num">
                                      <p:cBhvr>
                                        <p:cTn id="7" dur="500" fill="hold"/>
                                        <p:tgtEl>
                                          <p:spTgt spid="952545"/>
                                        </p:tgtEl>
                                        <p:attrNameLst>
                                          <p:attrName>ppt_w</p:attrName>
                                        </p:attrNameLst>
                                      </p:cBhvr>
                                      <p:tavLst>
                                        <p:tav tm="0">
                                          <p:val>
                                            <p:fltVal val="0"/>
                                          </p:val>
                                        </p:tav>
                                        <p:tav tm="100000">
                                          <p:val>
                                            <p:strVal val="#ppt_w"/>
                                          </p:val>
                                        </p:tav>
                                      </p:tavLst>
                                    </p:anim>
                                    <p:anim calcmode="lin" valueType="num">
                                      <p:cBhvr>
                                        <p:cTn id="8" dur="500" fill="hold"/>
                                        <p:tgtEl>
                                          <p:spTgt spid="952545"/>
                                        </p:tgtEl>
                                        <p:attrNameLst>
                                          <p:attrName>ppt_h</p:attrName>
                                        </p:attrNameLst>
                                      </p:cBhvr>
                                      <p:tavLst>
                                        <p:tav tm="0">
                                          <p:val>
                                            <p:fltVal val="0"/>
                                          </p:val>
                                        </p:tav>
                                        <p:tav tm="100000">
                                          <p:val>
                                            <p:strVal val="#ppt_h"/>
                                          </p:val>
                                        </p:tav>
                                      </p:tavLst>
                                    </p:anim>
                                    <p:anim calcmode="lin" valueType="num">
                                      <p:cBhvr>
                                        <p:cTn id="9" dur="500" fill="hold"/>
                                        <p:tgtEl>
                                          <p:spTgt spid="952545"/>
                                        </p:tgtEl>
                                        <p:attrNameLst>
                                          <p:attrName>ppt_x</p:attrName>
                                        </p:attrNameLst>
                                      </p:cBhvr>
                                      <p:tavLst>
                                        <p:tav tm="0">
                                          <p:val>
                                            <p:fltVal val="0.5"/>
                                          </p:val>
                                        </p:tav>
                                        <p:tav tm="100000">
                                          <p:val>
                                            <p:strVal val="#ppt_x"/>
                                          </p:val>
                                        </p:tav>
                                      </p:tavLst>
                                    </p:anim>
                                    <p:anim calcmode="lin" valueType="num">
                                      <p:cBhvr>
                                        <p:cTn id="10" dur="500" fill="hold"/>
                                        <p:tgtEl>
                                          <p:spTgt spid="95254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1" fill="hold" grpId="0" nodeType="afterEffect">
                                  <p:stCondLst>
                                    <p:cond delay="0"/>
                                  </p:stCondLst>
                                  <p:childTnLst>
                                    <p:set>
                                      <p:cBhvr>
                                        <p:cTn id="13" dur="1" fill="hold">
                                          <p:stCondLst>
                                            <p:cond delay="0"/>
                                          </p:stCondLst>
                                        </p:cTn>
                                        <p:tgtEl>
                                          <p:spTgt spid="952528"/>
                                        </p:tgtEl>
                                        <p:attrNameLst>
                                          <p:attrName>style.visibility</p:attrName>
                                        </p:attrNameLst>
                                      </p:cBhvr>
                                      <p:to>
                                        <p:strVal val="visible"/>
                                      </p:to>
                                    </p:set>
                                    <p:anim calcmode="lin" valueType="num">
                                      <p:cBhvr additive="base">
                                        <p:cTn id="14" dur="500" fill="hold"/>
                                        <p:tgtEl>
                                          <p:spTgt spid="952528"/>
                                        </p:tgtEl>
                                        <p:attrNameLst>
                                          <p:attrName>ppt_x</p:attrName>
                                        </p:attrNameLst>
                                      </p:cBhvr>
                                      <p:tavLst>
                                        <p:tav tm="0">
                                          <p:val>
                                            <p:strVal val="#ppt_x"/>
                                          </p:val>
                                        </p:tav>
                                        <p:tav tm="100000">
                                          <p:val>
                                            <p:strVal val="#ppt_x"/>
                                          </p:val>
                                        </p:tav>
                                      </p:tavLst>
                                    </p:anim>
                                    <p:anim calcmode="lin" valueType="num">
                                      <p:cBhvr additive="base">
                                        <p:cTn id="15" dur="500" fill="hold"/>
                                        <p:tgtEl>
                                          <p:spTgt spid="952528"/>
                                        </p:tgtEl>
                                        <p:attrNameLst>
                                          <p:attrName>ppt_y</p:attrName>
                                        </p:attrNameLst>
                                      </p:cBhvr>
                                      <p:tavLst>
                                        <p:tav tm="0">
                                          <p:val>
                                            <p:strVal val="0-#ppt_h/2"/>
                                          </p:val>
                                        </p:tav>
                                        <p:tav tm="100000">
                                          <p:val>
                                            <p:strVal val="#ppt_y"/>
                                          </p:val>
                                        </p:tav>
                                      </p:tavLst>
                                    </p:anim>
                                  </p:childTnLst>
                                </p:cTn>
                              </p:par>
                            </p:childTnLst>
                          </p:cTn>
                        </p:par>
                        <p:par>
                          <p:cTn id="16" fill="hold" nodeType="afterGroup">
                            <p:stCondLst>
                              <p:cond delay="1000"/>
                            </p:stCondLst>
                            <p:childTnLst>
                              <p:par>
                                <p:cTn id="17" presetID="2" presetClass="entr" presetSubtype="1" fill="hold" grpId="0" nodeType="afterEffect">
                                  <p:stCondLst>
                                    <p:cond delay="0"/>
                                  </p:stCondLst>
                                  <p:childTnLst>
                                    <p:set>
                                      <p:cBhvr>
                                        <p:cTn id="18" dur="1" fill="hold">
                                          <p:stCondLst>
                                            <p:cond delay="0"/>
                                          </p:stCondLst>
                                        </p:cTn>
                                        <p:tgtEl>
                                          <p:spTgt spid="953234"/>
                                        </p:tgtEl>
                                        <p:attrNameLst>
                                          <p:attrName>style.visibility</p:attrName>
                                        </p:attrNameLst>
                                      </p:cBhvr>
                                      <p:to>
                                        <p:strVal val="visible"/>
                                      </p:to>
                                    </p:set>
                                    <p:anim calcmode="lin" valueType="num">
                                      <p:cBhvr additive="base">
                                        <p:cTn id="19" dur="500" fill="hold"/>
                                        <p:tgtEl>
                                          <p:spTgt spid="953234"/>
                                        </p:tgtEl>
                                        <p:attrNameLst>
                                          <p:attrName>ppt_x</p:attrName>
                                        </p:attrNameLst>
                                      </p:cBhvr>
                                      <p:tavLst>
                                        <p:tav tm="0">
                                          <p:val>
                                            <p:strVal val="#ppt_x"/>
                                          </p:val>
                                        </p:tav>
                                        <p:tav tm="100000">
                                          <p:val>
                                            <p:strVal val="#ppt_x"/>
                                          </p:val>
                                        </p:tav>
                                      </p:tavLst>
                                    </p:anim>
                                    <p:anim calcmode="lin" valueType="num">
                                      <p:cBhvr additive="base">
                                        <p:cTn id="20" dur="500" fill="hold"/>
                                        <p:tgtEl>
                                          <p:spTgt spid="953234"/>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1500"/>
                            </p:stCondLst>
                            <p:childTnLst>
                              <p:par>
                                <p:cTn id="22" presetID="2" presetClass="entr" presetSubtype="1" fill="hold" grpId="0" nodeType="afterEffect">
                                  <p:stCondLst>
                                    <p:cond delay="0"/>
                                  </p:stCondLst>
                                  <p:childTnLst>
                                    <p:set>
                                      <p:cBhvr>
                                        <p:cTn id="23" dur="1" fill="hold">
                                          <p:stCondLst>
                                            <p:cond delay="0"/>
                                          </p:stCondLst>
                                        </p:cTn>
                                        <p:tgtEl>
                                          <p:spTgt spid="953235"/>
                                        </p:tgtEl>
                                        <p:attrNameLst>
                                          <p:attrName>style.visibility</p:attrName>
                                        </p:attrNameLst>
                                      </p:cBhvr>
                                      <p:to>
                                        <p:strVal val="visible"/>
                                      </p:to>
                                    </p:set>
                                    <p:anim calcmode="lin" valueType="num">
                                      <p:cBhvr additive="base">
                                        <p:cTn id="24" dur="500" fill="hold"/>
                                        <p:tgtEl>
                                          <p:spTgt spid="953235"/>
                                        </p:tgtEl>
                                        <p:attrNameLst>
                                          <p:attrName>ppt_x</p:attrName>
                                        </p:attrNameLst>
                                      </p:cBhvr>
                                      <p:tavLst>
                                        <p:tav tm="0">
                                          <p:val>
                                            <p:strVal val="#ppt_x"/>
                                          </p:val>
                                        </p:tav>
                                        <p:tav tm="100000">
                                          <p:val>
                                            <p:strVal val="#ppt_x"/>
                                          </p:val>
                                        </p:tav>
                                      </p:tavLst>
                                    </p:anim>
                                    <p:anim calcmode="lin" valueType="num">
                                      <p:cBhvr additive="base">
                                        <p:cTn id="25" dur="500" fill="hold"/>
                                        <p:tgtEl>
                                          <p:spTgt spid="953235"/>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2000"/>
                            </p:stCondLst>
                            <p:childTnLst>
                              <p:par>
                                <p:cTn id="27" presetID="2" presetClass="entr" presetSubtype="1" fill="hold" grpId="0" nodeType="afterEffect">
                                  <p:stCondLst>
                                    <p:cond delay="0"/>
                                  </p:stCondLst>
                                  <p:childTnLst>
                                    <p:set>
                                      <p:cBhvr>
                                        <p:cTn id="28" dur="1" fill="hold">
                                          <p:stCondLst>
                                            <p:cond delay="0"/>
                                          </p:stCondLst>
                                        </p:cTn>
                                        <p:tgtEl>
                                          <p:spTgt spid="953236"/>
                                        </p:tgtEl>
                                        <p:attrNameLst>
                                          <p:attrName>style.visibility</p:attrName>
                                        </p:attrNameLst>
                                      </p:cBhvr>
                                      <p:to>
                                        <p:strVal val="visible"/>
                                      </p:to>
                                    </p:set>
                                    <p:anim calcmode="lin" valueType="num">
                                      <p:cBhvr additive="base">
                                        <p:cTn id="29" dur="500" fill="hold"/>
                                        <p:tgtEl>
                                          <p:spTgt spid="953236"/>
                                        </p:tgtEl>
                                        <p:attrNameLst>
                                          <p:attrName>ppt_x</p:attrName>
                                        </p:attrNameLst>
                                      </p:cBhvr>
                                      <p:tavLst>
                                        <p:tav tm="0">
                                          <p:val>
                                            <p:strVal val="#ppt_x"/>
                                          </p:val>
                                        </p:tav>
                                        <p:tav tm="100000">
                                          <p:val>
                                            <p:strVal val="#ppt_x"/>
                                          </p:val>
                                        </p:tav>
                                      </p:tavLst>
                                    </p:anim>
                                    <p:anim calcmode="lin" valueType="num">
                                      <p:cBhvr additive="base">
                                        <p:cTn id="30" dur="500" fill="hold"/>
                                        <p:tgtEl>
                                          <p:spTgt spid="953236"/>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2500"/>
                            </p:stCondLst>
                            <p:childTnLst>
                              <p:par>
                                <p:cTn id="32" presetID="2" presetClass="entr" presetSubtype="1" fill="hold" grpId="0" nodeType="afterEffect">
                                  <p:stCondLst>
                                    <p:cond delay="0"/>
                                  </p:stCondLst>
                                  <p:childTnLst>
                                    <p:set>
                                      <p:cBhvr>
                                        <p:cTn id="33" dur="1" fill="hold">
                                          <p:stCondLst>
                                            <p:cond delay="0"/>
                                          </p:stCondLst>
                                        </p:cTn>
                                        <p:tgtEl>
                                          <p:spTgt spid="953237"/>
                                        </p:tgtEl>
                                        <p:attrNameLst>
                                          <p:attrName>style.visibility</p:attrName>
                                        </p:attrNameLst>
                                      </p:cBhvr>
                                      <p:to>
                                        <p:strVal val="visible"/>
                                      </p:to>
                                    </p:set>
                                    <p:anim calcmode="lin" valueType="num">
                                      <p:cBhvr additive="base">
                                        <p:cTn id="34" dur="500" fill="hold"/>
                                        <p:tgtEl>
                                          <p:spTgt spid="953237"/>
                                        </p:tgtEl>
                                        <p:attrNameLst>
                                          <p:attrName>ppt_x</p:attrName>
                                        </p:attrNameLst>
                                      </p:cBhvr>
                                      <p:tavLst>
                                        <p:tav tm="0">
                                          <p:val>
                                            <p:strVal val="#ppt_x"/>
                                          </p:val>
                                        </p:tav>
                                        <p:tav tm="100000">
                                          <p:val>
                                            <p:strVal val="#ppt_x"/>
                                          </p:val>
                                        </p:tav>
                                      </p:tavLst>
                                    </p:anim>
                                    <p:anim calcmode="lin" valueType="num">
                                      <p:cBhvr additive="base">
                                        <p:cTn id="35" dur="500" fill="hold"/>
                                        <p:tgtEl>
                                          <p:spTgt spid="95323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545" grpId="0" animBg="1"/>
      <p:bldP spid="952528" grpId="0" animBg="1"/>
      <p:bldP spid="953234" grpId="0" animBg="1"/>
      <p:bldP spid="953235" grpId="0" animBg="1"/>
      <p:bldP spid="953236" grpId="0" animBg="1"/>
      <p:bldP spid="95323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62"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63"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64"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65"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366"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67"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68"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69"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0"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1"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2"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3"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4"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5"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6"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7"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8"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79"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80"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81"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82"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83"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3384"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43385"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386"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387"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54572" name="Rectangle 204"/>
          <p:cNvSpPr>
            <a:spLocks noChangeArrowheads="1"/>
          </p:cNvSpPr>
          <p:nvPr/>
        </p:nvSpPr>
        <p:spPr bwMode="auto">
          <a:xfrm>
            <a:off x="5861050" y="3867150"/>
            <a:ext cx="2998788" cy="705321"/>
          </a:xfrm>
          <a:prstGeom prst="rect">
            <a:avLst/>
          </a:prstGeom>
          <a:noFill/>
          <a:ln w="50800">
            <a:noFill/>
            <a:miter lim="800000"/>
            <a:headEnd/>
            <a:tailEnd/>
          </a:ln>
          <a:effectLst>
            <a:outerShdw blurRad="63500" dist="53882" dir="2700000" algn="ctr" rotWithShape="0">
              <a:schemeClr val="tx1">
                <a:alpha val="74998"/>
              </a:schemeClr>
            </a:outerShdw>
          </a:effectLst>
        </p:spPr>
        <p:txBody>
          <a:bodyPr wrap="square" lIns="90487" tIns="44450" rIns="90487" bIns="44450">
            <a:spAutoFit/>
          </a:bodyPr>
          <a:lstStyle/>
          <a:p>
            <a:pPr algn="ctr">
              <a:spcBef>
                <a:spcPct val="50000"/>
              </a:spcBef>
              <a:defRPr/>
            </a:pPr>
            <a:r>
              <a:rPr lang="ar-JO" sz="2000" b="1" dirty="0">
                <a:solidFill>
                  <a:srgbClr val="66FFFF"/>
                </a:solidFill>
                <a:latin typeface="Arial" panose="020B0604020202020204" pitchFamily="34" charset="0"/>
                <a:cs typeface="Arial" panose="020B0604020202020204" pitchFamily="34" charset="0"/>
              </a:rPr>
              <a:t>إلى المملكة "الشمالية"... إسرائيل: الشتات ..</a:t>
            </a:r>
            <a:endParaRPr lang="en-US" sz="1800" b="1" dirty="0">
              <a:solidFill>
                <a:srgbClr val="66FFFF"/>
              </a:solidFill>
              <a:latin typeface="Arial" panose="020B0604020202020204" pitchFamily="34" charset="0"/>
              <a:cs typeface="Arial" panose="020B0604020202020204" pitchFamily="34" charset="0"/>
            </a:endParaRPr>
          </a:p>
        </p:txBody>
      </p:sp>
      <p:sp>
        <p:nvSpPr>
          <p:cNvPr id="954582" name="Rectangle 214"/>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43390" name="Text Box 220"/>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69</a:t>
            </a:r>
          </a:p>
        </p:txBody>
      </p:sp>
      <p:grpSp>
        <p:nvGrpSpPr>
          <p:cNvPr id="143391" name="Group 221"/>
          <p:cNvGrpSpPr>
            <a:grpSpLocks/>
          </p:cNvGrpSpPr>
          <p:nvPr/>
        </p:nvGrpSpPr>
        <p:grpSpPr bwMode="auto">
          <a:xfrm>
            <a:off x="5568950" y="6367463"/>
            <a:ext cx="3619500" cy="822325"/>
            <a:chOff x="3680" y="4011"/>
            <a:chExt cx="2280" cy="518"/>
          </a:xfrm>
        </p:grpSpPr>
        <p:sp>
          <p:nvSpPr>
            <p:cNvPr id="954590" name="Text Box 222"/>
            <p:cNvSpPr txBox="1">
              <a:spLocks noChangeArrowheads="1"/>
            </p:cNvSpPr>
            <p:nvPr/>
          </p:nvSpPr>
          <p:spPr bwMode="auto">
            <a:xfrm>
              <a:off x="3730" y="4058"/>
              <a:ext cx="2150"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۷٦۰ قبل الميلاد. حتى ۷٣۰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54591" name="AutoShape 22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954593" name="Rectangle 225"/>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54597" name="Text Box 229"/>
          <p:cNvSpPr txBox="1">
            <a:spLocks noChangeArrowheads="1"/>
          </p:cNvSpPr>
          <p:nvPr/>
        </p:nvSpPr>
        <p:spPr bwMode="auto">
          <a:xfrm>
            <a:off x="5871369" y="4578821"/>
            <a:ext cx="2998788" cy="132343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سادة</a:t>
            </a:r>
          </a:p>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هوشع</a:t>
            </a:r>
          </a:p>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يونان (إلى نينوى)</a:t>
            </a:r>
            <a:endParaRPr lang="en-US" sz="1800" b="1" dirty="0">
              <a:solidFill>
                <a:schemeClr val="bg1"/>
              </a:solidFill>
              <a:latin typeface="Arial" panose="020B0604020202020204" pitchFamily="34" charset="0"/>
              <a:cs typeface="Arial" panose="020B0604020202020204" pitchFamily="34" charset="0"/>
            </a:endParaRPr>
          </a:p>
        </p:txBody>
      </p:sp>
      <p:sp>
        <p:nvSpPr>
          <p:cNvPr id="143394" name="Text Box 234"/>
          <p:cNvSpPr txBox="1">
            <a:spLocks noChangeArrowheads="1"/>
          </p:cNvSpPr>
          <p:nvPr/>
        </p:nvSpPr>
        <p:spPr bwMode="auto">
          <a:xfrm>
            <a:off x="9667875" y="7254875"/>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2000" b="1">
                <a:latin typeface="Arial" panose="020B0604020202020204" pitchFamily="34" charset="0"/>
                <a:cs typeface="Arial" panose="020B0604020202020204" pitchFamily="34" charset="0"/>
              </a:rPr>
              <a:t> </a:t>
            </a:r>
          </a:p>
        </p:txBody>
      </p:sp>
      <p:grpSp>
        <p:nvGrpSpPr>
          <p:cNvPr id="143395" name="Group 431"/>
          <p:cNvGrpSpPr>
            <a:grpSpLocks/>
          </p:cNvGrpSpPr>
          <p:nvPr/>
        </p:nvGrpSpPr>
        <p:grpSpPr bwMode="auto">
          <a:xfrm>
            <a:off x="5059363" y="1966913"/>
            <a:ext cx="4700587" cy="1731962"/>
            <a:chOff x="3187" y="1239"/>
            <a:chExt cx="2961" cy="1091"/>
          </a:xfrm>
        </p:grpSpPr>
        <p:sp>
          <p:nvSpPr>
            <p:cNvPr id="954800" name="Text Box 432"/>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954801" name="Text Box 433"/>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954802" name="Text Box 434"/>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43397" name="AutoShape 621"/>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398" name="Rectangle 622"/>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399" name="Rectangle 623"/>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400" name="Rectangle 624"/>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401" name="AutoShape 625"/>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402" name="AutoShape 626"/>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403" name="AutoShape 627"/>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404" name="AutoShape 628"/>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405" name="AutoShape 629"/>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406" name="Rectangle 630"/>
          <p:cNvSpPr>
            <a:spLocks noChangeArrowheads="1"/>
          </p:cNvSpPr>
          <p:nvPr/>
        </p:nvSpPr>
        <p:spPr bwMode="auto">
          <a:xfrm>
            <a:off x="2757488" y="629602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3407" name="Rectangle 631"/>
          <p:cNvSpPr>
            <a:spLocks noChangeArrowheads="1"/>
          </p:cNvSpPr>
          <p:nvPr/>
        </p:nvSpPr>
        <p:spPr bwMode="auto">
          <a:xfrm>
            <a:off x="2903538" y="623887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3408" name="Group 632"/>
          <p:cNvGrpSpPr>
            <a:grpSpLocks/>
          </p:cNvGrpSpPr>
          <p:nvPr/>
        </p:nvGrpSpPr>
        <p:grpSpPr bwMode="auto">
          <a:xfrm>
            <a:off x="2643188" y="6437313"/>
            <a:ext cx="984250" cy="174625"/>
            <a:chOff x="2913" y="1215"/>
            <a:chExt cx="620" cy="110"/>
          </a:xfrm>
        </p:grpSpPr>
        <p:sp>
          <p:nvSpPr>
            <p:cNvPr id="143569" name="Rectangle 633"/>
            <p:cNvSpPr>
              <a:spLocks noChangeArrowheads="1"/>
            </p:cNvSpPr>
            <p:nvPr/>
          </p:nvSpPr>
          <p:spPr bwMode="auto">
            <a:xfrm>
              <a:off x="2913" y="1219"/>
              <a:ext cx="236"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3570" name="Rectangle 634"/>
            <p:cNvSpPr>
              <a:spLocks noChangeArrowheads="1"/>
            </p:cNvSpPr>
            <p:nvPr/>
          </p:nvSpPr>
          <p:spPr bwMode="auto">
            <a:xfrm>
              <a:off x="3106" y="1215"/>
              <a:ext cx="42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a:latin typeface="Arial" panose="020B0604020202020204" pitchFamily="34" charset="0"/>
                <a:cs typeface="Arial" panose="020B0604020202020204" pitchFamily="34" charset="0"/>
              </a:endParaRPr>
            </a:p>
          </p:txBody>
        </p:sp>
      </p:grpSp>
      <p:sp>
        <p:nvSpPr>
          <p:cNvPr id="143409" name="Rectangle 635"/>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43410" name="Rectangle 636"/>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3411" name="Rectangle 637"/>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55006" name="Rectangle 638"/>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3413" name="Line 639"/>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14" name="Line 640"/>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15" name="Line 644"/>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16" name="Line 646"/>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17" name="Rectangle 658"/>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3418" name="Line 659"/>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19" name="Line 660"/>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20" name="Rectangle 661"/>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3421" name="Rectangle 662"/>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22" name="Rectangle 663"/>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3423" name="Rectangle 664"/>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3424" name="Line 665"/>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25" name="Line 670"/>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26" name="Line 671"/>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27" name="Line 673"/>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28" name="Line 674"/>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29" name="Line 675"/>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30" name="Line 676"/>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31" name="Line 677"/>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32" name="Rectangle 678"/>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3433" name="Rectangle 679"/>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3434" name="Rectangle 683"/>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3435" name="Rectangle 684"/>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3436" name="AutoShape 685"/>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3437" name="Rectangle 696"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38" name="Line 697"/>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39" name="Line 698"/>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40" name="Line 699"/>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41" name="Line 700"/>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42" name="Line 701"/>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43" name="Line 702"/>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44" name="Rectangle 704"/>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45" name="Rectangle 705"/>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46" name="Rectangle 706"/>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47" name="Text Box 707"/>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3448" name="Text Box 708"/>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3449" name="Rectangle 709"/>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50" name="Rectangle 710"/>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51" name="Rectangle 711"/>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52" name="Rectangle 712"/>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53" name="Rectangle 713"/>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54" name="Rectangle 714"/>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55" name="Rectangle 715"/>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3456" name="Rectangle 716"/>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57" name="Rectangle 718"/>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8" name="Rectangle 719"/>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59" name="Line 720"/>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60" name="Line 721"/>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61" name="Line 722"/>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62" name="Line 723"/>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63" name="Rectangle 725"/>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3464" name="Line 726"/>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65" name="Rectangle 728"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66" name="Rectangle 729"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67" name="Rectangle 730"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68" name="Arc 731"/>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55100" name="Text Box 732"/>
          <p:cNvSpPr txBox="1">
            <a:spLocks noChangeArrowheads="1"/>
          </p:cNvSpPr>
          <p:nvPr/>
        </p:nvSpPr>
        <p:spPr bwMode="auto">
          <a:xfrm>
            <a:off x="2725738" y="1474788"/>
            <a:ext cx="1000125"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سادة</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955101" name="Text Box 733"/>
          <p:cNvSpPr txBox="1">
            <a:spLocks noChangeArrowheads="1"/>
          </p:cNvSpPr>
          <p:nvPr/>
        </p:nvSpPr>
        <p:spPr bwMode="auto">
          <a:xfrm>
            <a:off x="2724150" y="1730375"/>
            <a:ext cx="998538"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ar-JO" sz="1700" b="1" dirty="0">
                <a:solidFill>
                  <a:schemeClr val="hlink"/>
                </a:solidFill>
                <a:latin typeface="Arial" panose="020B0604020202020204" pitchFamily="34" charset="0"/>
                <a:cs typeface="Arial" panose="020B0604020202020204" pitchFamily="34" charset="0"/>
              </a:rPr>
              <a:t>هوشع</a:t>
            </a:r>
            <a:endParaRPr lang="en-US" sz="1700" b="1" dirty="0">
              <a:latin typeface="Arial" panose="020B0604020202020204" pitchFamily="34" charset="0"/>
              <a:cs typeface="Arial" panose="020B0604020202020204" pitchFamily="34" charset="0"/>
            </a:endParaRPr>
          </a:p>
        </p:txBody>
      </p:sp>
      <p:sp>
        <p:nvSpPr>
          <p:cNvPr id="955113" name="Text Box 745"/>
          <p:cNvSpPr txBox="1">
            <a:spLocks noChangeArrowheads="1"/>
          </p:cNvSpPr>
          <p:nvPr/>
        </p:nvSpPr>
        <p:spPr bwMode="auto">
          <a:xfrm>
            <a:off x="2459038" y="2014538"/>
            <a:ext cx="1138237" cy="284948"/>
          </a:xfrm>
          <a:prstGeom prst="rect">
            <a:avLst/>
          </a:prstGeom>
          <a:noFill/>
          <a:ln w="9525">
            <a:noFill/>
            <a:miter lim="800000"/>
            <a:headEnd/>
            <a:tailEnd/>
          </a:ln>
          <a:effectLst>
            <a:outerShdw blurRad="63500" dist="26940" dir="54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ar-JO" sz="1700" b="1" dirty="0">
                <a:solidFill>
                  <a:schemeClr val="hlink"/>
                </a:solidFill>
                <a:latin typeface="Arial" panose="020B0604020202020204" pitchFamily="34" charset="0"/>
                <a:cs typeface="Arial" panose="020B0604020202020204" pitchFamily="34" charset="0"/>
              </a:rPr>
              <a:t>يونان</a:t>
            </a:r>
            <a:endParaRPr lang="en-US" sz="1600" b="1" dirty="0">
              <a:solidFill>
                <a:schemeClr val="hlink"/>
              </a:solidFill>
              <a:latin typeface="Arial" panose="020B0604020202020204" pitchFamily="34" charset="0"/>
              <a:cs typeface="Arial" panose="020B0604020202020204" pitchFamily="34" charset="0"/>
            </a:endParaRPr>
          </a:p>
        </p:txBody>
      </p:sp>
      <p:sp>
        <p:nvSpPr>
          <p:cNvPr id="955114" name="Text Box 746"/>
          <p:cNvSpPr txBox="1">
            <a:spLocks noChangeArrowheads="1"/>
          </p:cNvSpPr>
          <p:nvPr/>
        </p:nvSpPr>
        <p:spPr bwMode="auto">
          <a:xfrm>
            <a:off x="2962275" y="1925638"/>
            <a:ext cx="1138238" cy="196911"/>
          </a:xfrm>
          <a:prstGeom prst="rect">
            <a:avLst/>
          </a:prstGeom>
          <a:noFill/>
          <a:ln w="9525">
            <a:noFill/>
            <a:miter lim="800000"/>
            <a:headEnd/>
            <a:tailEnd/>
          </a:ln>
          <a:effectLst>
            <a:outerShdw blurRad="63500" dist="12700" dir="54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ar-JO" sz="900" b="1" dirty="0">
                <a:latin typeface="Arial" panose="020B0604020202020204" pitchFamily="34" charset="0"/>
                <a:cs typeface="Arial" panose="020B0604020202020204" pitchFamily="34" charset="0"/>
              </a:rPr>
              <a:t>(نينوى)</a:t>
            </a:r>
            <a:endParaRPr lang="en-US" sz="800" b="1" dirty="0">
              <a:latin typeface="Arial" panose="020B0604020202020204" pitchFamily="34" charset="0"/>
              <a:cs typeface="Arial" panose="020B0604020202020204" pitchFamily="34" charset="0"/>
            </a:endParaRPr>
          </a:p>
        </p:txBody>
      </p:sp>
      <p:sp>
        <p:nvSpPr>
          <p:cNvPr id="143473" name="Rectangle 751"/>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74" name="Rectangle 752"/>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476" name="Rectangle 764"/>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3477" name="Rectangle 765"/>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3478" name="Rectangle 766"/>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3479" name="Rectangle 777"/>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3480" name="Rectangle 778"/>
          <p:cNvSpPr>
            <a:spLocks noChangeArrowheads="1"/>
          </p:cNvSpPr>
          <p:nvPr/>
        </p:nvSpPr>
        <p:spPr bwMode="auto">
          <a:xfrm>
            <a:off x="2916238" y="22955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3481" name="Group 779"/>
          <p:cNvGrpSpPr>
            <a:grpSpLocks/>
          </p:cNvGrpSpPr>
          <p:nvPr/>
        </p:nvGrpSpPr>
        <p:grpSpPr bwMode="auto">
          <a:xfrm>
            <a:off x="2655888" y="2493963"/>
            <a:ext cx="976312" cy="174625"/>
            <a:chOff x="2913" y="1215"/>
            <a:chExt cx="615" cy="110"/>
          </a:xfrm>
        </p:grpSpPr>
        <p:sp>
          <p:nvSpPr>
            <p:cNvPr id="143558" name="Rectangle 780"/>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3559" name="Rectangle 781"/>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a:latin typeface="Arial" panose="020B0604020202020204" pitchFamily="34" charset="0"/>
                <a:cs typeface="Arial" panose="020B0604020202020204" pitchFamily="34" charset="0"/>
              </a:endParaRPr>
            </a:p>
          </p:txBody>
        </p:sp>
      </p:grpSp>
      <p:sp>
        <p:nvSpPr>
          <p:cNvPr id="143482" name="Rectangle 782"/>
          <p:cNvSpPr>
            <a:spLocks noChangeArrowheads="1"/>
          </p:cNvSpPr>
          <p:nvPr/>
        </p:nvSpPr>
        <p:spPr bwMode="auto">
          <a:xfrm>
            <a:off x="2763838" y="38004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3483" name="Rectangle 783"/>
          <p:cNvSpPr>
            <a:spLocks noChangeArrowheads="1"/>
          </p:cNvSpPr>
          <p:nvPr/>
        </p:nvSpPr>
        <p:spPr bwMode="auto">
          <a:xfrm>
            <a:off x="2909888" y="37433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3484" name="Group 784"/>
          <p:cNvGrpSpPr>
            <a:grpSpLocks/>
          </p:cNvGrpSpPr>
          <p:nvPr/>
        </p:nvGrpSpPr>
        <p:grpSpPr bwMode="auto">
          <a:xfrm>
            <a:off x="2649538" y="3941763"/>
            <a:ext cx="947737" cy="174625"/>
            <a:chOff x="2913" y="1215"/>
            <a:chExt cx="597" cy="110"/>
          </a:xfrm>
        </p:grpSpPr>
        <p:sp>
          <p:nvSpPr>
            <p:cNvPr id="143556" name="Rectangle 785"/>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3557" name="Rectangle 786"/>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a:latin typeface="Arial" panose="020B0604020202020204" pitchFamily="34" charset="0"/>
                <a:cs typeface="Arial" panose="020B0604020202020204" pitchFamily="34" charset="0"/>
              </a:endParaRPr>
            </a:p>
          </p:txBody>
        </p:sp>
      </p:grpSp>
      <p:sp>
        <p:nvSpPr>
          <p:cNvPr id="143485" name="Rectangle 787"/>
          <p:cNvSpPr>
            <a:spLocks noChangeArrowheads="1"/>
          </p:cNvSpPr>
          <p:nvPr/>
        </p:nvSpPr>
        <p:spPr bwMode="auto">
          <a:xfrm>
            <a:off x="2751138" y="54387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3486" name="Rectangle 788"/>
          <p:cNvSpPr>
            <a:spLocks noChangeArrowheads="1"/>
          </p:cNvSpPr>
          <p:nvPr/>
        </p:nvSpPr>
        <p:spPr bwMode="auto">
          <a:xfrm>
            <a:off x="2897188" y="53816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3487" name="Group 789"/>
          <p:cNvGrpSpPr>
            <a:grpSpLocks/>
          </p:cNvGrpSpPr>
          <p:nvPr/>
        </p:nvGrpSpPr>
        <p:grpSpPr bwMode="auto">
          <a:xfrm>
            <a:off x="2636838" y="5580063"/>
            <a:ext cx="1047750" cy="174625"/>
            <a:chOff x="2913" y="1215"/>
            <a:chExt cx="660" cy="110"/>
          </a:xfrm>
        </p:grpSpPr>
        <p:sp>
          <p:nvSpPr>
            <p:cNvPr id="143554" name="Rectangle 790"/>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3555" name="Rectangle 791"/>
            <p:cNvSpPr>
              <a:spLocks noChangeArrowheads="1"/>
            </p:cNvSpPr>
            <p:nvPr/>
          </p:nvSpPr>
          <p:spPr bwMode="auto">
            <a:xfrm>
              <a:off x="3106" y="1215"/>
              <a:ext cx="46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a:latin typeface="Arial" panose="020B0604020202020204" pitchFamily="34" charset="0"/>
                <a:cs typeface="Arial" panose="020B0604020202020204" pitchFamily="34" charset="0"/>
              </a:endParaRPr>
            </a:p>
          </p:txBody>
        </p:sp>
      </p:grpSp>
      <p:sp>
        <p:nvSpPr>
          <p:cNvPr id="143488" name="Rectangle 792"/>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3489" name="Rectangle 793"/>
          <p:cNvSpPr>
            <a:spLocks noChangeArrowheads="1"/>
          </p:cNvSpPr>
          <p:nvPr/>
        </p:nvSpPr>
        <p:spPr bwMode="auto">
          <a:xfrm>
            <a:off x="2936875" y="1103313"/>
            <a:ext cx="650819"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ISRAEL</a:t>
            </a:r>
            <a:endParaRPr lang="en-US" sz="2000">
              <a:latin typeface="Arial" panose="020B0604020202020204" pitchFamily="34" charset="0"/>
              <a:cs typeface="Arial" panose="020B0604020202020204" pitchFamily="34" charset="0"/>
            </a:endParaRPr>
          </a:p>
        </p:txBody>
      </p:sp>
      <p:grpSp>
        <p:nvGrpSpPr>
          <p:cNvPr id="143490" name="Group 794"/>
          <p:cNvGrpSpPr>
            <a:grpSpLocks/>
          </p:cNvGrpSpPr>
          <p:nvPr/>
        </p:nvGrpSpPr>
        <p:grpSpPr bwMode="auto">
          <a:xfrm>
            <a:off x="2676525" y="1301750"/>
            <a:ext cx="1036638" cy="304800"/>
            <a:chOff x="2913" y="1215"/>
            <a:chExt cx="653" cy="192"/>
          </a:xfrm>
        </p:grpSpPr>
        <p:sp>
          <p:nvSpPr>
            <p:cNvPr id="143552" name="Rectangle 795"/>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a:latin typeface="Arial" panose="020B0604020202020204" pitchFamily="34" charset="0"/>
                <a:cs typeface="Arial" panose="020B0604020202020204" pitchFamily="34" charset="0"/>
              </a:endParaRPr>
            </a:p>
          </p:txBody>
        </p:sp>
        <p:sp>
          <p:nvSpPr>
            <p:cNvPr id="143553" name="Rectangle 796"/>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143491" name="Line 797"/>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92" name="Line 798"/>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93" name="Rectangle 799"/>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3494" name="Text Box 800"/>
          <p:cNvSpPr txBox="1">
            <a:spLocks noChangeArrowheads="1"/>
          </p:cNvSpPr>
          <p:nvPr/>
        </p:nvSpPr>
        <p:spPr bwMode="auto">
          <a:xfrm rot="-5400000">
            <a:off x="2251869" y="380444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grpSp>
        <p:nvGrpSpPr>
          <p:cNvPr id="10" name="Group 803"/>
          <p:cNvGrpSpPr>
            <a:grpSpLocks/>
          </p:cNvGrpSpPr>
          <p:nvPr/>
        </p:nvGrpSpPr>
        <p:grpSpPr bwMode="auto">
          <a:xfrm>
            <a:off x="2443163" y="895350"/>
            <a:ext cx="6832600" cy="5138738"/>
            <a:chOff x="1539" y="564"/>
            <a:chExt cx="4304" cy="3237"/>
          </a:xfrm>
        </p:grpSpPr>
        <p:sp>
          <p:nvSpPr>
            <p:cNvPr id="954595" name="AutoShape 227"/>
            <p:cNvSpPr>
              <a:spLocks noChangeArrowheads="1"/>
            </p:cNvSpPr>
            <p:nvPr/>
          </p:nvSpPr>
          <p:spPr bwMode="auto">
            <a:xfrm>
              <a:off x="3498" y="2415"/>
              <a:ext cx="2345" cy="1386"/>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54988" name="AutoShape 620"/>
            <p:cNvSpPr>
              <a:spLocks noChangeArrowheads="1"/>
            </p:cNvSpPr>
            <p:nvPr/>
          </p:nvSpPr>
          <p:spPr bwMode="auto">
            <a:xfrm>
              <a:off x="1539" y="564"/>
              <a:ext cx="1003" cy="894"/>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143496" name="Rectangle 801"/>
          <p:cNvSpPr>
            <a:spLocks noChangeArrowheads="1"/>
          </p:cNvSpPr>
          <p:nvPr/>
        </p:nvSpPr>
        <p:spPr bwMode="auto">
          <a:xfrm>
            <a:off x="4202113" y="186213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3497" name="Text Box 802"/>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43498" name="Line 804"/>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499" name="Text Box 805"/>
          <p:cNvSpPr txBox="1">
            <a:spLocks noChangeArrowheads="1"/>
          </p:cNvSpPr>
          <p:nvPr/>
        </p:nvSpPr>
        <p:spPr bwMode="auto">
          <a:xfrm rot="-5400000">
            <a:off x="1716882" y="3640931"/>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43500" name="Line 806"/>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01" name="Line 807"/>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02" name="Line 808"/>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03" name="Line 809"/>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04"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05"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06"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3507"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43508"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09"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0"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1"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2"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3"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4"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5"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6"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7"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8"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3519"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3520"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3521"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3522"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3523"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43524"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43525"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43526"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43536" name="Group 213"/>
          <p:cNvGrpSpPr>
            <a:grpSpLocks/>
          </p:cNvGrpSpPr>
          <p:nvPr/>
        </p:nvGrpSpPr>
        <p:grpSpPr bwMode="auto">
          <a:xfrm>
            <a:off x="3558765" y="3548061"/>
            <a:ext cx="406241" cy="974556"/>
            <a:chOff x="6046785" y="2946408"/>
            <a:chExt cx="1060451" cy="1844683"/>
          </a:xfrm>
        </p:grpSpPr>
        <p:grpSp>
          <p:nvGrpSpPr>
            <p:cNvPr id="143538" name="Group 85"/>
            <p:cNvGrpSpPr>
              <a:grpSpLocks/>
            </p:cNvGrpSpPr>
            <p:nvPr/>
          </p:nvGrpSpPr>
          <p:grpSpPr bwMode="auto">
            <a:xfrm>
              <a:off x="6153150" y="3681413"/>
              <a:ext cx="901700" cy="947736"/>
              <a:chOff x="1557" y="1007"/>
              <a:chExt cx="2105" cy="1949"/>
            </a:xfrm>
          </p:grpSpPr>
          <p:grpSp>
            <p:nvGrpSpPr>
              <p:cNvPr id="143542" name="Group 87"/>
              <p:cNvGrpSpPr>
                <a:grpSpLocks/>
              </p:cNvGrpSpPr>
              <p:nvPr/>
            </p:nvGrpSpPr>
            <p:grpSpPr bwMode="auto">
              <a:xfrm>
                <a:off x="1557" y="1209"/>
                <a:ext cx="2105" cy="1421"/>
                <a:chOff x="578" y="2316"/>
                <a:chExt cx="2105" cy="1421"/>
              </a:xfrm>
            </p:grpSpPr>
            <p:sp>
              <p:nvSpPr>
                <p:cNvPr id="143548"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549"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43543"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544"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545"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546"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3547"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43539" name="Group 98"/>
            <p:cNvGrpSpPr>
              <a:grpSpLocks/>
            </p:cNvGrpSpPr>
            <p:nvPr/>
          </p:nvGrpSpPr>
          <p:grpSpPr bwMode="auto">
            <a:xfrm>
              <a:off x="6046785" y="2946408"/>
              <a:ext cx="1060451" cy="1844683"/>
              <a:chOff x="3833" y="1840"/>
              <a:chExt cx="668" cy="1162"/>
            </a:xfrm>
          </p:grpSpPr>
          <p:sp>
            <p:nvSpPr>
              <p:cNvPr id="217"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18" name="Rectangle 97"/>
              <p:cNvSpPr>
                <a:spLocks noChangeArrowheads="1"/>
              </p:cNvSpPr>
              <p:nvPr/>
            </p:nvSpPr>
            <p:spPr bwMode="auto">
              <a:xfrm>
                <a:off x="3833" y="2381"/>
                <a:ext cx="668" cy="621"/>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sp>
        <p:nvSpPr>
          <p:cNvPr id="219"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20"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21"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22"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23"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24"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25"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26"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27"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28"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pic>
        <p:nvPicPr>
          <p:cNvPr id="207" name="Picture 206">
            <a:extLst>
              <a:ext uri="{FF2B5EF4-FFF2-40B4-BE49-F238E27FC236}">
                <a16:creationId xmlns:a16="http://schemas.microsoft.com/office/drawing/2014/main" id="{4645B153-BC49-A4D2-46FF-F663306F87D5}"/>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54597">
                                            <p:txEl>
                                              <p:pRg st="0" end="0"/>
                                            </p:txEl>
                                          </p:spTgt>
                                        </p:tgtEl>
                                        <p:attrNameLst>
                                          <p:attrName>style.visibility</p:attrName>
                                        </p:attrNameLst>
                                      </p:cBhvr>
                                      <p:to>
                                        <p:strVal val="visible"/>
                                      </p:to>
                                    </p:set>
                                    <p:animEffect transition="in" filter="box(out)">
                                      <p:cBhvr>
                                        <p:cTn id="14" dur="500"/>
                                        <p:tgtEl>
                                          <p:spTgt spid="954597">
                                            <p:txEl>
                                              <p:pRg st="0" end="0"/>
                                            </p:txEl>
                                          </p:spTgt>
                                        </p:tgtEl>
                                      </p:cBhvr>
                                    </p:animEffect>
                                  </p:childTnLst>
                                </p:cTn>
                              </p:par>
                            </p:childTnLst>
                          </p:cTn>
                        </p:par>
                        <p:par>
                          <p:cTn id="15" fill="hold">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54597">
                                            <p:txEl>
                                              <p:pRg st="1" end="1"/>
                                            </p:txEl>
                                          </p:spTgt>
                                        </p:tgtEl>
                                        <p:attrNameLst>
                                          <p:attrName>style.visibility</p:attrName>
                                        </p:attrNameLst>
                                      </p:cBhvr>
                                      <p:to>
                                        <p:strVal val="visible"/>
                                      </p:to>
                                    </p:set>
                                    <p:animEffect transition="in" filter="box(out)">
                                      <p:cBhvr>
                                        <p:cTn id="18" dur="500"/>
                                        <p:tgtEl>
                                          <p:spTgt spid="954597">
                                            <p:txEl>
                                              <p:pRg st="1" end="1"/>
                                            </p:txEl>
                                          </p:spTgt>
                                        </p:tgtEl>
                                      </p:cBhvr>
                                    </p:animEffect>
                                  </p:childTnLst>
                                </p:cTn>
                              </p:par>
                            </p:childTnLst>
                          </p:cTn>
                        </p:par>
                        <p:par>
                          <p:cTn id="19" fill="hold">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954597">
                                            <p:txEl>
                                              <p:pRg st="2" end="2"/>
                                            </p:txEl>
                                          </p:spTgt>
                                        </p:tgtEl>
                                        <p:attrNameLst>
                                          <p:attrName>style.visibility</p:attrName>
                                        </p:attrNameLst>
                                      </p:cBhvr>
                                      <p:to>
                                        <p:strVal val="visible"/>
                                      </p:to>
                                    </p:set>
                                    <p:animEffect transition="in" filter="box(out)">
                                      <p:cBhvr>
                                        <p:cTn id="22" dur="500"/>
                                        <p:tgtEl>
                                          <p:spTgt spid="9545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4597" grpId="0" build="p" autoUpdateAnimBg="0" advAuto="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2"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6386"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16387" name="Text Box 4"/>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16388" name="Rectangle 5"/>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pic>
        <p:nvPicPr>
          <p:cNvPr id="1034264" name="Picture 2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34260" name="AutoShape 20"/>
          <p:cNvSpPr>
            <a:spLocks noChangeArrowheads="1"/>
          </p:cNvSpPr>
          <p:nvPr/>
        </p:nvSpPr>
        <p:spPr bwMode="auto">
          <a:xfrm>
            <a:off x="2279650" y="1754188"/>
            <a:ext cx="1249363" cy="4013200"/>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4261" name="AutoShape 21"/>
          <p:cNvSpPr>
            <a:spLocks noChangeArrowheads="1"/>
          </p:cNvSpPr>
          <p:nvPr/>
        </p:nvSpPr>
        <p:spPr bwMode="auto">
          <a:xfrm>
            <a:off x="5018088" y="2858189"/>
            <a:ext cx="3619500" cy="706438"/>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lgn="l" rtl="0" eaLnBrk="0" fontAlgn="base" hangingPunct="0">
              <a:spcBef>
                <a:spcPct val="0"/>
              </a:spcBef>
              <a:spcAft>
                <a:spcPct val="0"/>
              </a:spcAft>
              <a:defRPr/>
            </a:pPr>
            <a:endParaRPr lang="en-US">
              <a:latin typeface="Arial" panose="020B0604020202020204" pitchFamily="34" charset="0"/>
              <a:ea typeface="+mn-ea"/>
              <a:cs typeface="Arial" panose="020B0604020202020204" pitchFamily="34" charset="0"/>
            </a:endParaRPr>
          </a:p>
        </p:txBody>
      </p:sp>
      <p:sp>
        <p:nvSpPr>
          <p:cNvPr id="1034262" name="Line 22"/>
          <p:cNvSpPr>
            <a:spLocks noChangeShapeType="1"/>
          </p:cNvSpPr>
          <p:nvPr/>
        </p:nvSpPr>
        <p:spPr bwMode="auto">
          <a:xfrm flipH="1">
            <a:off x="3506788" y="3082925"/>
            <a:ext cx="1492250" cy="541338"/>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6397" name="Text Box 23"/>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07</a:t>
            </a:r>
          </a:p>
        </p:txBody>
      </p:sp>
      <p:sp>
        <p:nvSpPr>
          <p:cNvPr id="23" name="Text Box 14">
            <a:extLst>
              <a:ext uri="{FF2B5EF4-FFF2-40B4-BE49-F238E27FC236}">
                <a16:creationId xmlns:a16="http://schemas.microsoft.com/office/drawing/2014/main" id="{FC735EAB-8067-246D-4C33-891D1746A460}"/>
              </a:ext>
            </a:extLst>
          </p:cNvPr>
          <p:cNvSpPr txBox="1">
            <a:spLocks noChangeArrowheads="1"/>
          </p:cNvSpPr>
          <p:nvPr/>
        </p:nvSpPr>
        <p:spPr bwMode="auto">
          <a:xfrm>
            <a:off x="5099798" y="1790700"/>
            <a:ext cx="36830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4" name="Text Box 15">
            <a:extLst>
              <a:ext uri="{FF2B5EF4-FFF2-40B4-BE49-F238E27FC236}">
                <a16:creationId xmlns:a16="http://schemas.microsoft.com/office/drawing/2014/main" id="{036AC8F8-8EDF-4773-0051-B473D2DA15AE}"/>
              </a:ext>
            </a:extLst>
          </p:cNvPr>
          <p:cNvSpPr txBox="1">
            <a:spLocks noChangeArrowheads="1"/>
          </p:cNvSpPr>
          <p:nvPr/>
        </p:nvSpPr>
        <p:spPr bwMode="auto">
          <a:xfrm>
            <a:off x="5131548" y="2984500"/>
            <a:ext cx="36195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5" name="Text Box 16">
            <a:extLst>
              <a:ext uri="{FF2B5EF4-FFF2-40B4-BE49-F238E27FC236}">
                <a16:creationId xmlns:a16="http://schemas.microsoft.com/office/drawing/2014/main" id="{5AB81727-EBE2-8A42-7B18-FAAEC1D6D8E3}"/>
              </a:ext>
            </a:extLst>
          </p:cNvPr>
          <p:cNvSpPr txBox="1">
            <a:spLocks noChangeArrowheads="1"/>
          </p:cNvSpPr>
          <p:nvPr/>
        </p:nvSpPr>
        <p:spPr bwMode="auto">
          <a:xfrm>
            <a:off x="4737848" y="4178300"/>
            <a:ext cx="44069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6" name="Text Box 17">
            <a:extLst>
              <a:ext uri="{FF2B5EF4-FFF2-40B4-BE49-F238E27FC236}">
                <a16:creationId xmlns:a16="http://schemas.microsoft.com/office/drawing/2014/main" id="{A1E4E2BA-046D-9F84-60E1-6AFE333774AC}"/>
              </a:ext>
            </a:extLst>
          </p:cNvPr>
          <p:cNvSpPr txBox="1">
            <a:spLocks noChangeArrowheads="1"/>
          </p:cNvSpPr>
          <p:nvPr/>
        </p:nvSpPr>
        <p:spPr bwMode="auto">
          <a:xfrm>
            <a:off x="4921998" y="5372100"/>
            <a:ext cx="40386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34261"/>
                                        </p:tgtEl>
                                        <p:attrNameLst>
                                          <p:attrName>style.visibility</p:attrName>
                                        </p:attrNameLst>
                                      </p:cBhvr>
                                      <p:to>
                                        <p:strVal val="visible"/>
                                      </p:to>
                                    </p:set>
                                    <p:animEffect transition="in" filter="wipe(right)">
                                      <p:cBhvr>
                                        <p:cTn id="7" dur="500"/>
                                        <p:tgtEl>
                                          <p:spTgt spid="1034261"/>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34262"/>
                                        </p:tgtEl>
                                        <p:attrNameLst>
                                          <p:attrName>style.visibility</p:attrName>
                                        </p:attrNameLst>
                                      </p:cBhvr>
                                      <p:to>
                                        <p:strVal val="visible"/>
                                      </p:to>
                                    </p:set>
                                    <p:animEffect transition="in" filter="wipe(right)">
                                      <p:cBhvr>
                                        <p:cTn id="11" dur="500"/>
                                        <p:tgtEl>
                                          <p:spTgt spid="1034262"/>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34260"/>
                                        </p:tgtEl>
                                        <p:attrNameLst>
                                          <p:attrName>style.visibility</p:attrName>
                                        </p:attrNameLst>
                                      </p:cBhvr>
                                      <p:to>
                                        <p:strVal val="visible"/>
                                      </p:to>
                                    </p:set>
                                    <p:animEffect transition="in" filter="wipe(up)">
                                      <p:cBhvr>
                                        <p:cTn id="15" dur="500"/>
                                        <p:tgtEl>
                                          <p:spTgt spid="1034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0" grpId="0" animBg="1"/>
      <p:bldP spid="103426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10"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11"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12"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1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14"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15"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16"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17"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18"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19"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0"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1"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2"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3"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4"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5"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6"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7"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8"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29"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30"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31"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5432"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45433"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5434"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35"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75052" name="Rectangle 204"/>
          <p:cNvSpPr>
            <a:spLocks noChangeArrowheads="1"/>
          </p:cNvSpPr>
          <p:nvPr/>
        </p:nvSpPr>
        <p:spPr bwMode="auto">
          <a:xfrm>
            <a:off x="5491163" y="3848100"/>
            <a:ext cx="3741737" cy="582211"/>
          </a:xfrm>
          <a:prstGeom prst="rect">
            <a:avLst/>
          </a:prstGeom>
          <a:noFill/>
          <a:ln w="50800">
            <a:noFill/>
            <a:miter lim="800000"/>
            <a:headEnd/>
            <a:tailEnd/>
          </a:ln>
          <a:effectLst>
            <a:outerShdw blurRad="63500" dist="63500" dir="3187806" algn="ctr" rotWithShape="0">
              <a:schemeClr val="tx1">
                <a:alpha val="74998"/>
              </a:schemeClr>
            </a:outerShdw>
          </a:effectLst>
        </p:spPr>
        <p:txBody>
          <a:bodyPr lIns="90487" tIns="44450" rIns="90487" bIns="44450">
            <a:spAutoFit/>
          </a:bodyPr>
          <a:lstStyle/>
          <a:p>
            <a:pPr algn="ctr">
              <a:lnSpc>
                <a:spcPct val="80000"/>
              </a:lnSpc>
              <a:spcBef>
                <a:spcPct val="50000"/>
              </a:spcBef>
              <a:defRPr/>
            </a:pPr>
            <a:r>
              <a:rPr lang="ar-JO" sz="2000" b="1" dirty="0">
                <a:solidFill>
                  <a:srgbClr val="66FFFF"/>
                </a:solidFill>
                <a:latin typeface="Arial" panose="020B0604020202020204" pitchFamily="34" charset="0"/>
                <a:cs typeface="Arial" panose="020B0604020202020204" pitchFamily="34" charset="0"/>
              </a:rPr>
              <a:t>إلى المملكة "الجنوبية"... يهوذا في حالة تراجع ...</a:t>
            </a:r>
            <a:endParaRPr lang="en-US" sz="2000" b="1" dirty="0">
              <a:solidFill>
                <a:srgbClr val="66FFFF"/>
              </a:solidFill>
              <a:latin typeface="Arial" panose="020B0604020202020204" pitchFamily="34" charset="0"/>
              <a:cs typeface="Arial" panose="020B0604020202020204" pitchFamily="34" charset="0"/>
            </a:endParaRPr>
          </a:p>
        </p:txBody>
      </p:sp>
      <p:sp>
        <p:nvSpPr>
          <p:cNvPr id="975062" name="Rectangle 214"/>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45438" name="Text Box 219"/>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70</a:t>
            </a:r>
          </a:p>
        </p:txBody>
      </p:sp>
      <p:grpSp>
        <p:nvGrpSpPr>
          <p:cNvPr id="145439" name="Group 220"/>
          <p:cNvGrpSpPr>
            <a:grpSpLocks/>
          </p:cNvGrpSpPr>
          <p:nvPr/>
        </p:nvGrpSpPr>
        <p:grpSpPr bwMode="auto">
          <a:xfrm>
            <a:off x="5568949" y="6367463"/>
            <a:ext cx="3619500" cy="822325"/>
            <a:chOff x="3680" y="4011"/>
            <a:chExt cx="2280" cy="518"/>
          </a:xfrm>
        </p:grpSpPr>
        <p:sp>
          <p:nvSpPr>
            <p:cNvPr id="975069" name="Text Box 221"/>
            <p:cNvSpPr txBox="1">
              <a:spLocks noChangeArrowheads="1"/>
            </p:cNvSpPr>
            <p:nvPr/>
          </p:nvSpPr>
          <p:spPr bwMode="auto">
            <a:xfrm>
              <a:off x="3722" y="4058"/>
              <a:ext cx="2238"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٨۳۰ قبل الميلاد. حتى ۵٩۰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75070" name="AutoShape 222"/>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975073" name="Rectangle 225"/>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45441" name="Text Box 238"/>
          <p:cNvSpPr txBox="1">
            <a:spLocks noChangeArrowheads="1"/>
          </p:cNvSpPr>
          <p:nvPr/>
        </p:nvSpPr>
        <p:spPr bwMode="auto">
          <a:xfrm>
            <a:off x="9667875" y="7254875"/>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2000" b="1">
                <a:latin typeface="Arial" panose="020B0604020202020204" pitchFamily="34" charset="0"/>
                <a:cs typeface="Arial" panose="020B0604020202020204" pitchFamily="34" charset="0"/>
              </a:rPr>
              <a:t> </a:t>
            </a:r>
          </a:p>
        </p:txBody>
      </p:sp>
      <p:sp>
        <p:nvSpPr>
          <p:cNvPr id="145444" name="AutoShape 626"/>
          <p:cNvSpPr>
            <a:spLocks noChangeArrowheads="1"/>
          </p:cNvSpPr>
          <p:nvPr/>
        </p:nvSpPr>
        <p:spPr bwMode="auto">
          <a:xfrm flipH="1">
            <a:off x="1462088" y="3881438"/>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45" name="Rectangle 627"/>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46" name="Rectangle 628"/>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47" name="Rectangle 629"/>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48" name="AutoShape 630"/>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49" name="AutoShape 631"/>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50" name="AutoShape 632"/>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51" name="AutoShape 633"/>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52" name="AutoShape 634"/>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53" name="Rectangle 635"/>
          <p:cNvSpPr>
            <a:spLocks noChangeArrowheads="1"/>
          </p:cNvSpPr>
          <p:nvPr/>
        </p:nvSpPr>
        <p:spPr bwMode="auto">
          <a:xfrm>
            <a:off x="2757488" y="629602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5454" name="Rectangle 636"/>
          <p:cNvSpPr>
            <a:spLocks noChangeArrowheads="1"/>
          </p:cNvSpPr>
          <p:nvPr/>
        </p:nvSpPr>
        <p:spPr bwMode="auto">
          <a:xfrm>
            <a:off x="2903538" y="623887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5455" name="Group 637"/>
          <p:cNvGrpSpPr>
            <a:grpSpLocks/>
          </p:cNvGrpSpPr>
          <p:nvPr/>
        </p:nvGrpSpPr>
        <p:grpSpPr bwMode="auto">
          <a:xfrm>
            <a:off x="2643188" y="6437313"/>
            <a:ext cx="984250" cy="174625"/>
            <a:chOff x="2913" y="1215"/>
            <a:chExt cx="620" cy="110"/>
          </a:xfrm>
        </p:grpSpPr>
        <p:sp>
          <p:nvSpPr>
            <p:cNvPr id="145623" name="Rectangle 638"/>
            <p:cNvSpPr>
              <a:spLocks noChangeArrowheads="1"/>
            </p:cNvSpPr>
            <p:nvPr/>
          </p:nvSpPr>
          <p:spPr bwMode="auto">
            <a:xfrm>
              <a:off x="2913" y="1219"/>
              <a:ext cx="236"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5624" name="Rectangle 639"/>
            <p:cNvSpPr>
              <a:spLocks noChangeArrowheads="1"/>
            </p:cNvSpPr>
            <p:nvPr/>
          </p:nvSpPr>
          <p:spPr bwMode="auto">
            <a:xfrm>
              <a:off x="3106" y="1215"/>
              <a:ext cx="42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a:latin typeface="Arial" panose="020B0604020202020204" pitchFamily="34" charset="0"/>
                <a:cs typeface="Arial" panose="020B0604020202020204" pitchFamily="34" charset="0"/>
              </a:endParaRPr>
            </a:p>
          </p:txBody>
        </p:sp>
      </p:grpSp>
      <p:sp>
        <p:nvSpPr>
          <p:cNvPr id="145456" name="Rectangle 641"/>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5457" name="Rectangle 642"/>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75491" name="Rectangle 643"/>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5459" name="Line 644"/>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5460" name="Line 645"/>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61" name="Line 649"/>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62" name="Line 651"/>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63" name="Rectangle 663"/>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5464" name="Line 664"/>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65" name="Line 665"/>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66" name="Rectangle 666"/>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5467" name="Rectangle 667"/>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468" name="Rectangle 668"/>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5469" name="Rectangle 669"/>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5470" name="Line 670"/>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71" name="Line 675"/>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72" name="Line 676"/>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73" name="Line 678"/>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74" name="Line 679"/>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75" name="Line 680"/>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76" name="Line 681"/>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77" name="Line 682"/>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78" name="Rectangle 683"/>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5479" name="Rectangle 684"/>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5480" name="Rectangle 688"/>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5481" name="Rectangle 689"/>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5482" name="AutoShape 690"/>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5483" name="Rectangle 701"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484" name="Line 702"/>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85" name="Line 703"/>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86" name="Line 704"/>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87" name="Line 705"/>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88" name="Line 706"/>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89" name="Line 707"/>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490" name="Rectangle 709"/>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1" name="Rectangle 710"/>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2" name="Rectangle 711"/>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3" name="Text Box 712"/>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5494" name="Text Box 713"/>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5495" name="Rectangle 714"/>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496" name="Rectangle 715"/>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497" name="Rectangle 716"/>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498" name="Rectangle 717"/>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499" name="Rectangle 718"/>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500" name="Rectangle 719"/>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501" name="Rectangle 720"/>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5502" name="Rectangle 721"/>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503" name="Rectangle 723"/>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504" name="Rectangle 724"/>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505" name="Line 725"/>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06" name="Line 726"/>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07" name="Line 727"/>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08" name="Line 728"/>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09" name="Rectangle 729"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10" name="Rectangle 730"/>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5511" name="Line 731"/>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12" name="Rectangle 733"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13" name="Rectangle 734"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14" name="Rectangle 735"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15" name="Arc 736"/>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16" name="Text Box 737"/>
          <p:cNvSpPr txBox="1">
            <a:spLocks noChangeArrowheads="1"/>
          </p:cNvSpPr>
          <p:nvPr/>
        </p:nvSpPr>
        <p:spPr bwMode="auto">
          <a:xfrm>
            <a:off x="2725738" y="1474788"/>
            <a:ext cx="100012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700" b="1">
                <a:latin typeface="Arial" panose="020B0604020202020204" pitchFamily="34" charset="0"/>
                <a:cs typeface="Arial" panose="020B0604020202020204" pitchFamily="34" charset="0"/>
              </a:rPr>
              <a:t>Amos</a:t>
            </a:r>
          </a:p>
        </p:txBody>
      </p:sp>
      <p:sp>
        <p:nvSpPr>
          <p:cNvPr id="145517" name="Text Box 738"/>
          <p:cNvSpPr txBox="1">
            <a:spLocks noChangeArrowheads="1"/>
          </p:cNvSpPr>
          <p:nvPr/>
        </p:nvSpPr>
        <p:spPr bwMode="auto">
          <a:xfrm>
            <a:off x="2724150" y="1730375"/>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700" b="1">
                <a:latin typeface="Arial" panose="020B0604020202020204" pitchFamily="34" charset="0"/>
                <a:cs typeface="Arial" panose="020B0604020202020204" pitchFamily="34" charset="0"/>
              </a:rPr>
              <a:t>Hosea</a:t>
            </a:r>
          </a:p>
        </p:txBody>
      </p:sp>
      <p:sp>
        <p:nvSpPr>
          <p:cNvPr id="975587" name="Text Box 739"/>
          <p:cNvSpPr txBox="1">
            <a:spLocks noChangeArrowheads="1"/>
          </p:cNvSpPr>
          <p:nvPr/>
        </p:nvSpPr>
        <p:spPr bwMode="auto">
          <a:xfrm>
            <a:off x="2732088" y="2676525"/>
            <a:ext cx="998537" cy="605805"/>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800" b="1" dirty="0">
                <a:latin typeface="Arial" panose="020B0604020202020204" pitchFamily="34" charset="0"/>
                <a:cs typeface="Arial" panose="020B0604020202020204" pitchFamily="34" charset="0"/>
              </a:rPr>
              <a:t>اشعياء</a:t>
            </a:r>
            <a:r>
              <a:rPr lang="en-US" sz="1800" b="1" dirty="0">
                <a:latin typeface="Arial" panose="020B0604020202020204" pitchFamily="34" charset="0"/>
                <a:cs typeface="Arial" panose="020B0604020202020204" pitchFamily="34" charset="0"/>
              </a:rPr>
              <a:t> </a:t>
            </a:r>
          </a:p>
          <a:p>
            <a:pPr algn="ctr" defTabSz="969963">
              <a:lnSpc>
                <a:spcPct val="70000"/>
              </a:lnSpc>
              <a:spcBef>
                <a:spcPct val="50000"/>
              </a:spcBef>
              <a:defRPr/>
            </a:pPr>
            <a:endParaRPr lang="en-US" sz="1700" b="1" dirty="0">
              <a:latin typeface="Arial" panose="020B0604020202020204" pitchFamily="34" charset="0"/>
              <a:ea typeface="+mn-ea"/>
              <a:cs typeface="Arial" panose="020B0604020202020204" pitchFamily="34" charset="0"/>
            </a:endParaRPr>
          </a:p>
        </p:txBody>
      </p:sp>
      <p:sp>
        <p:nvSpPr>
          <p:cNvPr id="975588" name="Text Box 740"/>
          <p:cNvSpPr txBox="1">
            <a:spLocks noChangeArrowheads="1"/>
          </p:cNvSpPr>
          <p:nvPr/>
        </p:nvSpPr>
        <p:spPr bwMode="auto">
          <a:xfrm>
            <a:off x="2737344" y="2996873"/>
            <a:ext cx="998538" cy="605805"/>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800" b="1" dirty="0">
                <a:latin typeface="Arial" panose="020B0604020202020204" pitchFamily="34" charset="0"/>
                <a:cs typeface="Arial" panose="020B0604020202020204" pitchFamily="34" charset="0"/>
              </a:rPr>
              <a:t>يوئيل</a:t>
            </a:r>
            <a:endParaRPr lang="en-US" sz="1800" b="1" dirty="0">
              <a:latin typeface="Arial" panose="020B0604020202020204" pitchFamily="34" charset="0"/>
              <a:cs typeface="Arial" panose="020B0604020202020204" pitchFamily="34" charset="0"/>
            </a:endParaRPr>
          </a:p>
          <a:p>
            <a:pPr algn="ctr" defTabSz="969963">
              <a:lnSpc>
                <a:spcPct val="70000"/>
              </a:lnSpc>
              <a:spcBef>
                <a:spcPct val="50000"/>
              </a:spcBef>
              <a:defRPr/>
            </a:pPr>
            <a:endParaRPr lang="en-US" sz="1700" b="1" dirty="0">
              <a:latin typeface="Arial" panose="020B0604020202020204" pitchFamily="34" charset="0"/>
              <a:ea typeface="+mn-ea"/>
              <a:cs typeface="Arial" panose="020B0604020202020204" pitchFamily="34" charset="0"/>
            </a:endParaRPr>
          </a:p>
        </p:txBody>
      </p:sp>
      <p:sp>
        <p:nvSpPr>
          <p:cNvPr id="975589" name="Text Box 741"/>
          <p:cNvSpPr txBox="1">
            <a:spLocks noChangeArrowheads="1"/>
          </p:cNvSpPr>
          <p:nvPr/>
        </p:nvSpPr>
        <p:spPr bwMode="auto">
          <a:xfrm>
            <a:off x="2733675" y="3235325"/>
            <a:ext cx="1000125" cy="319573"/>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a:lnSpc>
                <a:spcPct val="80000"/>
              </a:lnSpc>
              <a:spcBef>
                <a:spcPct val="50000"/>
              </a:spcBef>
              <a:defRPr/>
            </a:pPr>
            <a:r>
              <a:rPr lang="ar-JO" sz="1800" b="1" dirty="0">
                <a:latin typeface="Arial" panose="020B0604020202020204" pitchFamily="34" charset="0"/>
                <a:cs typeface="Arial" panose="020B0604020202020204" pitchFamily="34" charset="0"/>
              </a:rPr>
              <a:t>ميخا</a:t>
            </a:r>
          </a:p>
        </p:txBody>
      </p:sp>
      <p:sp>
        <p:nvSpPr>
          <p:cNvPr id="145521" name="Text Box 750"/>
          <p:cNvSpPr txBox="1">
            <a:spLocks noChangeArrowheads="1"/>
          </p:cNvSpPr>
          <p:nvPr/>
        </p:nvSpPr>
        <p:spPr bwMode="auto">
          <a:xfrm>
            <a:off x="2459038" y="2014538"/>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700" b="1">
                <a:latin typeface="Arial" panose="020B0604020202020204" pitchFamily="34" charset="0"/>
                <a:cs typeface="Arial" panose="020B0604020202020204" pitchFamily="34" charset="0"/>
              </a:rPr>
              <a:t>Jonah</a:t>
            </a:r>
            <a:endParaRPr lang="en-US" sz="1600" b="1">
              <a:latin typeface="Arial" panose="020B0604020202020204" pitchFamily="34" charset="0"/>
              <a:cs typeface="Arial" panose="020B0604020202020204" pitchFamily="34" charset="0"/>
            </a:endParaRPr>
          </a:p>
        </p:txBody>
      </p:sp>
      <p:sp>
        <p:nvSpPr>
          <p:cNvPr id="145522" name="Text Box 751"/>
          <p:cNvSpPr txBox="1">
            <a:spLocks noChangeArrowheads="1"/>
          </p:cNvSpPr>
          <p:nvPr/>
        </p:nvSpPr>
        <p:spPr bwMode="auto">
          <a:xfrm>
            <a:off x="2962275" y="1925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975602" name="Text Box 754"/>
          <p:cNvSpPr txBox="1">
            <a:spLocks noChangeArrowheads="1"/>
          </p:cNvSpPr>
          <p:nvPr/>
        </p:nvSpPr>
        <p:spPr bwMode="auto">
          <a:xfrm>
            <a:off x="2560638" y="3519488"/>
            <a:ext cx="1138237" cy="32540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0000"/>
              </a:lnSpc>
              <a:spcBef>
                <a:spcPct val="50000"/>
              </a:spcBef>
              <a:defRPr/>
            </a:pPr>
            <a:r>
              <a:rPr lang="ar-JO" sz="1800" b="1" dirty="0">
                <a:latin typeface="Arial" panose="020B0604020202020204" pitchFamily="34" charset="0"/>
                <a:cs typeface="Arial" panose="020B0604020202020204" pitchFamily="34" charset="0"/>
              </a:rPr>
              <a:t>عوبديا</a:t>
            </a:r>
            <a:endParaRPr lang="en-US" sz="1600" b="1" dirty="0">
              <a:latin typeface="Arial" panose="020B0604020202020204" pitchFamily="34" charset="0"/>
              <a:cs typeface="Arial" panose="020B0604020202020204" pitchFamily="34" charset="0"/>
            </a:endParaRPr>
          </a:p>
        </p:txBody>
      </p:sp>
      <p:sp>
        <p:nvSpPr>
          <p:cNvPr id="975603" name="Text Box 755"/>
          <p:cNvSpPr txBox="1">
            <a:spLocks noChangeArrowheads="1"/>
          </p:cNvSpPr>
          <p:nvPr/>
        </p:nvSpPr>
        <p:spPr bwMode="auto">
          <a:xfrm>
            <a:off x="2994025" y="3449638"/>
            <a:ext cx="1138238" cy="193675"/>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en-US" sz="900" b="1">
                <a:solidFill>
                  <a:schemeClr val="hlink"/>
                </a:solidFill>
                <a:latin typeface="Arial" panose="020B0604020202020204" pitchFamily="34" charset="0"/>
                <a:cs typeface="Arial" panose="020B0604020202020204" pitchFamily="34" charset="0"/>
              </a:rPr>
              <a:t>(EDOM)</a:t>
            </a:r>
            <a:endParaRPr lang="en-US" sz="800" b="1">
              <a:solidFill>
                <a:schemeClr val="hlink"/>
              </a:solidFill>
              <a:latin typeface="Arial" panose="020B0604020202020204" pitchFamily="34" charset="0"/>
              <a:cs typeface="Arial" panose="020B0604020202020204" pitchFamily="34" charset="0"/>
            </a:endParaRPr>
          </a:p>
        </p:txBody>
      </p:sp>
      <p:sp>
        <p:nvSpPr>
          <p:cNvPr id="145525" name="Rectangle 756"/>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26" name="Rectangle 757"/>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28" name="Rectangle 769"/>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5529" name="Rectangle 770"/>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5530" name="Rectangle 771"/>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5531" name="Rectangle 782"/>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5532" name="Rectangle 783"/>
          <p:cNvSpPr>
            <a:spLocks noChangeArrowheads="1"/>
          </p:cNvSpPr>
          <p:nvPr/>
        </p:nvSpPr>
        <p:spPr bwMode="auto">
          <a:xfrm>
            <a:off x="2916238" y="22955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5533" name="Group 784"/>
          <p:cNvGrpSpPr>
            <a:grpSpLocks/>
          </p:cNvGrpSpPr>
          <p:nvPr/>
        </p:nvGrpSpPr>
        <p:grpSpPr bwMode="auto">
          <a:xfrm>
            <a:off x="2655888" y="2493963"/>
            <a:ext cx="976312" cy="174625"/>
            <a:chOff x="2913" y="1215"/>
            <a:chExt cx="615" cy="110"/>
          </a:xfrm>
        </p:grpSpPr>
        <p:sp>
          <p:nvSpPr>
            <p:cNvPr id="145612" name="Rectangle 785"/>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5613" name="Rectangle 786"/>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a:latin typeface="Arial" panose="020B0604020202020204" pitchFamily="34" charset="0"/>
                <a:cs typeface="Arial" panose="020B0604020202020204" pitchFamily="34" charset="0"/>
              </a:endParaRPr>
            </a:p>
          </p:txBody>
        </p:sp>
      </p:grpSp>
      <p:sp>
        <p:nvSpPr>
          <p:cNvPr id="145534" name="Rectangle 787"/>
          <p:cNvSpPr>
            <a:spLocks noChangeArrowheads="1"/>
          </p:cNvSpPr>
          <p:nvPr/>
        </p:nvSpPr>
        <p:spPr bwMode="auto">
          <a:xfrm>
            <a:off x="2763838" y="38004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5535" name="Rectangle 788"/>
          <p:cNvSpPr>
            <a:spLocks noChangeArrowheads="1"/>
          </p:cNvSpPr>
          <p:nvPr/>
        </p:nvSpPr>
        <p:spPr bwMode="auto">
          <a:xfrm>
            <a:off x="2909888" y="37433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5536" name="Group 789"/>
          <p:cNvGrpSpPr>
            <a:grpSpLocks/>
          </p:cNvGrpSpPr>
          <p:nvPr/>
        </p:nvGrpSpPr>
        <p:grpSpPr bwMode="auto">
          <a:xfrm>
            <a:off x="2649538" y="3941763"/>
            <a:ext cx="947737" cy="174625"/>
            <a:chOff x="2913" y="1215"/>
            <a:chExt cx="597" cy="110"/>
          </a:xfrm>
        </p:grpSpPr>
        <p:sp>
          <p:nvSpPr>
            <p:cNvPr id="145610" name="Rectangle 790"/>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5611" name="Rectangle 791"/>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a:latin typeface="Arial" panose="020B0604020202020204" pitchFamily="34" charset="0"/>
                <a:cs typeface="Arial" panose="020B0604020202020204" pitchFamily="34" charset="0"/>
              </a:endParaRPr>
            </a:p>
          </p:txBody>
        </p:sp>
      </p:grpSp>
      <p:sp>
        <p:nvSpPr>
          <p:cNvPr id="145537" name="Rectangle 792"/>
          <p:cNvSpPr>
            <a:spLocks noChangeArrowheads="1"/>
          </p:cNvSpPr>
          <p:nvPr/>
        </p:nvSpPr>
        <p:spPr bwMode="auto">
          <a:xfrm>
            <a:off x="2751138" y="54387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5538" name="Rectangle 793"/>
          <p:cNvSpPr>
            <a:spLocks noChangeArrowheads="1"/>
          </p:cNvSpPr>
          <p:nvPr/>
        </p:nvSpPr>
        <p:spPr bwMode="auto">
          <a:xfrm>
            <a:off x="2897188" y="53816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5539" name="Group 794"/>
          <p:cNvGrpSpPr>
            <a:grpSpLocks/>
          </p:cNvGrpSpPr>
          <p:nvPr/>
        </p:nvGrpSpPr>
        <p:grpSpPr bwMode="auto">
          <a:xfrm>
            <a:off x="2636838" y="5580063"/>
            <a:ext cx="1047750" cy="174625"/>
            <a:chOff x="2913" y="1215"/>
            <a:chExt cx="660" cy="110"/>
          </a:xfrm>
        </p:grpSpPr>
        <p:sp>
          <p:nvSpPr>
            <p:cNvPr id="145608" name="Rectangle 795"/>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5609" name="Rectangle 796"/>
            <p:cNvSpPr>
              <a:spLocks noChangeArrowheads="1"/>
            </p:cNvSpPr>
            <p:nvPr/>
          </p:nvSpPr>
          <p:spPr bwMode="auto">
            <a:xfrm>
              <a:off x="3106" y="1215"/>
              <a:ext cx="46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a:latin typeface="Arial" panose="020B0604020202020204" pitchFamily="34" charset="0"/>
                <a:cs typeface="Arial" panose="020B0604020202020204" pitchFamily="34" charset="0"/>
              </a:endParaRPr>
            </a:p>
          </p:txBody>
        </p:sp>
      </p:grpSp>
      <p:sp>
        <p:nvSpPr>
          <p:cNvPr id="145540" name="Rectangle 797"/>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5541" name="Rectangle 798"/>
          <p:cNvSpPr>
            <a:spLocks noChangeArrowheads="1"/>
          </p:cNvSpPr>
          <p:nvPr/>
        </p:nvSpPr>
        <p:spPr bwMode="auto">
          <a:xfrm>
            <a:off x="2936875" y="1103313"/>
            <a:ext cx="650819"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ISRAEL</a:t>
            </a:r>
            <a:endParaRPr lang="en-US" sz="2000">
              <a:latin typeface="Arial" panose="020B0604020202020204" pitchFamily="34" charset="0"/>
              <a:cs typeface="Arial" panose="020B0604020202020204" pitchFamily="34" charset="0"/>
            </a:endParaRPr>
          </a:p>
        </p:txBody>
      </p:sp>
      <p:grpSp>
        <p:nvGrpSpPr>
          <p:cNvPr id="145542" name="Group 799"/>
          <p:cNvGrpSpPr>
            <a:grpSpLocks/>
          </p:cNvGrpSpPr>
          <p:nvPr/>
        </p:nvGrpSpPr>
        <p:grpSpPr bwMode="auto">
          <a:xfrm>
            <a:off x="2676525" y="1301750"/>
            <a:ext cx="1036638" cy="304800"/>
            <a:chOff x="2913" y="1215"/>
            <a:chExt cx="653" cy="192"/>
          </a:xfrm>
        </p:grpSpPr>
        <p:sp>
          <p:nvSpPr>
            <p:cNvPr id="145606" name="Rectangle 800"/>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a:latin typeface="Arial" panose="020B0604020202020204" pitchFamily="34" charset="0"/>
                <a:cs typeface="Arial" panose="020B0604020202020204" pitchFamily="34" charset="0"/>
              </a:endParaRPr>
            </a:p>
          </p:txBody>
        </p:sp>
        <p:sp>
          <p:nvSpPr>
            <p:cNvPr id="145607" name="Rectangle 801"/>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145543" name="Line 802"/>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44" name="Line 803"/>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145545" name="Rectangle 804"/>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5546" name="Text Box 805"/>
          <p:cNvSpPr txBox="1">
            <a:spLocks noChangeArrowheads="1"/>
          </p:cNvSpPr>
          <p:nvPr/>
        </p:nvSpPr>
        <p:spPr bwMode="auto">
          <a:xfrm rot="-5400000">
            <a:off x="2261394" y="3794919"/>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45547" name="Text Box 814"/>
          <p:cNvSpPr txBox="1">
            <a:spLocks noChangeArrowheads="1"/>
          </p:cNvSpPr>
          <p:nvPr/>
        </p:nvSpPr>
        <p:spPr bwMode="auto">
          <a:xfrm rot="-5400000">
            <a:off x="1716882" y="3640931"/>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10" name="Group 810"/>
          <p:cNvGrpSpPr>
            <a:grpSpLocks/>
          </p:cNvGrpSpPr>
          <p:nvPr/>
        </p:nvGrpSpPr>
        <p:grpSpPr bwMode="auto">
          <a:xfrm>
            <a:off x="2443163" y="2249488"/>
            <a:ext cx="6694487" cy="3846512"/>
            <a:chOff x="1539" y="1417"/>
            <a:chExt cx="4217" cy="2423"/>
          </a:xfrm>
        </p:grpSpPr>
        <p:sp>
          <p:nvSpPr>
            <p:cNvPr id="975078" name="AutoShape 230"/>
            <p:cNvSpPr>
              <a:spLocks noChangeArrowheads="1"/>
            </p:cNvSpPr>
            <p:nvPr/>
          </p:nvSpPr>
          <p:spPr bwMode="auto">
            <a:xfrm>
              <a:off x="3507" y="2361"/>
              <a:ext cx="2249" cy="1479"/>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75473" name="AutoShape 625"/>
            <p:cNvSpPr>
              <a:spLocks noChangeArrowheads="1"/>
            </p:cNvSpPr>
            <p:nvPr/>
          </p:nvSpPr>
          <p:spPr bwMode="auto">
            <a:xfrm>
              <a:off x="1539" y="1417"/>
              <a:ext cx="1003" cy="1083"/>
            </a:xfrm>
            <a:prstGeom prst="roundRect">
              <a:avLst>
                <a:gd name="adj" fmla="val 16667"/>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145549" name="Rectangle 806"/>
          <p:cNvSpPr>
            <a:spLocks noChangeArrowheads="1"/>
          </p:cNvSpPr>
          <p:nvPr/>
        </p:nvSpPr>
        <p:spPr bwMode="auto">
          <a:xfrm>
            <a:off x="4202113" y="186213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5550" name="Text Box 807"/>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75657" name="Text Box 809"/>
          <p:cNvSpPr txBox="1">
            <a:spLocks noChangeArrowheads="1"/>
          </p:cNvSpPr>
          <p:nvPr/>
        </p:nvSpPr>
        <p:spPr bwMode="auto">
          <a:xfrm>
            <a:off x="5875338" y="4527550"/>
            <a:ext cx="2998787" cy="153888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0000"/>
              </a:lnSpc>
              <a:spcBef>
                <a:spcPct val="50000"/>
              </a:spcBef>
              <a:defRPr/>
            </a:pPr>
            <a:r>
              <a:rPr lang="ar-JO" sz="2000" b="1" dirty="0">
                <a:solidFill>
                  <a:schemeClr val="bg1"/>
                </a:solidFill>
                <a:latin typeface="Arial" panose="020B0604020202020204" pitchFamily="34" charset="0"/>
                <a:cs typeface="Arial" panose="020B0604020202020204" pitchFamily="34" charset="0"/>
              </a:rPr>
              <a:t>اشعياء</a:t>
            </a:r>
            <a:r>
              <a:rPr lang="en-US" sz="2000" b="1" dirty="0">
                <a:solidFill>
                  <a:schemeClr val="bg1"/>
                </a:solidFill>
                <a:latin typeface="Arial" panose="020B0604020202020204" pitchFamily="34" charset="0"/>
                <a:cs typeface="Arial" panose="020B0604020202020204" pitchFamily="34" charset="0"/>
              </a:rPr>
              <a:t> </a:t>
            </a:r>
          </a:p>
          <a:p>
            <a:pPr algn="ctr">
              <a:lnSpc>
                <a:spcPct val="80000"/>
              </a:lnSpc>
              <a:spcBef>
                <a:spcPct val="50000"/>
              </a:spcBef>
              <a:defRPr/>
            </a:pPr>
            <a:r>
              <a:rPr lang="ar-JO" sz="2000" b="1" dirty="0">
                <a:solidFill>
                  <a:schemeClr val="bg1"/>
                </a:solidFill>
                <a:latin typeface="Arial" panose="020B0604020202020204" pitchFamily="34" charset="0"/>
                <a:cs typeface="Arial" panose="020B0604020202020204" pitchFamily="34" charset="0"/>
              </a:rPr>
              <a:t>يوئيل</a:t>
            </a:r>
            <a:endParaRPr lang="en-US" sz="2000" b="1" dirty="0">
              <a:solidFill>
                <a:schemeClr val="bg1"/>
              </a:solidFill>
              <a:latin typeface="Arial" panose="020B0604020202020204" pitchFamily="34" charset="0"/>
              <a:cs typeface="Arial" panose="020B0604020202020204" pitchFamily="34" charset="0"/>
            </a:endParaRPr>
          </a:p>
          <a:p>
            <a:pPr algn="ctr">
              <a:lnSpc>
                <a:spcPct val="80000"/>
              </a:lnSpc>
              <a:spcBef>
                <a:spcPct val="50000"/>
              </a:spcBef>
              <a:defRPr/>
            </a:pPr>
            <a:r>
              <a:rPr lang="ar-JO" sz="2000" b="1" dirty="0">
                <a:solidFill>
                  <a:schemeClr val="bg1"/>
                </a:solidFill>
                <a:latin typeface="Arial" panose="020B0604020202020204" pitchFamily="34" charset="0"/>
                <a:cs typeface="Arial" panose="020B0604020202020204" pitchFamily="34" charset="0"/>
              </a:rPr>
              <a:t>ميخا</a:t>
            </a:r>
          </a:p>
          <a:p>
            <a:pPr algn="ctr">
              <a:lnSpc>
                <a:spcPct val="80000"/>
              </a:lnSpc>
              <a:spcBef>
                <a:spcPct val="50000"/>
              </a:spcBef>
              <a:defRPr/>
            </a:pPr>
            <a:r>
              <a:rPr lang="ar-JO" sz="2000" b="1" dirty="0">
                <a:solidFill>
                  <a:schemeClr val="bg1"/>
                </a:solidFill>
                <a:latin typeface="Arial" panose="020B0604020202020204" pitchFamily="34" charset="0"/>
                <a:cs typeface="Arial" panose="020B0604020202020204" pitchFamily="34" charset="0"/>
              </a:rPr>
              <a:t>عوبديا</a:t>
            </a:r>
            <a:endParaRPr lang="en-US" sz="1800" b="1" dirty="0">
              <a:solidFill>
                <a:schemeClr val="bg1"/>
              </a:solidFill>
              <a:latin typeface="Arial" panose="020B0604020202020204" pitchFamily="34" charset="0"/>
              <a:cs typeface="Arial" panose="020B0604020202020204" pitchFamily="34" charset="0"/>
            </a:endParaRPr>
          </a:p>
        </p:txBody>
      </p:sp>
      <p:sp>
        <p:nvSpPr>
          <p:cNvPr id="145552" name="Text Box 812"/>
          <p:cNvSpPr txBox="1">
            <a:spLocks noChangeArrowheads="1"/>
          </p:cNvSpPr>
          <p:nvPr/>
        </p:nvSpPr>
        <p:spPr bwMode="auto">
          <a:xfrm>
            <a:off x="9572625" y="728980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45553" name="Line 81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54" name="Line 81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55" name="Line 81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56" name="Line 81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57" name="Line 81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58"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59"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60"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5561"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45562"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63"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64"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65"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66"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67"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68"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69"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70"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71"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72"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5573"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5574"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5575"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5576"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5577"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45578"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45579"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45580"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45590" name="Group 219"/>
          <p:cNvGrpSpPr>
            <a:grpSpLocks/>
          </p:cNvGrpSpPr>
          <p:nvPr/>
        </p:nvGrpSpPr>
        <p:grpSpPr bwMode="auto">
          <a:xfrm>
            <a:off x="3558767" y="3548061"/>
            <a:ext cx="392254" cy="912493"/>
            <a:chOff x="6046782" y="2946407"/>
            <a:chExt cx="1023938" cy="1727207"/>
          </a:xfrm>
        </p:grpSpPr>
        <p:grpSp>
          <p:nvGrpSpPr>
            <p:cNvPr id="145592" name="Group 85"/>
            <p:cNvGrpSpPr>
              <a:grpSpLocks/>
            </p:cNvGrpSpPr>
            <p:nvPr/>
          </p:nvGrpSpPr>
          <p:grpSpPr bwMode="auto">
            <a:xfrm>
              <a:off x="6153150" y="3681413"/>
              <a:ext cx="901700" cy="947736"/>
              <a:chOff x="1557" y="1007"/>
              <a:chExt cx="2105" cy="1949"/>
            </a:xfrm>
          </p:grpSpPr>
          <p:grpSp>
            <p:nvGrpSpPr>
              <p:cNvPr id="145596" name="Group 87"/>
              <p:cNvGrpSpPr>
                <a:grpSpLocks/>
              </p:cNvGrpSpPr>
              <p:nvPr/>
            </p:nvGrpSpPr>
            <p:grpSpPr bwMode="auto">
              <a:xfrm>
                <a:off x="1557" y="1209"/>
                <a:ext cx="2105" cy="1421"/>
                <a:chOff x="578" y="2316"/>
                <a:chExt cx="2105" cy="1421"/>
              </a:xfrm>
            </p:grpSpPr>
            <p:sp>
              <p:nvSpPr>
                <p:cNvPr id="145602"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603"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45597"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98"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599"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600"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5601"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45593" name="Group 98"/>
            <p:cNvGrpSpPr>
              <a:grpSpLocks/>
            </p:cNvGrpSpPr>
            <p:nvPr/>
          </p:nvGrpSpPr>
          <p:grpSpPr bwMode="auto">
            <a:xfrm>
              <a:off x="6046782" y="2946407"/>
              <a:ext cx="1023938" cy="1727207"/>
              <a:chOff x="3833" y="1840"/>
              <a:chExt cx="645" cy="1088"/>
            </a:xfrm>
          </p:grpSpPr>
          <p:sp>
            <p:nvSpPr>
              <p:cNvPr id="223"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24" name="Rectangle 97"/>
              <p:cNvSpPr>
                <a:spLocks noChangeArrowheads="1"/>
              </p:cNvSpPr>
              <p:nvPr/>
            </p:nvSpPr>
            <p:spPr bwMode="auto">
              <a:xfrm>
                <a:off x="3833" y="2381"/>
                <a:ext cx="64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grpSp>
        <p:nvGrpSpPr>
          <p:cNvPr id="226" name="Group 431"/>
          <p:cNvGrpSpPr>
            <a:grpSpLocks/>
          </p:cNvGrpSpPr>
          <p:nvPr/>
        </p:nvGrpSpPr>
        <p:grpSpPr bwMode="auto">
          <a:xfrm>
            <a:off x="5059363" y="1966913"/>
            <a:ext cx="4700587" cy="1731962"/>
            <a:chOff x="3187" y="1239"/>
            <a:chExt cx="2961" cy="1091"/>
          </a:xfrm>
        </p:grpSpPr>
        <p:sp>
          <p:nvSpPr>
            <p:cNvPr id="227" name="Text Box 432"/>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28" name="Text Box 433"/>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29" name="Text Box 434"/>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30"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31" name="Group 659"/>
          <p:cNvGrpSpPr>
            <a:grpSpLocks/>
          </p:cNvGrpSpPr>
          <p:nvPr/>
        </p:nvGrpSpPr>
        <p:grpSpPr bwMode="auto">
          <a:xfrm>
            <a:off x="2095970" y="4352209"/>
            <a:ext cx="779463" cy="908050"/>
            <a:chOff x="1234" y="2786"/>
            <a:chExt cx="491" cy="572"/>
          </a:xfrm>
        </p:grpSpPr>
        <p:sp>
          <p:nvSpPr>
            <p:cNvPr id="232"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33"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34"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35"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36"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37"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38"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sp>
        <p:nvSpPr>
          <p:cNvPr id="239"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40"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41"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42"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43"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44"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45"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46"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47"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pic>
        <p:nvPicPr>
          <p:cNvPr id="221" name="Picture 220">
            <a:extLst>
              <a:ext uri="{FF2B5EF4-FFF2-40B4-BE49-F238E27FC236}">
                <a16:creationId xmlns:a16="http://schemas.microsoft.com/office/drawing/2014/main" id="{C14EE6E7-AF39-C444-3E3E-F3545B6CFB62}"/>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75657">
                                            <p:txEl>
                                              <p:pRg st="0" end="0"/>
                                            </p:txEl>
                                          </p:spTgt>
                                        </p:tgtEl>
                                        <p:attrNameLst>
                                          <p:attrName>style.visibility</p:attrName>
                                        </p:attrNameLst>
                                      </p:cBhvr>
                                      <p:to>
                                        <p:strVal val="visible"/>
                                      </p:to>
                                    </p:set>
                                    <p:animEffect transition="in" filter="box(out)">
                                      <p:cBhvr>
                                        <p:cTn id="14" dur="500"/>
                                        <p:tgtEl>
                                          <p:spTgt spid="975657">
                                            <p:txEl>
                                              <p:pRg st="0" end="0"/>
                                            </p:txEl>
                                          </p:spTgt>
                                        </p:tgtEl>
                                      </p:cBhvr>
                                    </p:animEffect>
                                  </p:childTnLst>
                                </p:cTn>
                              </p:par>
                            </p:childTnLst>
                          </p:cTn>
                        </p:par>
                        <p:par>
                          <p:cTn id="15" fill="hold">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75657">
                                            <p:txEl>
                                              <p:pRg st="1" end="1"/>
                                            </p:txEl>
                                          </p:spTgt>
                                        </p:tgtEl>
                                        <p:attrNameLst>
                                          <p:attrName>style.visibility</p:attrName>
                                        </p:attrNameLst>
                                      </p:cBhvr>
                                      <p:to>
                                        <p:strVal val="visible"/>
                                      </p:to>
                                    </p:set>
                                    <p:animEffect transition="in" filter="box(out)">
                                      <p:cBhvr>
                                        <p:cTn id="18" dur="500"/>
                                        <p:tgtEl>
                                          <p:spTgt spid="975657">
                                            <p:txEl>
                                              <p:pRg st="1" end="1"/>
                                            </p:txEl>
                                          </p:spTgt>
                                        </p:tgtEl>
                                      </p:cBhvr>
                                    </p:animEffect>
                                  </p:childTnLst>
                                </p:cTn>
                              </p:par>
                            </p:childTnLst>
                          </p:cTn>
                        </p:par>
                        <p:par>
                          <p:cTn id="19" fill="hold">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975657">
                                            <p:txEl>
                                              <p:pRg st="2" end="2"/>
                                            </p:txEl>
                                          </p:spTgt>
                                        </p:tgtEl>
                                        <p:attrNameLst>
                                          <p:attrName>style.visibility</p:attrName>
                                        </p:attrNameLst>
                                      </p:cBhvr>
                                      <p:to>
                                        <p:strVal val="visible"/>
                                      </p:to>
                                    </p:set>
                                    <p:animEffect transition="in" filter="box(out)">
                                      <p:cBhvr>
                                        <p:cTn id="22" dur="500"/>
                                        <p:tgtEl>
                                          <p:spTgt spid="975657">
                                            <p:txEl>
                                              <p:pRg st="2" end="2"/>
                                            </p:txEl>
                                          </p:spTgt>
                                        </p:tgtEl>
                                      </p:cBhvr>
                                    </p:animEffect>
                                  </p:childTnLst>
                                </p:cTn>
                              </p:par>
                            </p:childTnLst>
                          </p:cTn>
                        </p:par>
                        <p:par>
                          <p:cTn id="23" fill="hold">
                            <p:stCondLst>
                              <p:cond delay="2000"/>
                            </p:stCondLst>
                            <p:childTnLst>
                              <p:par>
                                <p:cTn id="24" presetID="4" presetClass="entr" presetSubtype="32" fill="hold" grpId="0" nodeType="afterEffect">
                                  <p:stCondLst>
                                    <p:cond delay="0"/>
                                  </p:stCondLst>
                                  <p:childTnLst>
                                    <p:set>
                                      <p:cBhvr>
                                        <p:cTn id="25" dur="1" fill="hold">
                                          <p:stCondLst>
                                            <p:cond delay="0"/>
                                          </p:stCondLst>
                                        </p:cTn>
                                        <p:tgtEl>
                                          <p:spTgt spid="975657">
                                            <p:txEl>
                                              <p:pRg st="3" end="3"/>
                                            </p:txEl>
                                          </p:spTgt>
                                        </p:tgtEl>
                                        <p:attrNameLst>
                                          <p:attrName>style.visibility</p:attrName>
                                        </p:attrNameLst>
                                      </p:cBhvr>
                                      <p:to>
                                        <p:strVal val="visible"/>
                                      </p:to>
                                    </p:set>
                                    <p:animEffect transition="in" filter="box(out)">
                                      <p:cBhvr>
                                        <p:cTn id="26" dur="500"/>
                                        <p:tgtEl>
                                          <p:spTgt spid="97565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5657" grpId="0" build="p" autoUpdateAnimBg="0" advAuto="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58"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59"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60"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61"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62"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63"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64"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65"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66"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67"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68"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69"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0"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1"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2"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3"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4"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5"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6"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7"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8"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79"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7480"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47481"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82"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83"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77109" name="Rectangle 213"/>
          <p:cNvSpPr>
            <a:spLocks noChangeArrowheads="1"/>
          </p:cNvSpPr>
          <p:nvPr/>
        </p:nvSpPr>
        <p:spPr bwMode="auto">
          <a:xfrm>
            <a:off x="5589588" y="3887788"/>
            <a:ext cx="3557587" cy="525208"/>
          </a:xfrm>
          <a:prstGeom prst="rect">
            <a:avLst/>
          </a:prstGeom>
          <a:noFill/>
          <a:ln w="50800">
            <a:noFill/>
            <a:miter lim="800000"/>
            <a:headEnd/>
            <a:tailEnd/>
          </a:ln>
          <a:effectLst>
            <a:outerShdw blurRad="63500" dist="71842" dir="2700000" algn="ctr" rotWithShape="0">
              <a:schemeClr val="tx1">
                <a:alpha val="74998"/>
              </a:schemeClr>
            </a:outerShdw>
          </a:effectLst>
        </p:spPr>
        <p:txBody>
          <a:bodyPr lIns="90487" tIns="44450" rIns="90487" bIns="44450">
            <a:spAutoFit/>
          </a:bodyPr>
          <a:lstStyle/>
          <a:p>
            <a:pPr algn="ctr">
              <a:lnSpc>
                <a:spcPct val="70000"/>
              </a:lnSpc>
              <a:spcBef>
                <a:spcPct val="50000"/>
              </a:spcBef>
              <a:defRPr/>
            </a:pPr>
            <a:r>
              <a:rPr lang="ar-JO" sz="2000" b="1" dirty="0">
                <a:solidFill>
                  <a:srgbClr val="66FFFF"/>
                </a:solidFill>
                <a:latin typeface="Arial" panose="020B0604020202020204" pitchFamily="34" charset="0"/>
                <a:cs typeface="Arial" panose="020B0604020202020204" pitchFamily="34" charset="0"/>
              </a:rPr>
              <a:t>إلى المملكة "الجنوبية"... يهوذا في ازمة ...</a:t>
            </a:r>
            <a:endParaRPr lang="en-US" sz="2000" b="1" dirty="0">
              <a:solidFill>
                <a:srgbClr val="66FFFF"/>
              </a:solidFill>
              <a:latin typeface="Arial" panose="020B0604020202020204" pitchFamily="34" charset="0"/>
              <a:cs typeface="Arial" panose="020B0604020202020204" pitchFamily="34" charset="0"/>
            </a:endParaRPr>
          </a:p>
        </p:txBody>
      </p:sp>
      <p:sp>
        <p:nvSpPr>
          <p:cNvPr id="977110" name="Rectangle 214"/>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47486" name="Text Box 220"/>
          <p:cNvSpPr txBox="1">
            <a:spLocks noChangeArrowheads="1"/>
          </p:cNvSpPr>
          <p:nvPr/>
        </p:nvSpPr>
        <p:spPr bwMode="auto">
          <a:xfrm>
            <a:off x="9022410" y="734766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71</a:t>
            </a:r>
          </a:p>
        </p:txBody>
      </p:sp>
      <p:grpSp>
        <p:nvGrpSpPr>
          <p:cNvPr id="147487" name="Group 221"/>
          <p:cNvGrpSpPr>
            <a:grpSpLocks/>
          </p:cNvGrpSpPr>
          <p:nvPr/>
        </p:nvGrpSpPr>
        <p:grpSpPr bwMode="auto">
          <a:xfrm>
            <a:off x="5568949" y="6367463"/>
            <a:ext cx="3619500" cy="822325"/>
            <a:chOff x="3680" y="4011"/>
            <a:chExt cx="2280" cy="518"/>
          </a:xfrm>
        </p:grpSpPr>
        <p:sp>
          <p:nvSpPr>
            <p:cNvPr id="977118" name="Text Box 222"/>
            <p:cNvSpPr txBox="1">
              <a:spLocks noChangeArrowheads="1"/>
            </p:cNvSpPr>
            <p:nvPr/>
          </p:nvSpPr>
          <p:spPr bwMode="auto">
            <a:xfrm>
              <a:off x="3693" y="4058"/>
              <a:ext cx="2241"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٦۳۰ قبل الميلاد. حتى ٦۰۰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77119" name="AutoShape 22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977122" name="Rectangle 226"/>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47489" name="Text Box 238"/>
          <p:cNvSpPr txBox="1">
            <a:spLocks noChangeArrowheads="1"/>
          </p:cNvSpPr>
          <p:nvPr/>
        </p:nvSpPr>
        <p:spPr bwMode="auto">
          <a:xfrm>
            <a:off x="9667875" y="7254875"/>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2000" b="1">
                <a:latin typeface="Arial" panose="020B0604020202020204" pitchFamily="34" charset="0"/>
                <a:cs typeface="Arial" panose="020B0604020202020204" pitchFamily="34" charset="0"/>
              </a:rPr>
              <a:t> </a:t>
            </a:r>
          </a:p>
        </p:txBody>
      </p:sp>
      <p:grpSp>
        <p:nvGrpSpPr>
          <p:cNvPr id="147490" name="Group 435"/>
          <p:cNvGrpSpPr>
            <a:grpSpLocks/>
          </p:cNvGrpSpPr>
          <p:nvPr/>
        </p:nvGrpSpPr>
        <p:grpSpPr bwMode="auto">
          <a:xfrm>
            <a:off x="5059363" y="1966913"/>
            <a:ext cx="4700587" cy="1731962"/>
            <a:chOff x="3187" y="1239"/>
            <a:chExt cx="2961" cy="1091"/>
          </a:xfrm>
        </p:grpSpPr>
        <p:sp>
          <p:nvSpPr>
            <p:cNvPr id="977332"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977333"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sp>
          <p:nvSpPr>
            <p:cNvPr id="977334" name="Text Box 438"/>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47492" name="AutoShape 627"/>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93" name="Rectangle 628"/>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94" name="Rectangle 629"/>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95" name="Rectangle 630"/>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96" name="AutoShape 631"/>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97" name="AutoShape 632"/>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98" name="AutoShape 633"/>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99" name="AutoShape 634"/>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500" name="AutoShape 635"/>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501" name="Rectangle 636"/>
          <p:cNvSpPr>
            <a:spLocks noChangeArrowheads="1"/>
          </p:cNvSpPr>
          <p:nvPr/>
        </p:nvSpPr>
        <p:spPr bwMode="auto">
          <a:xfrm>
            <a:off x="2757488" y="629602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7502" name="Rectangle 637"/>
          <p:cNvSpPr>
            <a:spLocks noChangeArrowheads="1"/>
          </p:cNvSpPr>
          <p:nvPr/>
        </p:nvSpPr>
        <p:spPr bwMode="auto">
          <a:xfrm>
            <a:off x="2903538" y="623887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7503" name="Group 638"/>
          <p:cNvGrpSpPr>
            <a:grpSpLocks/>
          </p:cNvGrpSpPr>
          <p:nvPr/>
        </p:nvGrpSpPr>
        <p:grpSpPr bwMode="auto">
          <a:xfrm>
            <a:off x="2643188" y="6437313"/>
            <a:ext cx="984250" cy="174625"/>
            <a:chOff x="2913" y="1215"/>
            <a:chExt cx="620" cy="110"/>
          </a:xfrm>
        </p:grpSpPr>
        <p:sp>
          <p:nvSpPr>
            <p:cNvPr id="147678" name="Rectangle 639"/>
            <p:cNvSpPr>
              <a:spLocks noChangeArrowheads="1"/>
            </p:cNvSpPr>
            <p:nvPr/>
          </p:nvSpPr>
          <p:spPr bwMode="auto">
            <a:xfrm>
              <a:off x="2913" y="1219"/>
              <a:ext cx="236"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7679" name="Rectangle 640"/>
            <p:cNvSpPr>
              <a:spLocks noChangeArrowheads="1"/>
            </p:cNvSpPr>
            <p:nvPr/>
          </p:nvSpPr>
          <p:spPr bwMode="auto">
            <a:xfrm>
              <a:off x="3106" y="1215"/>
              <a:ext cx="42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a:latin typeface="Arial" panose="020B0604020202020204" pitchFamily="34" charset="0"/>
                <a:cs typeface="Arial" panose="020B0604020202020204" pitchFamily="34" charset="0"/>
              </a:endParaRPr>
            </a:p>
          </p:txBody>
        </p:sp>
      </p:grpSp>
      <p:sp>
        <p:nvSpPr>
          <p:cNvPr id="147504" name="Rectangle 641"/>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7505" name="Rectangle 642"/>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7506" name="Rectangle 643"/>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77540" name="Rectangle 644"/>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7508" name="Line 645"/>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09" name="Line 646"/>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11" name="Freeform 651"/>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47512" name="Line 652"/>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13" name="Rectangle 664"/>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7514" name="Line 665"/>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15" name="Line 666"/>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16" name="Rectangle 667"/>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7517" name="Rectangle 668"/>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18" name="Rectangle 669"/>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7519" name="Rectangle 670"/>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7520" name="Line 671"/>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21" name="Line 676"/>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22" name="Line 677"/>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23" name="Line 679"/>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24" name="Line 680"/>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25" name="Line 681"/>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26" name="Line 682"/>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27" name="Line 683"/>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28" name="Rectangle 684"/>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7529" name="Rectangle 685"/>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7530" name="Rectangle 689"/>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7531" name="Rectangle 690"/>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7532" name="AutoShape 691"/>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533" name="Rectangle 702"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34" name="Line 703"/>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35" name="Line 704"/>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36" name="Line 705"/>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37" name="Line 706"/>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38" name="Line 707"/>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39" name="Line 708"/>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40" name="Rectangle 710"/>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1" name="Rectangle 711"/>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2" name="Rectangle 712"/>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3" name="Text Box 713"/>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7544" name="Text Box 714"/>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7545" name="Rectangle 715"/>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46" name="Rectangle 716"/>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47" name="Rectangle 717"/>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48" name="Rectangle 718"/>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49" name="Rectangle 719"/>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50" name="Rectangle 720"/>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51" name="Rectangle 721"/>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7552" name="Rectangle 722"/>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53" name="Rectangle 724"/>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54" name="Rectangle 725"/>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55" name="Line 726"/>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56" name="Line 727"/>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57" name="Line 728"/>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58" name="Line 729"/>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59" name="Rectangle 730"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60" name="Rectangle 731"/>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7561" name="Line 732"/>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62" name="Rectangle 734"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63" name="Rectangle 735"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64" name="Rectangle 736"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65" name="Arc 737"/>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66" name="Text Box 738"/>
          <p:cNvSpPr txBox="1">
            <a:spLocks noChangeArrowheads="1"/>
          </p:cNvSpPr>
          <p:nvPr/>
        </p:nvSpPr>
        <p:spPr bwMode="auto">
          <a:xfrm>
            <a:off x="2725738" y="1474788"/>
            <a:ext cx="1000125"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عاموس</a:t>
            </a:r>
            <a:endParaRPr lang="en-US" sz="1700" b="1" dirty="0">
              <a:latin typeface="Arial" panose="020B0604020202020204" pitchFamily="34" charset="0"/>
              <a:cs typeface="Arial" panose="020B0604020202020204" pitchFamily="34" charset="0"/>
            </a:endParaRPr>
          </a:p>
        </p:txBody>
      </p:sp>
      <p:sp>
        <p:nvSpPr>
          <p:cNvPr id="147567" name="Text Box 739"/>
          <p:cNvSpPr txBox="1">
            <a:spLocks noChangeArrowheads="1"/>
          </p:cNvSpPr>
          <p:nvPr/>
        </p:nvSpPr>
        <p:spPr bwMode="auto">
          <a:xfrm>
            <a:off x="2724150" y="1730375"/>
            <a:ext cx="998538"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هوشع</a:t>
            </a:r>
            <a:endParaRPr lang="en-US" sz="1700" b="1" dirty="0">
              <a:latin typeface="Arial" panose="020B0604020202020204" pitchFamily="34" charset="0"/>
              <a:cs typeface="Arial" panose="020B0604020202020204" pitchFamily="34" charset="0"/>
            </a:endParaRPr>
          </a:p>
        </p:txBody>
      </p:sp>
      <p:sp>
        <p:nvSpPr>
          <p:cNvPr id="147568" name="Text Box 740"/>
          <p:cNvSpPr txBox="1">
            <a:spLocks noChangeArrowheads="1"/>
          </p:cNvSpPr>
          <p:nvPr/>
        </p:nvSpPr>
        <p:spPr bwMode="auto">
          <a:xfrm>
            <a:off x="2732088" y="2676525"/>
            <a:ext cx="99853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اشعياء</a:t>
            </a:r>
            <a:endParaRPr lang="en-US" sz="1700" b="1" dirty="0">
              <a:latin typeface="Arial" panose="020B0604020202020204" pitchFamily="34" charset="0"/>
              <a:cs typeface="Arial" panose="020B0604020202020204" pitchFamily="34" charset="0"/>
            </a:endParaRPr>
          </a:p>
        </p:txBody>
      </p:sp>
      <p:sp>
        <p:nvSpPr>
          <p:cNvPr id="147569" name="Text Box 741"/>
          <p:cNvSpPr txBox="1">
            <a:spLocks noChangeArrowheads="1"/>
          </p:cNvSpPr>
          <p:nvPr/>
        </p:nvSpPr>
        <p:spPr bwMode="auto">
          <a:xfrm>
            <a:off x="2727325" y="2946400"/>
            <a:ext cx="998538"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يوئيل</a:t>
            </a:r>
            <a:endParaRPr lang="en-US" sz="1700" b="1" dirty="0">
              <a:latin typeface="Arial" panose="020B0604020202020204" pitchFamily="34" charset="0"/>
              <a:cs typeface="Arial" panose="020B0604020202020204" pitchFamily="34" charset="0"/>
            </a:endParaRPr>
          </a:p>
        </p:txBody>
      </p:sp>
      <p:sp>
        <p:nvSpPr>
          <p:cNvPr id="147570" name="Text Box 742"/>
          <p:cNvSpPr txBox="1">
            <a:spLocks noChangeArrowheads="1"/>
          </p:cNvSpPr>
          <p:nvPr/>
        </p:nvSpPr>
        <p:spPr bwMode="auto">
          <a:xfrm>
            <a:off x="2733675" y="3235325"/>
            <a:ext cx="1000125"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ميخا</a:t>
            </a:r>
            <a:endParaRPr lang="en-US" sz="1700" b="1" dirty="0">
              <a:latin typeface="Arial" panose="020B0604020202020204" pitchFamily="34" charset="0"/>
              <a:cs typeface="Arial" panose="020B0604020202020204" pitchFamily="34" charset="0"/>
            </a:endParaRPr>
          </a:p>
        </p:txBody>
      </p:sp>
      <p:sp>
        <p:nvSpPr>
          <p:cNvPr id="977639" name="Text Box 743"/>
          <p:cNvSpPr txBox="1">
            <a:spLocks noChangeArrowheads="1"/>
          </p:cNvSpPr>
          <p:nvPr/>
        </p:nvSpPr>
        <p:spPr bwMode="auto">
          <a:xfrm>
            <a:off x="2443163" y="4630738"/>
            <a:ext cx="1573212"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حبقوق</a:t>
            </a:r>
          </a:p>
        </p:txBody>
      </p:sp>
      <p:sp>
        <p:nvSpPr>
          <p:cNvPr id="977640" name="Text Box 744"/>
          <p:cNvSpPr txBox="1">
            <a:spLocks noChangeArrowheads="1"/>
          </p:cNvSpPr>
          <p:nvPr/>
        </p:nvSpPr>
        <p:spPr bwMode="auto">
          <a:xfrm>
            <a:off x="2470150" y="5118100"/>
            <a:ext cx="1514475"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صفنيا</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147573" name="Text Box 751"/>
          <p:cNvSpPr txBox="1">
            <a:spLocks noChangeArrowheads="1"/>
          </p:cNvSpPr>
          <p:nvPr/>
        </p:nvSpPr>
        <p:spPr bwMode="auto">
          <a:xfrm>
            <a:off x="2459038" y="2014538"/>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يونان</a:t>
            </a:r>
            <a:endParaRPr lang="en-US" sz="1600" b="1" dirty="0">
              <a:latin typeface="Arial" panose="020B0604020202020204" pitchFamily="34" charset="0"/>
              <a:cs typeface="Arial" panose="020B0604020202020204" pitchFamily="34" charset="0"/>
            </a:endParaRPr>
          </a:p>
        </p:txBody>
      </p:sp>
      <p:sp>
        <p:nvSpPr>
          <p:cNvPr id="147574" name="Text Box 752"/>
          <p:cNvSpPr txBox="1">
            <a:spLocks noChangeArrowheads="1"/>
          </p:cNvSpPr>
          <p:nvPr/>
        </p:nvSpPr>
        <p:spPr bwMode="auto">
          <a:xfrm>
            <a:off x="2962275" y="1925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977649" name="Text Box 753"/>
          <p:cNvSpPr txBox="1">
            <a:spLocks noChangeArrowheads="1"/>
          </p:cNvSpPr>
          <p:nvPr/>
        </p:nvSpPr>
        <p:spPr bwMode="auto">
          <a:xfrm>
            <a:off x="2500313" y="4892675"/>
            <a:ext cx="1138237" cy="576566"/>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ar-JO" sz="1700" b="1" dirty="0">
                <a:solidFill>
                  <a:schemeClr val="hlink"/>
                </a:solidFill>
                <a:latin typeface="Arial" panose="020B0604020202020204" pitchFamily="34" charset="0"/>
                <a:cs typeface="Arial" panose="020B0604020202020204" pitchFamily="34" charset="0"/>
              </a:rPr>
              <a:t>ناحوم</a:t>
            </a:r>
          </a:p>
          <a:p>
            <a:pPr algn="ctr">
              <a:lnSpc>
                <a:spcPct val="70000"/>
              </a:lnSpc>
              <a:spcBef>
                <a:spcPct val="50000"/>
              </a:spcBef>
              <a:defRPr/>
            </a:pPr>
            <a:endParaRPr lang="en-US" sz="1600" b="1" dirty="0">
              <a:solidFill>
                <a:schemeClr val="hlink"/>
              </a:solidFill>
              <a:latin typeface="Arial" panose="020B0604020202020204" pitchFamily="34" charset="0"/>
              <a:cs typeface="Arial" panose="020B0604020202020204" pitchFamily="34" charset="0"/>
            </a:endParaRPr>
          </a:p>
        </p:txBody>
      </p:sp>
      <p:sp>
        <p:nvSpPr>
          <p:cNvPr id="977650" name="Text Box 754"/>
          <p:cNvSpPr txBox="1">
            <a:spLocks noChangeArrowheads="1"/>
          </p:cNvSpPr>
          <p:nvPr/>
        </p:nvSpPr>
        <p:spPr bwMode="auto">
          <a:xfrm>
            <a:off x="2874961" y="4763632"/>
            <a:ext cx="1138238" cy="193675"/>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en-US" sz="900" b="1">
                <a:solidFill>
                  <a:schemeClr val="hlink"/>
                </a:solidFill>
                <a:latin typeface="Arial" panose="020B0604020202020204" pitchFamily="34" charset="0"/>
                <a:cs typeface="Arial" panose="020B0604020202020204" pitchFamily="34" charset="0"/>
              </a:rPr>
              <a:t>(NINEVEH)</a:t>
            </a:r>
            <a:endParaRPr lang="en-US" sz="800" b="1">
              <a:solidFill>
                <a:schemeClr val="hlink"/>
              </a:solidFill>
              <a:latin typeface="Arial" panose="020B0604020202020204" pitchFamily="34" charset="0"/>
              <a:cs typeface="Arial" panose="020B0604020202020204" pitchFamily="34" charset="0"/>
            </a:endParaRPr>
          </a:p>
        </p:txBody>
      </p:sp>
      <p:sp>
        <p:nvSpPr>
          <p:cNvPr id="147577" name="Text Box 755"/>
          <p:cNvSpPr txBox="1">
            <a:spLocks noChangeArrowheads="1"/>
          </p:cNvSpPr>
          <p:nvPr/>
        </p:nvSpPr>
        <p:spPr bwMode="auto">
          <a:xfrm>
            <a:off x="2560638" y="3519488"/>
            <a:ext cx="1138237" cy="2811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عوبديا</a:t>
            </a:r>
            <a:endParaRPr lang="en-US" sz="1600" b="1" dirty="0">
              <a:latin typeface="Arial" panose="020B0604020202020204" pitchFamily="34" charset="0"/>
              <a:cs typeface="Arial" panose="020B0604020202020204" pitchFamily="34" charset="0"/>
            </a:endParaRPr>
          </a:p>
        </p:txBody>
      </p:sp>
      <p:sp>
        <p:nvSpPr>
          <p:cNvPr id="147578" name="Text Box 756"/>
          <p:cNvSpPr txBox="1">
            <a:spLocks noChangeArrowheads="1"/>
          </p:cNvSpPr>
          <p:nvPr/>
        </p:nvSpPr>
        <p:spPr bwMode="auto">
          <a:xfrm>
            <a:off x="2994025" y="3449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(EDOM)</a:t>
            </a:r>
            <a:endParaRPr lang="en-US" sz="800" b="1">
              <a:latin typeface="Arial" panose="020B0604020202020204" pitchFamily="34" charset="0"/>
              <a:cs typeface="Arial" panose="020B0604020202020204" pitchFamily="34" charset="0"/>
            </a:endParaRPr>
          </a:p>
        </p:txBody>
      </p:sp>
      <p:sp>
        <p:nvSpPr>
          <p:cNvPr id="147579" name="Rectangle 757"/>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80" name="Rectangle 758"/>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582" name="Line 814"/>
          <p:cNvSpPr>
            <a:spLocks noChangeShapeType="1"/>
          </p:cNvSpPr>
          <p:nvPr/>
        </p:nvSpPr>
        <p:spPr bwMode="auto">
          <a:xfrm flipV="1">
            <a:off x="2790825" y="513715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83" name="Line 815"/>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84" name="Line 816"/>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85" name="Line 817"/>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586" name="Rectangle 770"/>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7587" name="Rectangle 771"/>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7588" name="Rectangle 772"/>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7589" name="Rectangle 783"/>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7590" name="Rectangle 784"/>
          <p:cNvSpPr>
            <a:spLocks noChangeArrowheads="1"/>
          </p:cNvSpPr>
          <p:nvPr/>
        </p:nvSpPr>
        <p:spPr bwMode="auto">
          <a:xfrm>
            <a:off x="2916238" y="22955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7591" name="Group 785"/>
          <p:cNvGrpSpPr>
            <a:grpSpLocks/>
          </p:cNvGrpSpPr>
          <p:nvPr/>
        </p:nvGrpSpPr>
        <p:grpSpPr bwMode="auto">
          <a:xfrm>
            <a:off x="2655888" y="2493963"/>
            <a:ext cx="976312" cy="174625"/>
            <a:chOff x="2913" y="1215"/>
            <a:chExt cx="615" cy="110"/>
          </a:xfrm>
        </p:grpSpPr>
        <p:sp>
          <p:nvSpPr>
            <p:cNvPr id="147667" name="Rectangle 786"/>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7668" name="Rectangle 787"/>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a:latin typeface="Arial" panose="020B0604020202020204" pitchFamily="34" charset="0"/>
                <a:cs typeface="Arial" panose="020B0604020202020204" pitchFamily="34" charset="0"/>
              </a:endParaRPr>
            </a:p>
          </p:txBody>
        </p:sp>
      </p:grpSp>
      <p:sp>
        <p:nvSpPr>
          <p:cNvPr id="147592" name="Rectangle 788"/>
          <p:cNvSpPr>
            <a:spLocks noChangeArrowheads="1"/>
          </p:cNvSpPr>
          <p:nvPr/>
        </p:nvSpPr>
        <p:spPr bwMode="auto">
          <a:xfrm>
            <a:off x="2763838" y="38004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7593" name="Rectangle 789"/>
          <p:cNvSpPr>
            <a:spLocks noChangeArrowheads="1"/>
          </p:cNvSpPr>
          <p:nvPr/>
        </p:nvSpPr>
        <p:spPr bwMode="auto">
          <a:xfrm>
            <a:off x="2909888" y="37433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7594" name="Group 790"/>
          <p:cNvGrpSpPr>
            <a:grpSpLocks/>
          </p:cNvGrpSpPr>
          <p:nvPr/>
        </p:nvGrpSpPr>
        <p:grpSpPr bwMode="auto">
          <a:xfrm>
            <a:off x="2649538" y="3941763"/>
            <a:ext cx="947737" cy="174625"/>
            <a:chOff x="2913" y="1215"/>
            <a:chExt cx="597" cy="110"/>
          </a:xfrm>
        </p:grpSpPr>
        <p:sp>
          <p:nvSpPr>
            <p:cNvPr id="147665" name="Rectangle 791"/>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7666" name="Rectangle 792"/>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a:latin typeface="Arial" panose="020B0604020202020204" pitchFamily="34" charset="0"/>
                <a:cs typeface="Arial" panose="020B0604020202020204" pitchFamily="34" charset="0"/>
              </a:endParaRPr>
            </a:p>
          </p:txBody>
        </p:sp>
      </p:grpSp>
      <p:sp>
        <p:nvSpPr>
          <p:cNvPr id="147595" name="Rectangle 793"/>
          <p:cNvSpPr>
            <a:spLocks noChangeArrowheads="1"/>
          </p:cNvSpPr>
          <p:nvPr/>
        </p:nvSpPr>
        <p:spPr bwMode="auto">
          <a:xfrm>
            <a:off x="2751138" y="54387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7596" name="Rectangle 794"/>
          <p:cNvSpPr>
            <a:spLocks noChangeArrowheads="1"/>
          </p:cNvSpPr>
          <p:nvPr/>
        </p:nvSpPr>
        <p:spPr bwMode="auto">
          <a:xfrm>
            <a:off x="2897188" y="53816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7597" name="Group 795"/>
          <p:cNvGrpSpPr>
            <a:grpSpLocks/>
          </p:cNvGrpSpPr>
          <p:nvPr/>
        </p:nvGrpSpPr>
        <p:grpSpPr bwMode="auto">
          <a:xfrm>
            <a:off x="2636838" y="5580063"/>
            <a:ext cx="1047750" cy="174625"/>
            <a:chOff x="2913" y="1215"/>
            <a:chExt cx="660" cy="110"/>
          </a:xfrm>
        </p:grpSpPr>
        <p:sp>
          <p:nvSpPr>
            <p:cNvPr id="147663" name="Rectangle 796"/>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7664" name="Rectangle 797"/>
            <p:cNvSpPr>
              <a:spLocks noChangeArrowheads="1"/>
            </p:cNvSpPr>
            <p:nvPr/>
          </p:nvSpPr>
          <p:spPr bwMode="auto">
            <a:xfrm>
              <a:off x="3106" y="1215"/>
              <a:ext cx="46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a:latin typeface="Arial" panose="020B0604020202020204" pitchFamily="34" charset="0"/>
                <a:cs typeface="Arial" panose="020B0604020202020204" pitchFamily="34" charset="0"/>
              </a:endParaRPr>
            </a:p>
          </p:txBody>
        </p:sp>
      </p:grpSp>
      <p:sp>
        <p:nvSpPr>
          <p:cNvPr id="147598" name="Rectangle 798"/>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7599" name="Rectangle 799"/>
          <p:cNvSpPr>
            <a:spLocks noChangeArrowheads="1"/>
          </p:cNvSpPr>
          <p:nvPr/>
        </p:nvSpPr>
        <p:spPr bwMode="auto">
          <a:xfrm>
            <a:off x="2936875" y="1103313"/>
            <a:ext cx="650819"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ISRAEL</a:t>
            </a:r>
            <a:endParaRPr lang="en-US" sz="2000">
              <a:latin typeface="Arial" panose="020B0604020202020204" pitchFamily="34" charset="0"/>
              <a:cs typeface="Arial" panose="020B0604020202020204" pitchFamily="34" charset="0"/>
            </a:endParaRPr>
          </a:p>
        </p:txBody>
      </p:sp>
      <p:grpSp>
        <p:nvGrpSpPr>
          <p:cNvPr id="147600" name="Group 800"/>
          <p:cNvGrpSpPr>
            <a:grpSpLocks/>
          </p:cNvGrpSpPr>
          <p:nvPr/>
        </p:nvGrpSpPr>
        <p:grpSpPr bwMode="auto">
          <a:xfrm>
            <a:off x="2676525" y="1301750"/>
            <a:ext cx="1036638" cy="304800"/>
            <a:chOff x="2913" y="1215"/>
            <a:chExt cx="653" cy="192"/>
          </a:xfrm>
        </p:grpSpPr>
        <p:sp>
          <p:nvSpPr>
            <p:cNvPr id="147661" name="Rectangle 801"/>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a:latin typeface="Arial" panose="020B0604020202020204" pitchFamily="34" charset="0"/>
                <a:cs typeface="Arial" panose="020B0604020202020204" pitchFamily="34" charset="0"/>
              </a:endParaRPr>
            </a:p>
          </p:txBody>
        </p:sp>
        <p:sp>
          <p:nvSpPr>
            <p:cNvPr id="147662" name="Rectangle 802"/>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147601" name="Line 803"/>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02" name="Line 804"/>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03" name="Rectangle 805"/>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7604" name="Text Box 806"/>
          <p:cNvSpPr txBox="1">
            <a:spLocks noChangeArrowheads="1"/>
          </p:cNvSpPr>
          <p:nvPr/>
        </p:nvSpPr>
        <p:spPr bwMode="auto">
          <a:xfrm rot="-5400000">
            <a:off x="2261394" y="3794919"/>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47605" name="Text Box 813"/>
          <p:cNvSpPr txBox="1">
            <a:spLocks noChangeArrowheads="1"/>
          </p:cNvSpPr>
          <p:nvPr/>
        </p:nvSpPr>
        <p:spPr bwMode="auto">
          <a:xfrm rot="-5400000">
            <a:off x="1716881" y="3636169"/>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47607" name="Text Box 808"/>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77705" name="Text Box 809"/>
          <p:cNvSpPr txBox="1">
            <a:spLocks noChangeArrowheads="1"/>
          </p:cNvSpPr>
          <p:nvPr/>
        </p:nvSpPr>
        <p:spPr bwMode="auto">
          <a:xfrm>
            <a:off x="5875338" y="4557713"/>
            <a:ext cx="2998787" cy="147732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ارميا</a:t>
            </a:r>
          </a:p>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إضاءات</a:t>
            </a:r>
          </a:p>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حبقوق</a:t>
            </a:r>
          </a:p>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ناحوم (الى نينوى)</a:t>
            </a:r>
          </a:p>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صفنيا</a:t>
            </a:r>
            <a:endParaRPr lang="en-US" sz="1800" b="1" dirty="0">
              <a:solidFill>
                <a:schemeClr val="bg1"/>
              </a:solidFill>
              <a:latin typeface="Arial" panose="020B0604020202020204" pitchFamily="34" charset="0"/>
              <a:cs typeface="Arial" panose="020B0604020202020204" pitchFamily="34" charset="0"/>
            </a:endParaRPr>
          </a:p>
        </p:txBody>
      </p:sp>
      <p:sp>
        <p:nvSpPr>
          <p:cNvPr id="147609" name="Text Box 811"/>
          <p:cNvSpPr txBox="1">
            <a:spLocks noChangeArrowheads="1"/>
          </p:cNvSpPr>
          <p:nvPr/>
        </p:nvSpPr>
        <p:spPr bwMode="auto">
          <a:xfrm>
            <a:off x="9572625" y="728980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47610" name="Line 812"/>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977714" name="Text Box 818"/>
          <p:cNvSpPr txBox="1">
            <a:spLocks noChangeArrowheads="1"/>
          </p:cNvSpPr>
          <p:nvPr/>
        </p:nvSpPr>
        <p:spPr bwMode="auto">
          <a:xfrm>
            <a:off x="2573338" y="4300538"/>
            <a:ext cx="1292225" cy="236473"/>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60000"/>
              </a:lnSpc>
              <a:spcBef>
                <a:spcPct val="50000"/>
              </a:spcBef>
              <a:defRPr/>
            </a:pPr>
            <a:r>
              <a:rPr lang="ar-JO" sz="1500" b="1" dirty="0">
                <a:solidFill>
                  <a:schemeClr val="hlink"/>
                </a:solidFill>
                <a:latin typeface="Arial" panose="020B0604020202020204" pitchFamily="34" charset="0"/>
                <a:ea typeface="+mn-ea"/>
                <a:cs typeface="Arial" panose="020B0604020202020204" pitchFamily="34" charset="0"/>
              </a:rPr>
              <a:t>مراثي ارميا</a:t>
            </a:r>
            <a:endParaRPr lang="en-US" sz="1500" b="1" dirty="0">
              <a:solidFill>
                <a:schemeClr val="hlink"/>
              </a:solidFill>
              <a:latin typeface="Arial" panose="020B0604020202020204" pitchFamily="34" charset="0"/>
              <a:ea typeface="+mn-ea"/>
              <a:cs typeface="Arial" panose="020B0604020202020204" pitchFamily="34" charset="0"/>
            </a:endParaRPr>
          </a:p>
        </p:txBody>
      </p:sp>
      <p:sp>
        <p:nvSpPr>
          <p:cNvPr id="147612"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13"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14"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7615"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47616"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17"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18"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19"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20"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21"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22"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23"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24"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25"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26"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7627"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7628"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7629"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7630"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7631"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47632"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47633"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47634"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47644" name="Group 226"/>
          <p:cNvGrpSpPr>
            <a:grpSpLocks/>
          </p:cNvGrpSpPr>
          <p:nvPr/>
        </p:nvGrpSpPr>
        <p:grpSpPr bwMode="auto">
          <a:xfrm>
            <a:off x="3669618" y="3567112"/>
            <a:ext cx="536383" cy="889001"/>
            <a:chOff x="5919784" y="2946409"/>
            <a:chExt cx="1400176" cy="1682740"/>
          </a:xfrm>
        </p:grpSpPr>
        <p:grpSp>
          <p:nvGrpSpPr>
            <p:cNvPr id="147647" name="Group 85"/>
            <p:cNvGrpSpPr>
              <a:grpSpLocks/>
            </p:cNvGrpSpPr>
            <p:nvPr/>
          </p:nvGrpSpPr>
          <p:grpSpPr bwMode="auto">
            <a:xfrm>
              <a:off x="6055912" y="3681413"/>
              <a:ext cx="1139013" cy="947736"/>
              <a:chOff x="1330" y="1007"/>
              <a:chExt cx="2659" cy="1949"/>
            </a:xfrm>
          </p:grpSpPr>
          <p:grpSp>
            <p:nvGrpSpPr>
              <p:cNvPr id="147651" name="Group 87"/>
              <p:cNvGrpSpPr>
                <a:grpSpLocks/>
              </p:cNvGrpSpPr>
              <p:nvPr/>
            </p:nvGrpSpPr>
            <p:grpSpPr bwMode="auto">
              <a:xfrm>
                <a:off x="1330" y="1209"/>
                <a:ext cx="2659" cy="1421"/>
                <a:chOff x="351" y="2316"/>
                <a:chExt cx="2659" cy="1421"/>
              </a:xfrm>
            </p:grpSpPr>
            <p:sp>
              <p:nvSpPr>
                <p:cNvPr id="14765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658" name="Freeform 89" descr="Cork"/>
                <p:cNvSpPr>
                  <a:spLocks/>
                </p:cNvSpPr>
                <p:nvPr/>
              </p:nvSpPr>
              <p:spPr bwMode="auto">
                <a:xfrm>
                  <a:off x="351" y="2506"/>
                  <a:ext cx="2659"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4765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65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65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65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765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47648" name="Group 98"/>
            <p:cNvGrpSpPr>
              <a:grpSpLocks/>
            </p:cNvGrpSpPr>
            <p:nvPr/>
          </p:nvGrpSpPr>
          <p:grpSpPr bwMode="auto">
            <a:xfrm>
              <a:off x="5919784" y="2946409"/>
              <a:ext cx="1400176" cy="1433519"/>
              <a:chOff x="3753" y="1840"/>
              <a:chExt cx="882" cy="903"/>
            </a:xfrm>
          </p:grpSpPr>
          <p:sp>
            <p:nvSpPr>
              <p:cNvPr id="230"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31" name="Rectangle 97"/>
              <p:cNvSpPr>
                <a:spLocks noChangeArrowheads="1"/>
              </p:cNvSpPr>
              <p:nvPr/>
            </p:nvSpPr>
            <p:spPr bwMode="auto">
              <a:xfrm>
                <a:off x="3753" y="2381"/>
                <a:ext cx="882" cy="36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sp>
        <p:nvSpPr>
          <p:cNvPr id="977665" name="Text Box 769"/>
          <p:cNvSpPr txBox="1">
            <a:spLocks noChangeArrowheads="1"/>
          </p:cNvSpPr>
          <p:nvPr/>
        </p:nvSpPr>
        <p:spPr bwMode="auto">
          <a:xfrm>
            <a:off x="2627313" y="4098925"/>
            <a:ext cx="1208087"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ارميا</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232"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33"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34"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35"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36"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7"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38"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39"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40"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41"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grpSp>
        <p:nvGrpSpPr>
          <p:cNvPr id="243" name="Group 659"/>
          <p:cNvGrpSpPr>
            <a:grpSpLocks/>
          </p:cNvGrpSpPr>
          <p:nvPr/>
        </p:nvGrpSpPr>
        <p:grpSpPr bwMode="auto">
          <a:xfrm>
            <a:off x="2095970" y="4352209"/>
            <a:ext cx="779463" cy="908050"/>
            <a:chOff x="1234" y="2786"/>
            <a:chExt cx="491" cy="572"/>
          </a:xfrm>
        </p:grpSpPr>
        <p:sp>
          <p:nvSpPr>
            <p:cNvPr id="244"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45"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46"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47"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48"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49"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50"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pic>
        <p:nvPicPr>
          <p:cNvPr id="224" name="Picture 223">
            <a:extLst>
              <a:ext uri="{FF2B5EF4-FFF2-40B4-BE49-F238E27FC236}">
                <a16:creationId xmlns:a16="http://schemas.microsoft.com/office/drawing/2014/main" id="{18CC2B50-3B63-6DE2-C518-FAD150974DB6}"/>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grpSp>
        <p:nvGrpSpPr>
          <p:cNvPr id="226" name="Group 810">
            <a:extLst>
              <a:ext uri="{FF2B5EF4-FFF2-40B4-BE49-F238E27FC236}">
                <a16:creationId xmlns:a16="http://schemas.microsoft.com/office/drawing/2014/main" id="{5D2850C8-C104-8C02-C563-D53A2A2CA80C}"/>
              </a:ext>
            </a:extLst>
          </p:cNvPr>
          <p:cNvGrpSpPr>
            <a:grpSpLocks/>
          </p:cNvGrpSpPr>
          <p:nvPr/>
        </p:nvGrpSpPr>
        <p:grpSpPr bwMode="auto">
          <a:xfrm>
            <a:off x="2443163" y="3678238"/>
            <a:ext cx="6800850" cy="2390775"/>
            <a:chOff x="1539" y="2317"/>
            <a:chExt cx="4284" cy="1506"/>
          </a:xfrm>
        </p:grpSpPr>
        <p:sp>
          <p:nvSpPr>
            <p:cNvPr id="227" name="AutoShape 230">
              <a:extLst>
                <a:ext uri="{FF2B5EF4-FFF2-40B4-BE49-F238E27FC236}">
                  <a16:creationId xmlns:a16="http://schemas.microsoft.com/office/drawing/2014/main" id="{8C783E32-74D3-623B-3F67-F55967D02EB4}"/>
                </a:ext>
              </a:extLst>
            </p:cNvPr>
            <p:cNvSpPr>
              <a:spLocks noChangeArrowheads="1"/>
            </p:cNvSpPr>
            <p:nvPr/>
          </p:nvSpPr>
          <p:spPr bwMode="auto">
            <a:xfrm>
              <a:off x="3472" y="2381"/>
              <a:ext cx="2351" cy="1442"/>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ea typeface="+mn-ea"/>
                <a:cs typeface="+mn-cs"/>
              </a:endParaRPr>
            </a:p>
          </p:txBody>
        </p:sp>
        <p:sp>
          <p:nvSpPr>
            <p:cNvPr id="228" name="AutoShape 626">
              <a:extLst>
                <a:ext uri="{FF2B5EF4-FFF2-40B4-BE49-F238E27FC236}">
                  <a16:creationId xmlns:a16="http://schemas.microsoft.com/office/drawing/2014/main" id="{D89DB124-9524-8C06-6DB5-45218D8F9190}"/>
                </a:ext>
              </a:extLst>
            </p:cNvPr>
            <p:cNvSpPr>
              <a:spLocks noChangeArrowheads="1"/>
            </p:cNvSpPr>
            <p:nvPr/>
          </p:nvSpPr>
          <p:spPr bwMode="auto">
            <a:xfrm>
              <a:off x="1539" y="2317"/>
              <a:ext cx="1003" cy="1083"/>
            </a:xfrm>
            <a:prstGeom prst="roundRect">
              <a:avLst>
                <a:gd name="adj" fmla="val 16667"/>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ea typeface="+mn-ea"/>
                <a:cs typeface="+mn-cs"/>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500" fill="hold"/>
                                        <p:tgtEl>
                                          <p:spTgt spid="226"/>
                                        </p:tgtEl>
                                        <p:attrNameLst>
                                          <p:attrName>ppt_w</p:attrName>
                                        </p:attrNameLst>
                                      </p:cBhvr>
                                      <p:tavLst>
                                        <p:tav tm="0">
                                          <p:val>
                                            <p:fltVal val="0"/>
                                          </p:val>
                                        </p:tav>
                                        <p:tav tm="100000">
                                          <p:val>
                                            <p:strVal val="#ppt_w"/>
                                          </p:val>
                                        </p:tav>
                                      </p:tavLst>
                                    </p:anim>
                                    <p:anim calcmode="lin" valueType="num">
                                      <p:cBhvr>
                                        <p:cTn id="8" dur="500" fill="hold"/>
                                        <p:tgtEl>
                                          <p:spTgt spid="226"/>
                                        </p:tgtEl>
                                        <p:attrNameLst>
                                          <p:attrName>ppt_h</p:attrName>
                                        </p:attrNameLst>
                                      </p:cBhvr>
                                      <p:tavLst>
                                        <p:tav tm="0">
                                          <p:val>
                                            <p:fltVal val="0"/>
                                          </p:val>
                                        </p:tav>
                                        <p:tav tm="100000">
                                          <p:val>
                                            <p:strVal val="#ppt_h"/>
                                          </p:val>
                                        </p:tav>
                                      </p:tavLst>
                                    </p:anim>
                                    <p:anim calcmode="lin" valueType="num">
                                      <p:cBhvr>
                                        <p:cTn id="9" dur="500" fill="hold"/>
                                        <p:tgtEl>
                                          <p:spTgt spid="226"/>
                                        </p:tgtEl>
                                        <p:attrNameLst>
                                          <p:attrName>ppt_x</p:attrName>
                                        </p:attrNameLst>
                                      </p:cBhvr>
                                      <p:tavLst>
                                        <p:tav tm="0">
                                          <p:val>
                                            <p:fltVal val="0.5"/>
                                          </p:val>
                                        </p:tav>
                                        <p:tav tm="100000">
                                          <p:val>
                                            <p:strVal val="#ppt_x"/>
                                          </p:val>
                                        </p:tav>
                                      </p:tavLst>
                                    </p:anim>
                                    <p:anim calcmode="lin" valueType="num">
                                      <p:cBhvr>
                                        <p:cTn id="10" dur="500" fill="hold"/>
                                        <p:tgtEl>
                                          <p:spTgt spid="226"/>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77705">
                                            <p:txEl>
                                              <p:pRg st="0" end="0"/>
                                            </p:txEl>
                                          </p:spTgt>
                                        </p:tgtEl>
                                        <p:attrNameLst>
                                          <p:attrName>style.visibility</p:attrName>
                                        </p:attrNameLst>
                                      </p:cBhvr>
                                      <p:to>
                                        <p:strVal val="visible"/>
                                      </p:to>
                                    </p:set>
                                    <p:animEffect transition="in" filter="box(out)">
                                      <p:cBhvr>
                                        <p:cTn id="14" dur="500"/>
                                        <p:tgtEl>
                                          <p:spTgt spid="977705">
                                            <p:txEl>
                                              <p:pRg st="0" end="0"/>
                                            </p:txEl>
                                          </p:spTgt>
                                        </p:tgtEl>
                                      </p:cBhvr>
                                    </p:animEffect>
                                  </p:childTnLst>
                                </p:cTn>
                              </p:par>
                            </p:childTnLst>
                          </p:cTn>
                        </p:par>
                        <p:par>
                          <p:cTn id="15" fill="hold">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77705">
                                            <p:txEl>
                                              <p:pRg st="1" end="1"/>
                                            </p:txEl>
                                          </p:spTgt>
                                        </p:tgtEl>
                                        <p:attrNameLst>
                                          <p:attrName>style.visibility</p:attrName>
                                        </p:attrNameLst>
                                      </p:cBhvr>
                                      <p:to>
                                        <p:strVal val="visible"/>
                                      </p:to>
                                    </p:set>
                                    <p:animEffect transition="in" filter="box(out)">
                                      <p:cBhvr>
                                        <p:cTn id="18" dur="500"/>
                                        <p:tgtEl>
                                          <p:spTgt spid="977705">
                                            <p:txEl>
                                              <p:pRg st="1" end="1"/>
                                            </p:txEl>
                                          </p:spTgt>
                                        </p:tgtEl>
                                      </p:cBhvr>
                                    </p:animEffect>
                                  </p:childTnLst>
                                </p:cTn>
                              </p:par>
                            </p:childTnLst>
                          </p:cTn>
                        </p:par>
                        <p:par>
                          <p:cTn id="19" fill="hold">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977705">
                                            <p:txEl>
                                              <p:pRg st="2" end="2"/>
                                            </p:txEl>
                                          </p:spTgt>
                                        </p:tgtEl>
                                        <p:attrNameLst>
                                          <p:attrName>style.visibility</p:attrName>
                                        </p:attrNameLst>
                                      </p:cBhvr>
                                      <p:to>
                                        <p:strVal val="visible"/>
                                      </p:to>
                                    </p:set>
                                    <p:animEffect transition="in" filter="box(out)">
                                      <p:cBhvr>
                                        <p:cTn id="22" dur="500"/>
                                        <p:tgtEl>
                                          <p:spTgt spid="977705">
                                            <p:txEl>
                                              <p:pRg st="2" end="2"/>
                                            </p:txEl>
                                          </p:spTgt>
                                        </p:tgtEl>
                                      </p:cBhvr>
                                    </p:animEffect>
                                  </p:childTnLst>
                                </p:cTn>
                              </p:par>
                            </p:childTnLst>
                          </p:cTn>
                        </p:par>
                        <p:par>
                          <p:cTn id="23" fill="hold">
                            <p:stCondLst>
                              <p:cond delay="2000"/>
                            </p:stCondLst>
                            <p:childTnLst>
                              <p:par>
                                <p:cTn id="24" presetID="4" presetClass="entr" presetSubtype="32" fill="hold" grpId="0" nodeType="afterEffect">
                                  <p:stCondLst>
                                    <p:cond delay="0"/>
                                  </p:stCondLst>
                                  <p:childTnLst>
                                    <p:set>
                                      <p:cBhvr>
                                        <p:cTn id="25" dur="1" fill="hold">
                                          <p:stCondLst>
                                            <p:cond delay="0"/>
                                          </p:stCondLst>
                                        </p:cTn>
                                        <p:tgtEl>
                                          <p:spTgt spid="977705">
                                            <p:txEl>
                                              <p:pRg st="3" end="3"/>
                                            </p:txEl>
                                          </p:spTgt>
                                        </p:tgtEl>
                                        <p:attrNameLst>
                                          <p:attrName>style.visibility</p:attrName>
                                        </p:attrNameLst>
                                      </p:cBhvr>
                                      <p:to>
                                        <p:strVal val="visible"/>
                                      </p:to>
                                    </p:set>
                                    <p:animEffect transition="in" filter="box(out)">
                                      <p:cBhvr>
                                        <p:cTn id="26" dur="500"/>
                                        <p:tgtEl>
                                          <p:spTgt spid="977705">
                                            <p:txEl>
                                              <p:pRg st="3" end="3"/>
                                            </p:txEl>
                                          </p:spTgt>
                                        </p:tgtEl>
                                      </p:cBhvr>
                                    </p:animEffect>
                                  </p:childTnLst>
                                </p:cTn>
                              </p:par>
                            </p:childTnLst>
                          </p:cTn>
                        </p:par>
                        <p:par>
                          <p:cTn id="27" fill="hold">
                            <p:stCondLst>
                              <p:cond delay="2500"/>
                            </p:stCondLst>
                            <p:childTnLst>
                              <p:par>
                                <p:cTn id="28" presetID="4" presetClass="entr" presetSubtype="32" fill="hold" grpId="0" nodeType="afterEffect">
                                  <p:stCondLst>
                                    <p:cond delay="0"/>
                                  </p:stCondLst>
                                  <p:childTnLst>
                                    <p:set>
                                      <p:cBhvr>
                                        <p:cTn id="29" dur="1" fill="hold">
                                          <p:stCondLst>
                                            <p:cond delay="0"/>
                                          </p:stCondLst>
                                        </p:cTn>
                                        <p:tgtEl>
                                          <p:spTgt spid="977705">
                                            <p:txEl>
                                              <p:pRg st="4" end="4"/>
                                            </p:txEl>
                                          </p:spTgt>
                                        </p:tgtEl>
                                        <p:attrNameLst>
                                          <p:attrName>style.visibility</p:attrName>
                                        </p:attrNameLst>
                                      </p:cBhvr>
                                      <p:to>
                                        <p:strVal val="visible"/>
                                      </p:to>
                                    </p:set>
                                    <p:animEffect transition="in" filter="box(out)">
                                      <p:cBhvr>
                                        <p:cTn id="30" dur="500"/>
                                        <p:tgtEl>
                                          <p:spTgt spid="97770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7705" grpId="0" build="p" autoUpdateAnimBg="0" advAuto="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06"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07"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08"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09"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10"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11"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12"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13"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14"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15"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16"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17"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18"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19"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20"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21"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22"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23"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24"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25"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26"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27"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49528"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49529"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9530"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31"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9532" name="Rectangle 204"/>
          <p:cNvSpPr>
            <a:spLocks noChangeArrowheads="1"/>
          </p:cNvSpPr>
          <p:nvPr/>
        </p:nvSpPr>
        <p:spPr bwMode="auto">
          <a:xfrm>
            <a:off x="5529263" y="1582738"/>
            <a:ext cx="4259262" cy="5694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979149" name="Rectangle 205"/>
          <p:cNvSpPr>
            <a:spLocks noChangeArrowheads="1"/>
          </p:cNvSpPr>
          <p:nvPr/>
        </p:nvSpPr>
        <p:spPr bwMode="auto">
          <a:xfrm>
            <a:off x="5143500" y="4014788"/>
            <a:ext cx="4495800" cy="422167"/>
          </a:xfrm>
          <a:prstGeom prst="rect">
            <a:avLst/>
          </a:prstGeom>
          <a:noFill/>
          <a:ln w="12700">
            <a:noFill/>
            <a:miter lim="800000"/>
            <a:headEnd/>
            <a:tailEnd/>
          </a:ln>
          <a:effectLst>
            <a:outerShdw blurRad="63500" dist="71842" dir="2700000" algn="ctr" rotWithShape="0">
              <a:schemeClr val="tx1">
                <a:alpha val="74998"/>
              </a:schemeClr>
            </a:outerShdw>
          </a:effectLst>
        </p:spPr>
        <p:txBody>
          <a:bodyPr lIns="90487" tIns="44450" rIns="90487" bIns="44450">
            <a:spAutoFit/>
          </a:bodyPr>
          <a:lstStyle/>
          <a:p>
            <a:pPr algn="ctr">
              <a:lnSpc>
                <a:spcPct val="90000"/>
              </a:lnSpc>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إلى المملكة "الجنوبية":</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979150" name="Rectangle 206"/>
          <p:cNvSpPr>
            <a:spLocks noChangeArrowheads="1"/>
          </p:cNvSpPr>
          <p:nvPr/>
        </p:nvSpPr>
        <p:spPr bwMode="auto">
          <a:xfrm>
            <a:off x="6019800" y="4554538"/>
            <a:ext cx="3386138" cy="1795462"/>
          </a:xfrm>
          <a:prstGeom prst="rect">
            <a:avLst/>
          </a:prstGeom>
          <a:noFill/>
          <a:ln w="50800">
            <a:noFill/>
            <a:miter lim="800000"/>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49535" name="Text Box 211"/>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979162" name="Rectangle 218"/>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49537" name="Text Box 223"/>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72</a:t>
            </a:r>
          </a:p>
        </p:txBody>
      </p:sp>
      <p:grpSp>
        <p:nvGrpSpPr>
          <p:cNvPr id="149538" name="Group 224"/>
          <p:cNvGrpSpPr>
            <a:grpSpLocks/>
          </p:cNvGrpSpPr>
          <p:nvPr/>
        </p:nvGrpSpPr>
        <p:grpSpPr bwMode="auto">
          <a:xfrm>
            <a:off x="5568949" y="6367463"/>
            <a:ext cx="3619500" cy="822325"/>
            <a:chOff x="3680" y="4011"/>
            <a:chExt cx="2280" cy="518"/>
          </a:xfrm>
        </p:grpSpPr>
        <p:sp>
          <p:nvSpPr>
            <p:cNvPr id="979169" name="Text Box 225"/>
            <p:cNvSpPr txBox="1">
              <a:spLocks noChangeArrowheads="1"/>
            </p:cNvSpPr>
            <p:nvPr/>
          </p:nvSpPr>
          <p:spPr bwMode="auto">
            <a:xfrm>
              <a:off x="3680" y="4058"/>
              <a:ext cx="2193"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حوالي ۵٩۵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79170" name="AutoShape 226"/>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979173" name="Rectangle 229"/>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grpSp>
        <p:nvGrpSpPr>
          <p:cNvPr id="3" name="Group 813"/>
          <p:cNvGrpSpPr>
            <a:grpSpLocks/>
          </p:cNvGrpSpPr>
          <p:nvPr/>
        </p:nvGrpSpPr>
        <p:grpSpPr bwMode="auto">
          <a:xfrm>
            <a:off x="5256213" y="4527550"/>
            <a:ext cx="4191000" cy="1377950"/>
            <a:chOff x="3311" y="2852"/>
            <a:chExt cx="2640" cy="868"/>
          </a:xfrm>
        </p:grpSpPr>
        <p:sp>
          <p:nvSpPr>
            <p:cNvPr id="979178" name="Text Box 234"/>
            <p:cNvSpPr txBox="1">
              <a:spLocks noChangeArrowheads="1"/>
            </p:cNvSpPr>
            <p:nvPr/>
          </p:nvSpPr>
          <p:spPr bwMode="auto">
            <a:xfrm>
              <a:off x="3554" y="2852"/>
              <a:ext cx="2139" cy="26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90000"/>
                </a:lnSpc>
                <a:spcBef>
                  <a:spcPct val="50000"/>
                </a:spcBef>
                <a:defRPr/>
              </a:pPr>
              <a:r>
                <a:rPr lang="ar-JO" sz="2400" b="1" dirty="0">
                  <a:solidFill>
                    <a:schemeClr val="bg1"/>
                  </a:solidFill>
                  <a:latin typeface="Arial" panose="020B0604020202020204" pitchFamily="34" charset="0"/>
                  <a:ea typeface="+mn-ea"/>
                  <a:cs typeface="Arial" panose="020B0604020202020204" pitchFamily="34" charset="0"/>
                </a:rPr>
                <a:t>العهد الجديد</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979179" name="Text Box 235"/>
            <p:cNvSpPr txBox="1">
              <a:spLocks noChangeArrowheads="1"/>
            </p:cNvSpPr>
            <p:nvPr/>
          </p:nvSpPr>
          <p:spPr bwMode="auto">
            <a:xfrm>
              <a:off x="3563" y="3151"/>
              <a:ext cx="2121" cy="26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90000"/>
                </a:lnSpc>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أعلن في</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979180" name="Text Box 236"/>
            <p:cNvSpPr txBox="1">
              <a:spLocks noChangeArrowheads="1"/>
            </p:cNvSpPr>
            <p:nvPr/>
          </p:nvSpPr>
          <p:spPr bwMode="auto">
            <a:xfrm>
              <a:off x="3311" y="3432"/>
              <a:ext cx="2640" cy="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2400" b="1" dirty="0">
                  <a:solidFill>
                    <a:schemeClr val="bg1"/>
                  </a:solidFill>
                  <a:latin typeface="Arial" panose="020B0604020202020204" pitchFamily="34" charset="0"/>
                  <a:cs typeface="Arial" panose="020B0604020202020204" pitchFamily="34" charset="0"/>
                </a:rPr>
                <a:t>إرميا ۳١:۳١</a:t>
              </a:r>
              <a:endParaRPr lang="en-US" sz="2400" b="1" dirty="0">
                <a:solidFill>
                  <a:srgbClr val="66FFFF"/>
                </a:solidFill>
                <a:latin typeface="Arial" panose="020B0604020202020204" pitchFamily="34" charset="0"/>
                <a:cs typeface="Arial" panose="020B0604020202020204" pitchFamily="34" charset="0"/>
              </a:endParaRPr>
            </a:p>
          </p:txBody>
        </p:sp>
      </p:grpSp>
      <p:sp>
        <p:nvSpPr>
          <p:cNvPr id="149543" name="Rectangle 448"/>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9544" name="Rectangle 449"/>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9545" name="Rectangle 450"/>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79395" name="Rectangle 451"/>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9547" name="Rectangle 627"/>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9548" name="AutoShape 630"/>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49" name="Rectangle 631"/>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50" name="Rectangle 632"/>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51" name="Rectangle 633"/>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52" name="AutoShape 634"/>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53" name="AutoShape 635"/>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54" name="AutoShape 636"/>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55" name="AutoShape 637"/>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56" name="AutoShape 638"/>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57" name="Rectangle 639"/>
          <p:cNvSpPr>
            <a:spLocks noChangeArrowheads="1"/>
          </p:cNvSpPr>
          <p:nvPr/>
        </p:nvSpPr>
        <p:spPr bwMode="auto">
          <a:xfrm>
            <a:off x="2757488" y="629602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9558" name="Rectangle 640"/>
          <p:cNvSpPr>
            <a:spLocks noChangeArrowheads="1"/>
          </p:cNvSpPr>
          <p:nvPr/>
        </p:nvSpPr>
        <p:spPr bwMode="auto">
          <a:xfrm>
            <a:off x="2903538" y="623887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9559" name="Group 641"/>
          <p:cNvGrpSpPr>
            <a:grpSpLocks/>
          </p:cNvGrpSpPr>
          <p:nvPr/>
        </p:nvGrpSpPr>
        <p:grpSpPr bwMode="auto">
          <a:xfrm>
            <a:off x="2643188" y="6437313"/>
            <a:ext cx="984250" cy="174625"/>
            <a:chOff x="2913" y="1215"/>
            <a:chExt cx="620" cy="110"/>
          </a:xfrm>
        </p:grpSpPr>
        <p:sp>
          <p:nvSpPr>
            <p:cNvPr id="149736" name="Rectangle 642"/>
            <p:cNvSpPr>
              <a:spLocks noChangeArrowheads="1"/>
            </p:cNvSpPr>
            <p:nvPr/>
          </p:nvSpPr>
          <p:spPr bwMode="auto">
            <a:xfrm>
              <a:off x="2913" y="1219"/>
              <a:ext cx="236"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9737" name="Rectangle 643"/>
            <p:cNvSpPr>
              <a:spLocks noChangeArrowheads="1"/>
            </p:cNvSpPr>
            <p:nvPr/>
          </p:nvSpPr>
          <p:spPr bwMode="auto">
            <a:xfrm>
              <a:off x="3106" y="1215"/>
              <a:ext cx="42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a:latin typeface="Arial" panose="020B0604020202020204" pitchFamily="34" charset="0"/>
                <a:cs typeface="Arial" panose="020B0604020202020204" pitchFamily="34" charset="0"/>
              </a:endParaRPr>
            </a:p>
          </p:txBody>
        </p:sp>
      </p:grpSp>
      <p:sp>
        <p:nvSpPr>
          <p:cNvPr id="149560" name="Rectangle 644"/>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9561" name="Rectangle 645"/>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9562" name="Rectangle 646"/>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79591" name="Rectangle 647"/>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9564" name="Line 648"/>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9565" name="Line 649"/>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66" name="Line 653"/>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67" name="Line 655"/>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68" name="Rectangle 667"/>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9569" name="Line 668"/>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70" name="Line 669"/>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71" name="Rectangle 670"/>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9572" name="Rectangle 671"/>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573" name="Rectangle 672"/>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9574" name="Rectangle 673"/>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9575" name="Line 674"/>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76" name="Line 679"/>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77" name="Line 680"/>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78" name="Line 682"/>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79" name="Line 683"/>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80" name="Line 684"/>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81" name="Line 685"/>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82" name="Line 686"/>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83" name="Rectangle 687"/>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9584" name="Rectangle 688"/>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9585" name="Rectangle 692"/>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9586" name="Rectangle 693"/>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9587" name="AutoShape 694"/>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9588" name="Rectangle 705"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589" name="Line 706"/>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90" name="Line 707"/>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91" name="Line 708"/>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92" name="Line 709"/>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93" name="Line 710"/>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94" name="Line 711"/>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595" name="Rectangle 713"/>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596" name="Rectangle 714"/>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597" name="Rectangle 715"/>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598" name="Text Box 716"/>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9599" name="Text Box 717"/>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49600" name="Rectangle 718"/>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601" name="Rectangle 719"/>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602" name="Rectangle 720"/>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603" name="Rectangle 721"/>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604" name="Rectangle 722"/>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605" name="Rectangle 723"/>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606" name="Rectangle 724"/>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49607" name="Rectangle 725"/>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608" name="Rectangle 726"/>
          <p:cNvSpPr>
            <a:spLocks noChangeArrowheads="1"/>
          </p:cNvSpPr>
          <p:nvPr/>
        </p:nvSpPr>
        <p:spPr bwMode="auto">
          <a:xfrm>
            <a:off x="2513013" y="4684713"/>
            <a:ext cx="147955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49609" name="Rectangle 727"/>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10" name="Rectangle 728"/>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611" name="Line 729"/>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12" name="Line 730"/>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13" name="Line 731"/>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14" name="Line 732"/>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15" name="Rectangle 733"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16" name="Rectangle 734"/>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49617" name="Line 735"/>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18" name="Rectangle 737"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19" name="Rectangle 738"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20" name="Rectangle 739"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21" name="Arc 740"/>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22" name="Text Box 741"/>
          <p:cNvSpPr txBox="1">
            <a:spLocks noChangeArrowheads="1"/>
          </p:cNvSpPr>
          <p:nvPr/>
        </p:nvSpPr>
        <p:spPr bwMode="auto">
          <a:xfrm>
            <a:off x="2725738" y="1474788"/>
            <a:ext cx="1000125" cy="282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عاموس</a:t>
            </a:r>
            <a:endParaRPr lang="en-US" sz="1700" b="1" dirty="0">
              <a:latin typeface="Arial" panose="020B0604020202020204" pitchFamily="34" charset="0"/>
              <a:cs typeface="Arial" panose="020B0604020202020204" pitchFamily="34" charset="0"/>
            </a:endParaRPr>
          </a:p>
        </p:txBody>
      </p:sp>
      <p:sp>
        <p:nvSpPr>
          <p:cNvPr id="149623" name="Text Box 742"/>
          <p:cNvSpPr txBox="1">
            <a:spLocks noChangeArrowheads="1"/>
          </p:cNvSpPr>
          <p:nvPr/>
        </p:nvSpPr>
        <p:spPr bwMode="auto">
          <a:xfrm>
            <a:off x="2724150" y="1730375"/>
            <a:ext cx="998538"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هوشع</a:t>
            </a:r>
            <a:endParaRPr lang="en-US" sz="1700" b="1" dirty="0">
              <a:latin typeface="Arial" panose="020B0604020202020204" pitchFamily="34" charset="0"/>
              <a:cs typeface="Arial" panose="020B0604020202020204" pitchFamily="34" charset="0"/>
            </a:endParaRPr>
          </a:p>
        </p:txBody>
      </p:sp>
      <p:sp>
        <p:nvSpPr>
          <p:cNvPr id="149624" name="Text Box 743"/>
          <p:cNvSpPr txBox="1">
            <a:spLocks noChangeArrowheads="1"/>
          </p:cNvSpPr>
          <p:nvPr/>
        </p:nvSpPr>
        <p:spPr bwMode="auto">
          <a:xfrm>
            <a:off x="2732088" y="2676525"/>
            <a:ext cx="99853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اشعياء</a:t>
            </a:r>
            <a:endParaRPr lang="en-US" sz="1700" b="1" dirty="0">
              <a:latin typeface="Arial" panose="020B0604020202020204" pitchFamily="34" charset="0"/>
              <a:cs typeface="Arial" panose="020B0604020202020204" pitchFamily="34" charset="0"/>
            </a:endParaRPr>
          </a:p>
        </p:txBody>
      </p:sp>
      <p:sp>
        <p:nvSpPr>
          <p:cNvPr id="149625" name="Text Box 744"/>
          <p:cNvSpPr txBox="1">
            <a:spLocks noChangeArrowheads="1"/>
          </p:cNvSpPr>
          <p:nvPr/>
        </p:nvSpPr>
        <p:spPr bwMode="auto">
          <a:xfrm>
            <a:off x="2727325" y="2946400"/>
            <a:ext cx="998538"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يوئيل</a:t>
            </a:r>
            <a:endParaRPr lang="en-US" sz="1700" b="1" dirty="0">
              <a:latin typeface="Arial" panose="020B0604020202020204" pitchFamily="34" charset="0"/>
              <a:cs typeface="Arial" panose="020B0604020202020204" pitchFamily="34" charset="0"/>
            </a:endParaRPr>
          </a:p>
        </p:txBody>
      </p:sp>
      <p:sp>
        <p:nvSpPr>
          <p:cNvPr id="149626" name="Text Box 745"/>
          <p:cNvSpPr txBox="1">
            <a:spLocks noChangeArrowheads="1"/>
          </p:cNvSpPr>
          <p:nvPr/>
        </p:nvSpPr>
        <p:spPr bwMode="auto">
          <a:xfrm>
            <a:off x="2733675" y="3235325"/>
            <a:ext cx="1000125"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ميخا</a:t>
            </a:r>
            <a:endParaRPr lang="en-US" sz="1700" b="1" dirty="0">
              <a:latin typeface="Arial" panose="020B0604020202020204" pitchFamily="34" charset="0"/>
              <a:cs typeface="Arial" panose="020B0604020202020204" pitchFamily="34" charset="0"/>
            </a:endParaRPr>
          </a:p>
        </p:txBody>
      </p:sp>
      <p:sp>
        <p:nvSpPr>
          <p:cNvPr id="149627" name="Text Box 746"/>
          <p:cNvSpPr txBox="1">
            <a:spLocks noChangeArrowheads="1"/>
          </p:cNvSpPr>
          <p:nvPr/>
        </p:nvSpPr>
        <p:spPr bwMode="auto">
          <a:xfrm>
            <a:off x="2443163" y="4630738"/>
            <a:ext cx="1573212"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حبقوق</a:t>
            </a:r>
            <a:endParaRPr lang="en-US" sz="1700" b="1" dirty="0">
              <a:latin typeface="Arial" panose="020B0604020202020204" pitchFamily="34" charset="0"/>
              <a:cs typeface="Arial" panose="020B0604020202020204" pitchFamily="34" charset="0"/>
            </a:endParaRPr>
          </a:p>
        </p:txBody>
      </p:sp>
      <p:sp>
        <p:nvSpPr>
          <p:cNvPr id="149628" name="Text Box 747"/>
          <p:cNvSpPr txBox="1">
            <a:spLocks noChangeArrowheads="1"/>
          </p:cNvSpPr>
          <p:nvPr/>
        </p:nvSpPr>
        <p:spPr bwMode="auto">
          <a:xfrm>
            <a:off x="2450154" y="5137150"/>
            <a:ext cx="1514475"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صفنيا</a:t>
            </a:r>
            <a:endParaRPr lang="en-US" sz="1700" b="1" dirty="0">
              <a:latin typeface="Arial" panose="020B0604020202020204" pitchFamily="34" charset="0"/>
              <a:cs typeface="Arial" panose="020B0604020202020204" pitchFamily="34" charset="0"/>
            </a:endParaRPr>
          </a:p>
        </p:txBody>
      </p:sp>
      <p:sp>
        <p:nvSpPr>
          <p:cNvPr id="149629" name="Text Box 754"/>
          <p:cNvSpPr txBox="1">
            <a:spLocks noChangeArrowheads="1"/>
          </p:cNvSpPr>
          <p:nvPr/>
        </p:nvSpPr>
        <p:spPr bwMode="auto">
          <a:xfrm>
            <a:off x="2459038" y="2014538"/>
            <a:ext cx="113823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يونان</a:t>
            </a:r>
            <a:endParaRPr lang="en-US" sz="1600" b="1" dirty="0">
              <a:latin typeface="Arial" panose="020B0604020202020204" pitchFamily="34" charset="0"/>
              <a:cs typeface="Arial" panose="020B0604020202020204" pitchFamily="34" charset="0"/>
            </a:endParaRPr>
          </a:p>
        </p:txBody>
      </p:sp>
      <p:sp>
        <p:nvSpPr>
          <p:cNvPr id="149630" name="Text Box 755"/>
          <p:cNvSpPr txBox="1">
            <a:spLocks noChangeArrowheads="1"/>
          </p:cNvSpPr>
          <p:nvPr/>
        </p:nvSpPr>
        <p:spPr bwMode="auto">
          <a:xfrm>
            <a:off x="2962275" y="1925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149631" name="Text Box 756"/>
          <p:cNvSpPr txBox="1">
            <a:spLocks noChangeArrowheads="1"/>
          </p:cNvSpPr>
          <p:nvPr/>
        </p:nvSpPr>
        <p:spPr bwMode="auto">
          <a:xfrm>
            <a:off x="2500313" y="4892675"/>
            <a:ext cx="113823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ناحوم</a:t>
            </a:r>
            <a:endParaRPr lang="en-US" sz="1600" b="1" dirty="0">
              <a:latin typeface="Arial" panose="020B0604020202020204" pitchFamily="34" charset="0"/>
              <a:cs typeface="Arial" panose="020B0604020202020204" pitchFamily="34" charset="0"/>
            </a:endParaRPr>
          </a:p>
        </p:txBody>
      </p:sp>
      <p:sp>
        <p:nvSpPr>
          <p:cNvPr id="149632" name="Text Box 757"/>
          <p:cNvSpPr txBox="1">
            <a:spLocks noChangeArrowheads="1"/>
          </p:cNvSpPr>
          <p:nvPr/>
        </p:nvSpPr>
        <p:spPr bwMode="auto">
          <a:xfrm>
            <a:off x="2914650" y="4822825"/>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149633" name="Text Box 758"/>
          <p:cNvSpPr txBox="1">
            <a:spLocks noChangeArrowheads="1"/>
          </p:cNvSpPr>
          <p:nvPr/>
        </p:nvSpPr>
        <p:spPr bwMode="auto">
          <a:xfrm>
            <a:off x="2560638" y="3519488"/>
            <a:ext cx="113823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عوبيديا</a:t>
            </a:r>
            <a:endParaRPr lang="en-US" sz="1600" b="1" dirty="0">
              <a:latin typeface="Arial" panose="020B0604020202020204" pitchFamily="34" charset="0"/>
              <a:cs typeface="Arial" panose="020B0604020202020204" pitchFamily="34" charset="0"/>
            </a:endParaRPr>
          </a:p>
        </p:txBody>
      </p:sp>
      <p:sp>
        <p:nvSpPr>
          <p:cNvPr id="149634" name="Text Box 759"/>
          <p:cNvSpPr txBox="1">
            <a:spLocks noChangeArrowheads="1"/>
          </p:cNvSpPr>
          <p:nvPr/>
        </p:nvSpPr>
        <p:spPr bwMode="auto">
          <a:xfrm>
            <a:off x="2994025" y="3449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(EDOM)</a:t>
            </a:r>
            <a:endParaRPr lang="en-US" sz="800" b="1">
              <a:latin typeface="Arial" panose="020B0604020202020204" pitchFamily="34" charset="0"/>
              <a:cs typeface="Arial" panose="020B0604020202020204" pitchFamily="34" charset="0"/>
            </a:endParaRPr>
          </a:p>
        </p:txBody>
      </p:sp>
      <p:sp>
        <p:nvSpPr>
          <p:cNvPr id="149635" name="Rectangle 760"/>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36" name="Rectangle 761"/>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638" name="Rectangle 773"/>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9639" name="Rectangle 774"/>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9640" name="Rectangle 775"/>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9641" name="Rectangle 786"/>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9642" name="Rectangle 787"/>
          <p:cNvSpPr>
            <a:spLocks noChangeArrowheads="1"/>
          </p:cNvSpPr>
          <p:nvPr/>
        </p:nvSpPr>
        <p:spPr bwMode="auto">
          <a:xfrm>
            <a:off x="2916238" y="22955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9643" name="Group 788"/>
          <p:cNvGrpSpPr>
            <a:grpSpLocks/>
          </p:cNvGrpSpPr>
          <p:nvPr/>
        </p:nvGrpSpPr>
        <p:grpSpPr bwMode="auto">
          <a:xfrm>
            <a:off x="2655888" y="2493963"/>
            <a:ext cx="976312" cy="174625"/>
            <a:chOff x="2913" y="1215"/>
            <a:chExt cx="615" cy="110"/>
          </a:xfrm>
        </p:grpSpPr>
        <p:sp>
          <p:nvSpPr>
            <p:cNvPr id="149725" name="Rectangle 789"/>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9726" name="Rectangle 790"/>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a:latin typeface="Arial" panose="020B0604020202020204" pitchFamily="34" charset="0"/>
                <a:cs typeface="Arial" panose="020B0604020202020204" pitchFamily="34" charset="0"/>
              </a:endParaRPr>
            </a:p>
          </p:txBody>
        </p:sp>
      </p:grpSp>
      <p:sp>
        <p:nvSpPr>
          <p:cNvPr id="149644" name="Rectangle 791"/>
          <p:cNvSpPr>
            <a:spLocks noChangeArrowheads="1"/>
          </p:cNvSpPr>
          <p:nvPr/>
        </p:nvSpPr>
        <p:spPr bwMode="auto">
          <a:xfrm>
            <a:off x="2763838" y="38004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9645" name="Rectangle 792"/>
          <p:cNvSpPr>
            <a:spLocks noChangeArrowheads="1"/>
          </p:cNvSpPr>
          <p:nvPr/>
        </p:nvSpPr>
        <p:spPr bwMode="auto">
          <a:xfrm>
            <a:off x="2909888" y="37433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9646" name="Group 793"/>
          <p:cNvGrpSpPr>
            <a:grpSpLocks/>
          </p:cNvGrpSpPr>
          <p:nvPr/>
        </p:nvGrpSpPr>
        <p:grpSpPr bwMode="auto">
          <a:xfrm>
            <a:off x="2649538" y="3941763"/>
            <a:ext cx="947737" cy="174625"/>
            <a:chOff x="2913" y="1215"/>
            <a:chExt cx="597" cy="110"/>
          </a:xfrm>
        </p:grpSpPr>
        <p:sp>
          <p:nvSpPr>
            <p:cNvPr id="149723" name="Rectangle 794"/>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9724" name="Rectangle 795"/>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a:latin typeface="Arial" panose="020B0604020202020204" pitchFamily="34" charset="0"/>
                <a:cs typeface="Arial" panose="020B0604020202020204" pitchFamily="34" charset="0"/>
              </a:endParaRPr>
            </a:p>
          </p:txBody>
        </p:sp>
      </p:grpSp>
      <p:sp>
        <p:nvSpPr>
          <p:cNvPr id="149647" name="Rectangle 796"/>
          <p:cNvSpPr>
            <a:spLocks noChangeArrowheads="1"/>
          </p:cNvSpPr>
          <p:nvPr/>
        </p:nvSpPr>
        <p:spPr bwMode="auto">
          <a:xfrm>
            <a:off x="2751138" y="54387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9648" name="Rectangle 797"/>
          <p:cNvSpPr>
            <a:spLocks noChangeArrowheads="1"/>
          </p:cNvSpPr>
          <p:nvPr/>
        </p:nvSpPr>
        <p:spPr bwMode="auto">
          <a:xfrm>
            <a:off x="2897188" y="53816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49649" name="Group 798"/>
          <p:cNvGrpSpPr>
            <a:grpSpLocks/>
          </p:cNvGrpSpPr>
          <p:nvPr/>
        </p:nvGrpSpPr>
        <p:grpSpPr bwMode="auto">
          <a:xfrm>
            <a:off x="2636838" y="5580063"/>
            <a:ext cx="1047750" cy="174625"/>
            <a:chOff x="2913" y="1215"/>
            <a:chExt cx="660" cy="110"/>
          </a:xfrm>
        </p:grpSpPr>
        <p:sp>
          <p:nvSpPr>
            <p:cNvPr id="149721" name="Rectangle 799"/>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49722" name="Rectangle 800"/>
            <p:cNvSpPr>
              <a:spLocks noChangeArrowheads="1"/>
            </p:cNvSpPr>
            <p:nvPr/>
          </p:nvSpPr>
          <p:spPr bwMode="auto">
            <a:xfrm>
              <a:off x="3106" y="1215"/>
              <a:ext cx="46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a:latin typeface="Arial" panose="020B0604020202020204" pitchFamily="34" charset="0"/>
                <a:cs typeface="Arial" panose="020B0604020202020204" pitchFamily="34" charset="0"/>
              </a:endParaRPr>
            </a:p>
          </p:txBody>
        </p:sp>
      </p:grpSp>
      <p:sp>
        <p:nvSpPr>
          <p:cNvPr id="149650" name="Rectangle 801"/>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49651" name="Rectangle 802"/>
          <p:cNvSpPr>
            <a:spLocks noChangeArrowheads="1"/>
          </p:cNvSpPr>
          <p:nvPr/>
        </p:nvSpPr>
        <p:spPr bwMode="auto">
          <a:xfrm>
            <a:off x="2936875" y="1103313"/>
            <a:ext cx="650819"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dirty="0">
                <a:solidFill>
                  <a:srgbClr val="000000"/>
                </a:solidFill>
                <a:latin typeface="Arial" panose="020B0604020202020204" pitchFamily="34" charset="0"/>
                <a:cs typeface="Arial" panose="020B0604020202020204" pitchFamily="34" charset="0"/>
              </a:rPr>
              <a:t>  ISRAEL</a:t>
            </a:r>
            <a:endParaRPr lang="en-US" sz="2000" dirty="0">
              <a:latin typeface="Arial" panose="020B0604020202020204" pitchFamily="34" charset="0"/>
              <a:cs typeface="Arial" panose="020B0604020202020204" pitchFamily="34" charset="0"/>
            </a:endParaRPr>
          </a:p>
        </p:txBody>
      </p:sp>
      <p:grpSp>
        <p:nvGrpSpPr>
          <p:cNvPr id="149652" name="Group 803"/>
          <p:cNvGrpSpPr>
            <a:grpSpLocks/>
          </p:cNvGrpSpPr>
          <p:nvPr/>
        </p:nvGrpSpPr>
        <p:grpSpPr bwMode="auto">
          <a:xfrm>
            <a:off x="2676525" y="1301750"/>
            <a:ext cx="1036638" cy="304800"/>
            <a:chOff x="2913" y="1215"/>
            <a:chExt cx="653" cy="192"/>
          </a:xfrm>
        </p:grpSpPr>
        <p:sp>
          <p:nvSpPr>
            <p:cNvPr id="149719" name="Rectangle 804"/>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a:latin typeface="Arial" panose="020B0604020202020204" pitchFamily="34" charset="0"/>
                <a:cs typeface="Arial" panose="020B0604020202020204" pitchFamily="34" charset="0"/>
              </a:endParaRPr>
            </a:p>
          </p:txBody>
        </p:sp>
        <p:sp>
          <p:nvSpPr>
            <p:cNvPr id="149720" name="Rectangle 805"/>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149653" name="Line 806"/>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54" name="Line 807"/>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55" name="Rectangle 808"/>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9656" name="Text Box 809"/>
          <p:cNvSpPr txBox="1">
            <a:spLocks noChangeArrowheads="1"/>
          </p:cNvSpPr>
          <p:nvPr/>
        </p:nvSpPr>
        <p:spPr bwMode="auto">
          <a:xfrm rot="-5400000">
            <a:off x="2261394" y="3794919"/>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49657" name="Text Box 820"/>
          <p:cNvSpPr txBox="1">
            <a:spLocks noChangeArrowheads="1"/>
          </p:cNvSpPr>
          <p:nvPr/>
        </p:nvSpPr>
        <p:spPr bwMode="auto">
          <a:xfrm>
            <a:off x="2573338" y="4300538"/>
            <a:ext cx="1292225" cy="245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0000"/>
              </a:lnSpc>
              <a:spcBef>
                <a:spcPct val="50000"/>
              </a:spcBef>
            </a:pPr>
            <a:r>
              <a:rPr lang="ar-JO" sz="1500" b="1" dirty="0">
                <a:latin typeface="Arial" panose="020B0604020202020204" pitchFamily="34" charset="0"/>
                <a:cs typeface="Arial" panose="020B0604020202020204" pitchFamily="34" charset="0"/>
              </a:rPr>
              <a:t>مراثي ارميا</a:t>
            </a:r>
            <a:endParaRPr lang="en-US" sz="1500" b="1" dirty="0">
              <a:latin typeface="Arial" panose="020B0604020202020204" pitchFamily="34" charset="0"/>
              <a:cs typeface="Arial" panose="020B0604020202020204" pitchFamily="34" charset="0"/>
            </a:endParaRPr>
          </a:p>
        </p:txBody>
      </p:sp>
      <p:sp>
        <p:nvSpPr>
          <p:cNvPr id="149658" name="Text Box 815"/>
          <p:cNvSpPr txBox="1">
            <a:spLocks noChangeArrowheads="1"/>
          </p:cNvSpPr>
          <p:nvPr/>
        </p:nvSpPr>
        <p:spPr bwMode="auto">
          <a:xfrm rot="-5400000">
            <a:off x="1716882" y="363775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149660" name="Group 821"/>
          <p:cNvGrpSpPr>
            <a:grpSpLocks/>
          </p:cNvGrpSpPr>
          <p:nvPr/>
        </p:nvGrpSpPr>
        <p:grpSpPr bwMode="auto">
          <a:xfrm>
            <a:off x="3941763" y="2665413"/>
            <a:ext cx="1535112" cy="1101725"/>
            <a:chOff x="2719" y="1444"/>
            <a:chExt cx="967" cy="694"/>
          </a:xfrm>
        </p:grpSpPr>
        <p:sp>
          <p:nvSpPr>
            <p:cNvPr id="979161" name="AutoShape 217"/>
            <p:cNvSpPr>
              <a:spLocks noChangeArrowheads="1"/>
            </p:cNvSpPr>
            <p:nvPr/>
          </p:nvSpPr>
          <p:spPr bwMode="auto">
            <a:xfrm>
              <a:off x="2719" y="1444"/>
              <a:ext cx="967" cy="694"/>
            </a:xfrm>
            <a:prstGeom prst="roundRect">
              <a:avLst>
                <a:gd name="adj" fmla="val 16667"/>
              </a:avLst>
            </a:prstGeom>
            <a:gradFill rotWithShape="0">
              <a:gsLst>
                <a:gs pos="0">
                  <a:srgbClr val="1822CD">
                    <a:gamma/>
                    <a:shade val="0"/>
                    <a:invGamma/>
                  </a:srgbClr>
                </a:gs>
                <a:gs pos="100000">
                  <a:srgbClr val="1822CD"/>
                </a:gs>
              </a:gsLst>
              <a:lin ang="5400000" scaled="1"/>
            </a:gradFill>
            <a:ln w="57150">
              <a:solidFill>
                <a:schemeClr val="hlink"/>
              </a:solidFill>
              <a:round/>
              <a:headEnd/>
              <a:tailEnd/>
            </a:ln>
            <a:effectLst>
              <a:outerShdw blurRad="63500" dist="107763" dir="2700000" algn="ctr" rotWithShape="0">
                <a:schemeClr val="tx1">
                  <a:alpha val="74998"/>
                </a:schemeClr>
              </a:outerShdw>
            </a:effectLst>
          </p:spPr>
          <p:txBody>
            <a:bodyPr wrap="none" anchor="ctr"/>
            <a:lstStyle/>
            <a:p>
              <a:pPr algn="ctr">
                <a:defRPr/>
              </a:pPr>
              <a:endParaRPr lang="en-US" sz="1800">
                <a:solidFill>
                  <a:schemeClr val="tx2"/>
                </a:solidFill>
                <a:latin typeface="Arial" panose="020B0604020202020204" pitchFamily="34" charset="0"/>
                <a:ea typeface="+mn-ea"/>
                <a:cs typeface="Arial" panose="020B0604020202020204" pitchFamily="34" charset="0"/>
              </a:endParaRPr>
            </a:p>
          </p:txBody>
        </p:sp>
        <p:sp>
          <p:nvSpPr>
            <p:cNvPr id="979160" name="Text Box 216"/>
            <p:cNvSpPr txBox="1">
              <a:spLocks noChangeArrowheads="1"/>
            </p:cNvSpPr>
            <p:nvPr/>
          </p:nvSpPr>
          <p:spPr bwMode="auto">
            <a:xfrm>
              <a:off x="2814" y="1504"/>
              <a:ext cx="800" cy="582"/>
            </a:xfrm>
            <a:prstGeom prst="rect">
              <a:avLst/>
            </a:prstGeom>
            <a:noFill/>
            <a:ln w="12700">
              <a:noFill/>
              <a:miter lim="800000"/>
              <a:headEnd/>
              <a:tailEnd/>
            </a:ln>
            <a:effectLst>
              <a:outerShdw blurRad="63500" dist="130755" dir="3656724"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en-US" sz="5400">
                  <a:solidFill>
                    <a:srgbClr val="FFF819"/>
                  </a:solidFill>
                  <a:latin typeface="Arial" panose="020B0604020202020204" pitchFamily="34" charset="0"/>
                  <a:cs typeface="Arial" panose="020B0604020202020204" pitchFamily="34" charset="0"/>
                </a:rPr>
                <a:t>NC</a:t>
              </a:r>
              <a:endParaRPr lang="en-US" sz="800">
                <a:solidFill>
                  <a:srgbClr val="FFF819"/>
                </a:solidFill>
                <a:latin typeface="Arial" panose="020B0604020202020204" pitchFamily="34" charset="0"/>
                <a:cs typeface="Arial" panose="020B0604020202020204" pitchFamily="34" charset="0"/>
              </a:endParaRPr>
            </a:p>
          </p:txBody>
        </p:sp>
      </p:grpSp>
      <p:sp>
        <p:nvSpPr>
          <p:cNvPr id="149661" name="Rectangle 810"/>
          <p:cNvSpPr>
            <a:spLocks noChangeArrowheads="1"/>
          </p:cNvSpPr>
          <p:nvPr/>
        </p:nvSpPr>
        <p:spPr bwMode="auto">
          <a:xfrm>
            <a:off x="4202113" y="186213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9662" name="Text Box 811"/>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49663" name="Line 814"/>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64" name="Line 816"/>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65" name="Line 817"/>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66" name="Line 818"/>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67" name="Line 819"/>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68"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69"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70"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9671"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49672"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73"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74"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75"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76"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77"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78"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79"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80"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81"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82"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49683"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9684"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49685"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49686"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49687"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49688"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49689"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49690"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49700" name="Group 239"/>
          <p:cNvGrpSpPr>
            <a:grpSpLocks/>
          </p:cNvGrpSpPr>
          <p:nvPr/>
        </p:nvGrpSpPr>
        <p:grpSpPr bwMode="auto">
          <a:xfrm>
            <a:off x="3578226" y="3548061"/>
            <a:ext cx="397119" cy="974556"/>
            <a:chOff x="6097582" y="2946408"/>
            <a:chExt cx="1036638" cy="1844683"/>
          </a:xfrm>
        </p:grpSpPr>
        <p:grpSp>
          <p:nvGrpSpPr>
            <p:cNvPr id="149703" name="Group 85"/>
            <p:cNvGrpSpPr>
              <a:grpSpLocks/>
            </p:cNvGrpSpPr>
            <p:nvPr/>
          </p:nvGrpSpPr>
          <p:grpSpPr bwMode="auto">
            <a:xfrm>
              <a:off x="6153150" y="3681413"/>
              <a:ext cx="901700" cy="947736"/>
              <a:chOff x="1557" y="1007"/>
              <a:chExt cx="2105" cy="1949"/>
            </a:xfrm>
          </p:grpSpPr>
          <p:grpSp>
            <p:nvGrpSpPr>
              <p:cNvPr id="149707" name="Group 87"/>
              <p:cNvGrpSpPr>
                <a:grpSpLocks/>
              </p:cNvGrpSpPr>
              <p:nvPr/>
            </p:nvGrpSpPr>
            <p:grpSpPr bwMode="auto">
              <a:xfrm>
                <a:off x="1557" y="1209"/>
                <a:ext cx="2105" cy="1421"/>
                <a:chOff x="578" y="2316"/>
                <a:chExt cx="2105" cy="1421"/>
              </a:xfrm>
            </p:grpSpPr>
            <p:sp>
              <p:nvSpPr>
                <p:cNvPr id="149713"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714"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49708"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709"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710"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711"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49712"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49704" name="Group 98"/>
            <p:cNvGrpSpPr>
              <a:grpSpLocks/>
            </p:cNvGrpSpPr>
            <p:nvPr/>
          </p:nvGrpSpPr>
          <p:grpSpPr bwMode="auto">
            <a:xfrm>
              <a:off x="6097582" y="2946408"/>
              <a:ext cx="1036638" cy="1844683"/>
              <a:chOff x="3865" y="1840"/>
              <a:chExt cx="653" cy="1162"/>
            </a:xfrm>
          </p:grpSpPr>
          <p:sp>
            <p:nvSpPr>
              <p:cNvPr id="243"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44" name="Rectangle 97"/>
              <p:cNvSpPr>
                <a:spLocks noChangeArrowheads="1"/>
              </p:cNvSpPr>
              <p:nvPr/>
            </p:nvSpPr>
            <p:spPr bwMode="auto">
              <a:xfrm>
                <a:off x="3865" y="2381"/>
                <a:ext cx="653" cy="621"/>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sp>
        <p:nvSpPr>
          <p:cNvPr id="979716" name="Text Box 772"/>
          <p:cNvSpPr txBox="1">
            <a:spLocks noChangeArrowheads="1"/>
          </p:cNvSpPr>
          <p:nvPr/>
        </p:nvSpPr>
        <p:spPr bwMode="auto">
          <a:xfrm>
            <a:off x="2627313" y="4098925"/>
            <a:ext cx="1208087"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latin typeface="Arial" panose="020B0604020202020204" pitchFamily="34" charset="0"/>
                <a:ea typeface="+mn-ea"/>
                <a:cs typeface="Arial" panose="020B0604020202020204" pitchFamily="34" charset="0"/>
              </a:rPr>
              <a:t>ارميا</a:t>
            </a:r>
            <a:endParaRPr lang="en-US" sz="1700" b="1" dirty="0">
              <a:latin typeface="Arial" panose="020B0604020202020204" pitchFamily="34" charset="0"/>
              <a:ea typeface="+mn-ea"/>
              <a:cs typeface="Arial" panose="020B0604020202020204" pitchFamily="34" charset="0"/>
            </a:endParaRPr>
          </a:p>
        </p:txBody>
      </p:sp>
      <p:grpSp>
        <p:nvGrpSpPr>
          <p:cNvPr id="246" name="Group 435"/>
          <p:cNvGrpSpPr>
            <a:grpSpLocks/>
          </p:cNvGrpSpPr>
          <p:nvPr/>
        </p:nvGrpSpPr>
        <p:grpSpPr bwMode="auto">
          <a:xfrm>
            <a:off x="5059363" y="1966913"/>
            <a:ext cx="4700587" cy="1731962"/>
            <a:chOff x="3187" y="1239"/>
            <a:chExt cx="2961" cy="1091"/>
          </a:xfrm>
        </p:grpSpPr>
        <p:sp>
          <p:nvSpPr>
            <p:cNvPr id="247"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48"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sp>
          <p:nvSpPr>
            <p:cNvPr id="249" name="Text Box 438"/>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50"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51"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52"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53"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54"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55"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56"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57"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58"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59"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grpSp>
        <p:nvGrpSpPr>
          <p:cNvPr id="260" name="Group 659"/>
          <p:cNvGrpSpPr>
            <a:grpSpLocks/>
          </p:cNvGrpSpPr>
          <p:nvPr/>
        </p:nvGrpSpPr>
        <p:grpSpPr bwMode="auto">
          <a:xfrm>
            <a:off x="2095970" y="4352209"/>
            <a:ext cx="779463" cy="908050"/>
            <a:chOff x="1234" y="2786"/>
            <a:chExt cx="491" cy="572"/>
          </a:xfrm>
        </p:grpSpPr>
        <p:sp>
          <p:nvSpPr>
            <p:cNvPr id="261"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62"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63"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64"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65"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66"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67"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pic>
        <p:nvPicPr>
          <p:cNvPr id="238" name="Picture 237">
            <a:extLst>
              <a:ext uri="{FF2B5EF4-FFF2-40B4-BE49-F238E27FC236}">
                <a16:creationId xmlns:a16="http://schemas.microsoft.com/office/drawing/2014/main" id="{2D2EDA08-C155-6E45-CB49-7E327988E600}"/>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grpSp>
        <p:nvGrpSpPr>
          <p:cNvPr id="239" name="Group 812">
            <a:extLst>
              <a:ext uri="{FF2B5EF4-FFF2-40B4-BE49-F238E27FC236}">
                <a16:creationId xmlns:a16="http://schemas.microsoft.com/office/drawing/2014/main" id="{BFC1A2BD-BE54-AED1-2507-9B65CD956364}"/>
              </a:ext>
            </a:extLst>
          </p:cNvPr>
          <p:cNvGrpSpPr>
            <a:grpSpLocks/>
          </p:cNvGrpSpPr>
          <p:nvPr/>
        </p:nvGrpSpPr>
        <p:grpSpPr bwMode="auto">
          <a:xfrm>
            <a:off x="2436813" y="3662363"/>
            <a:ext cx="6967537" cy="2335212"/>
            <a:chOff x="1535" y="2307"/>
            <a:chExt cx="4389" cy="1471"/>
          </a:xfrm>
        </p:grpSpPr>
        <p:sp>
          <p:nvSpPr>
            <p:cNvPr id="240" name="AutoShape 232">
              <a:extLst>
                <a:ext uri="{FF2B5EF4-FFF2-40B4-BE49-F238E27FC236}">
                  <a16:creationId xmlns:a16="http://schemas.microsoft.com/office/drawing/2014/main" id="{D37B62F1-C837-49D0-F067-C8B6EE84D585}"/>
                </a:ext>
              </a:extLst>
            </p:cNvPr>
            <p:cNvSpPr>
              <a:spLocks noChangeArrowheads="1"/>
            </p:cNvSpPr>
            <p:nvPr/>
          </p:nvSpPr>
          <p:spPr bwMode="auto">
            <a:xfrm>
              <a:off x="3355" y="2420"/>
              <a:ext cx="2569" cy="1358"/>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ea typeface="+mn-ea"/>
                <a:cs typeface="+mn-cs"/>
              </a:endParaRPr>
            </a:p>
          </p:txBody>
        </p:sp>
        <p:sp>
          <p:nvSpPr>
            <p:cNvPr id="241" name="AutoShape 231">
              <a:extLst>
                <a:ext uri="{FF2B5EF4-FFF2-40B4-BE49-F238E27FC236}">
                  <a16:creationId xmlns:a16="http://schemas.microsoft.com/office/drawing/2014/main" id="{7DCFFDF8-7B27-B242-48B7-1BCF1C202D3E}"/>
                </a:ext>
              </a:extLst>
            </p:cNvPr>
            <p:cNvSpPr>
              <a:spLocks noChangeArrowheads="1"/>
            </p:cNvSpPr>
            <p:nvPr/>
          </p:nvSpPr>
          <p:spPr bwMode="auto">
            <a:xfrm>
              <a:off x="1535" y="2307"/>
              <a:ext cx="1040" cy="469"/>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ea typeface="+mn-ea"/>
                <a:cs typeface="+mn-cs"/>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239"/>
                                        </p:tgtEl>
                                        <p:attrNameLst>
                                          <p:attrName>style.visibility</p:attrName>
                                        </p:attrNameLst>
                                      </p:cBhvr>
                                      <p:to>
                                        <p:strVal val="visible"/>
                                      </p:to>
                                    </p:set>
                                    <p:anim calcmode="lin" valueType="num">
                                      <p:cBhvr>
                                        <p:cTn id="7" dur="500" fill="hold"/>
                                        <p:tgtEl>
                                          <p:spTgt spid="239"/>
                                        </p:tgtEl>
                                        <p:attrNameLst>
                                          <p:attrName>ppt_w</p:attrName>
                                        </p:attrNameLst>
                                      </p:cBhvr>
                                      <p:tavLst>
                                        <p:tav tm="0">
                                          <p:val>
                                            <p:fltVal val="0"/>
                                          </p:val>
                                        </p:tav>
                                        <p:tav tm="100000">
                                          <p:val>
                                            <p:strVal val="#ppt_w"/>
                                          </p:val>
                                        </p:tav>
                                      </p:tavLst>
                                    </p:anim>
                                    <p:anim calcmode="lin" valueType="num">
                                      <p:cBhvr>
                                        <p:cTn id="8" dur="500" fill="hold"/>
                                        <p:tgtEl>
                                          <p:spTgt spid="239"/>
                                        </p:tgtEl>
                                        <p:attrNameLst>
                                          <p:attrName>ppt_h</p:attrName>
                                        </p:attrNameLst>
                                      </p:cBhvr>
                                      <p:tavLst>
                                        <p:tav tm="0">
                                          <p:val>
                                            <p:fltVal val="0"/>
                                          </p:val>
                                        </p:tav>
                                        <p:tav tm="100000">
                                          <p:val>
                                            <p:strVal val="#ppt_h"/>
                                          </p:val>
                                        </p:tav>
                                      </p:tavLst>
                                    </p:anim>
                                    <p:anim calcmode="lin" valueType="num">
                                      <p:cBhvr>
                                        <p:cTn id="9" dur="500" fill="hold"/>
                                        <p:tgtEl>
                                          <p:spTgt spid="239"/>
                                        </p:tgtEl>
                                        <p:attrNameLst>
                                          <p:attrName>ppt_x</p:attrName>
                                        </p:attrNameLst>
                                      </p:cBhvr>
                                      <p:tavLst>
                                        <p:tav tm="0">
                                          <p:val>
                                            <p:fltVal val="0.5"/>
                                          </p:val>
                                        </p:tav>
                                        <p:tav tm="100000">
                                          <p:val>
                                            <p:strVal val="#ppt_x"/>
                                          </p:val>
                                        </p:tav>
                                      </p:tavLst>
                                    </p:anim>
                                    <p:anim calcmode="lin" valueType="num">
                                      <p:cBhvr>
                                        <p:cTn id="10" dur="500" fill="hold"/>
                                        <p:tgtEl>
                                          <p:spTgt spid="239"/>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4" presetClass="entr" presetSubtype="32"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ox(out)">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2"/>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54" name="Rectangle 3"/>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55" name="Rectangle 4"/>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56" name="Rectangle 5"/>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57"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58" name="Rectangle 81"/>
          <p:cNvSpPr>
            <a:spLocks noChangeArrowheads="1"/>
          </p:cNvSpPr>
          <p:nvPr/>
        </p:nvSpPr>
        <p:spPr bwMode="auto">
          <a:xfrm>
            <a:off x="2833688" y="42719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59" name="Rectangle 88"/>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0" name="Rectangle 89"/>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1" name="Rectangle 90"/>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2" name="Rectangle 91"/>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3" name="Rectangle 92"/>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4" name="Rectangle 93"/>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5" name="Rectangle 94"/>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6" name="Rectangle 95"/>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7" name="Rectangle 96"/>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8" name="Rectangle 97"/>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69" name="Rectangle 98"/>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70" name="Rectangle 99"/>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71" name="Rectangle 101"/>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72" name="Rectangle 102"/>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73" name="Rectangle 103"/>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74" name="Rectangle 104"/>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75" name="Rectangle 106"/>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51576"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51577"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578"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79"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81196" name="Rectangle 204"/>
          <p:cNvSpPr>
            <a:spLocks noChangeArrowheads="1"/>
          </p:cNvSpPr>
          <p:nvPr/>
        </p:nvSpPr>
        <p:spPr bwMode="auto">
          <a:xfrm>
            <a:off x="5160963" y="3983038"/>
            <a:ext cx="4437062" cy="828432"/>
          </a:xfrm>
          <a:prstGeom prst="rect">
            <a:avLst/>
          </a:prstGeom>
          <a:noFill/>
          <a:ln w="50800">
            <a:noFill/>
            <a:miter lim="800000"/>
            <a:headEnd/>
            <a:tailEnd/>
          </a:ln>
          <a:effectLst>
            <a:outerShdw blurRad="63500" dist="38099" dir="2700000" algn="ctr" rotWithShape="0">
              <a:schemeClr val="tx2">
                <a:alpha val="74998"/>
              </a:schemeClr>
            </a:outerShdw>
          </a:effectLst>
        </p:spPr>
        <p:txBody>
          <a:bodyPr lIns="90487" tIns="44450" rIns="90487" bIns="44450">
            <a:spAutoFit/>
          </a:bodyPr>
          <a:lstStyle/>
          <a:p>
            <a:pPr algn="ctr">
              <a:spcBef>
                <a:spcPct val="50000"/>
              </a:spcBef>
              <a:defRPr/>
            </a:pPr>
            <a:r>
              <a:rPr lang="ar-JO" sz="2400" b="1" dirty="0">
                <a:solidFill>
                  <a:srgbClr val="66FFFF"/>
                </a:solidFill>
                <a:latin typeface="Arial" panose="020B0604020202020204" pitchFamily="34" charset="0"/>
                <a:cs typeface="Arial" panose="020B0604020202020204" pitchFamily="34" charset="0"/>
              </a:rPr>
              <a:t>إلى المملكة "الجنوبية"... يهوذا في الاسر ...</a:t>
            </a:r>
            <a:endParaRPr lang="en-US" sz="2400" b="1" dirty="0">
              <a:solidFill>
                <a:srgbClr val="66FFFF"/>
              </a:solidFill>
              <a:latin typeface="Arial" panose="020B0604020202020204" pitchFamily="34" charset="0"/>
              <a:cs typeface="Arial" panose="020B0604020202020204" pitchFamily="34" charset="0"/>
            </a:endParaRPr>
          </a:p>
        </p:txBody>
      </p:sp>
      <p:sp>
        <p:nvSpPr>
          <p:cNvPr id="151581" name="Text Box 208"/>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solidFill>
                  <a:srgbClr val="FEF800"/>
                </a:solidFill>
                <a:latin typeface="Arial" panose="020B0604020202020204" pitchFamily="34" charset="0"/>
                <a:cs typeface="Arial" panose="020B0604020202020204" pitchFamily="34" charset="0"/>
              </a:rPr>
              <a:t> </a:t>
            </a:r>
          </a:p>
        </p:txBody>
      </p:sp>
      <p:sp>
        <p:nvSpPr>
          <p:cNvPr id="981208" name="Rectangle 216"/>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51583" name="Text Box 221"/>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73</a:t>
            </a:r>
          </a:p>
        </p:txBody>
      </p:sp>
      <p:grpSp>
        <p:nvGrpSpPr>
          <p:cNvPr id="151584" name="Group 222"/>
          <p:cNvGrpSpPr>
            <a:grpSpLocks/>
          </p:cNvGrpSpPr>
          <p:nvPr/>
        </p:nvGrpSpPr>
        <p:grpSpPr bwMode="auto">
          <a:xfrm>
            <a:off x="5568949" y="6367463"/>
            <a:ext cx="3619500" cy="822325"/>
            <a:chOff x="3680" y="4011"/>
            <a:chExt cx="2280" cy="518"/>
          </a:xfrm>
        </p:grpSpPr>
        <p:sp>
          <p:nvSpPr>
            <p:cNvPr id="981215" name="Text Box 223"/>
            <p:cNvSpPr txBox="1">
              <a:spLocks noChangeArrowheads="1"/>
            </p:cNvSpPr>
            <p:nvPr/>
          </p:nvSpPr>
          <p:spPr bwMode="auto">
            <a:xfrm>
              <a:off x="3722" y="4058"/>
              <a:ext cx="2238"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حوالي ٦۰۰قبل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81216" name="AutoShape 224"/>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981219" name="Rectangle 227"/>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51586" name="Text Box 236"/>
          <p:cNvSpPr txBox="1">
            <a:spLocks noChangeArrowheads="1"/>
          </p:cNvSpPr>
          <p:nvPr/>
        </p:nvSpPr>
        <p:spPr bwMode="auto">
          <a:xfrm>
            <a:off x="9667875" y="7254875"/>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2000" b="1">
                <a:latin typeface="Arial" panose="020B0604020202020204" pitchFamily="34" charset="0"/>
                <a:cs typeface="Arial" panose="020B0604020202020204" pitchFamily="34" charset="0"/>
              </a:rPr>
              <a:t> </a:t>
            </a:r>
          </a:p>
        </p:txBody>
      </p:sp>
      <p:sp>
        <p:nvSpPr>
          <p:cNvPr id="151589" name="AutoShape 622"/>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90" name="Rectangle 623"/>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91" name="Rectangle 624"/>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92" name="Rectangle 625"/>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93" name="AutoShape 626"/>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94" name="AutoShape 627"/>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95" name="AutoShape 628"/>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96" name="AutoShape 629"/>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97" name="AutoShape 630"/>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598" name="Rectangle 631"/>
          <p:cNvSpPr>
            <a:spLocks noChangeArrowheads="1"/>
          </p:cNvSpPr>
          <p:nvPr/>
        </p:nvSpPr>
        <p:spPr bwMode="auto">
          <a:xfrm>
            <a:off x="2757488" y="629602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51599" name="Rectangle 632"/>
          <p:cNvSpPr>
            <a:spLocks noChangeArrowheads="1"/>
          </p:cNvSpPr>
          <p:nvPr/>
        </p:nvSpPr>
        <p:spPr bwMode="auto">
          <a:xfrm>
            <a:off x="2903538" y="623887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51600" name="Group 633"/>
          <p:cNvGrpSpPr>
            <a:grpSpLocks/>
          </p:cNvGrpSpPr>
          <p:nvPr/>
        </p:nvGrpSpPr>
        <p:grpSpPr bwMode="auto">
          <a:xfrm>
            <a:off x="2643188" y="6437313"/>
            <a:ext cx="984250" cy="174625"/>
            <a:chOff x="2913" y="1215"/>
            <a:chExt cx="620" cy="110"/>
          </a:xfrm>
        </p:grpSpPr>
        <p:sp>
          <p:nvSpPr>
            <p:cNvPr id="151777" name="Rectangle 634"/>
            <p:cNvSpPr>
              <a:spLocks noChangeArrowheads="1"/>
            </p:cNvSpPr>
            <p:nvPr/>
          </p:nvSpPr>
          <p:spPr bwMode="auto">
            <a:xfrm>
              <a:off x="2913" y="1219"/>
              <a:ext cx="236"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51778" name="Rectangle 635"/>
            <p:cNvSpPr>
              <a:spLocks noChangeArrowheads="1"/>
            </p:cNvSpPr>
            <p:nvPr/>
          </p:nvSpPr>
          <p:spPr bwMode="auto">
            <a:xfrm>
              <a:off x="3106" y="1215"/>
              <a:ext cx="42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a:latin typeface="Arial" panose="020B0604020202020204" pitchFamily="34" charset="0"/>
                <a:cs typeface="Arial" panose="020B0604020202020204" pitchFamily="34" charset="0"/>
              </a:endParaRPr>
            </a:p>
          </p:txBody>
        </p:sp>
      </p:grpSp>
      <p:sp>
        <p:nvSpPr>
          <p:cNvPr id="151601" name="Rectangle 636"/>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51602" name="Rectangle 637"/>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51603" name="Rectangle 638"/>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81631" name="Rectangle 639"/>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51605" name="Line 640"/>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06" name="Line 641"/>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07" name="Line 645"/>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08" name="Line 647"/>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09" name="Rectangle 659"/>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51610" name="Line 660"/>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11" name="Line 661"/>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12" name="Rectangle 662"/>
          <p:cNvSpPr>
            <a:spLocks noChangeArrowheads="1"/>
          </p:cNvSpPr>
          <p:nvPr/>
        </p:nvSpPr>
        <p:spPr bwMode="auto">
          <a:xfrm>
            <a:off x="2860675" y="2608263"/>
            <a:ext cx="230832"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51613" name="Rectangle 663"/>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a:solidFill>
                  <a:srgbClr val="000000"/>
                </a:solidFill>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14" name="Rectangle 664"/>
          <p:cNvSpPr>
            <a:spLocks noChangeArrowheads="1"/>
          </p:cNvSpPr>
          <p:nvPr/>
        </p:nvSpPr>
        <p:spPr bwMode="auto">
          <a:xfrm>
            <a:off x="2941638" y="4170363"/>
            <a:ext cx="375103" cy="123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800">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51615" name="Rectangle 665"/>
          <p:cNvSpPr>
            <a:spLocks noChangeArrowheads="1"/>
          </p:cNvSpPr>
          <p:nvPr/>
        </p:nvSpPr>
        <p:spPr bwMode="auto">
          <a:xfrm>
            <a:off x="2925763" y="1050925"/>
            <a:ext cx="139462"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51616" name="Line 666"/>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17" name="Line 671"/>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18" name="Line 672"/>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19" name="Line 674"/>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20" name="Line 675"/>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21" name="Line 676"/>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22" name="Line 677"/>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23" name="Line 678"/>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24" name="Rectangle 679"/>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51625" name="Rectangle 680"/>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51626" name="Rectangle 684"/>
          <p:cNvSpPr>
            <a:spLocks noChangeArrowheads="1"/>
          </p:cNvSpPr>
          <p:nvPr/>
        </p:nvSpPr>
        <p:spPr bwMode="auto">
          <a:xfrm>
            <a:off x="2749550" y="5208588"/>
            <a:ext cx="246862"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51627" name="Rectangle 685"/>
          <p:cNvSpPr>
            <a:spLocks noChangeArrowheads="1"/>
          </p:cNvSpPr>
          <p:nvPr/>
        </p:nvSpPr>
        <p:spPr bwMode="auto">
          <a:xfrm>
            <a:off x="2590800" y="2103438"/>
            <a:ext cx="34624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51628" name="AutoShape 686"/>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51629" name="Rectangle 697"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30" name="Line 698"/>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31" name="Line 699"/>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32" name="Line 700"/>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33" name="Line 701"/>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34" name="Line 702"/>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35" name="Line 703"/>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36" name="Rectangle 705"/>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37" name="Rectangle 706"/>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38" name="Rectangle 707"/>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39" name="Text Box 708"/>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51640" name="Text Box 709"/>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a:latin typeface="Arial" panose="020B0604020202020204" pitchFamily="34" charset="0"/>
              <a:cs typeface="Arial" panose="020B0604020202020204" pitchFamily="34" charset="0"/>
            </a:endParaRPr>
          </a:p>
        </p:txBody>
      </p:sp>
      <p:sp>
        <p:nvSpPr>
          <p:cNvPr id="151641" name="Rectangle 710"/>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42" name="Rectangle 711"/>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43" name="Rectangle 712"/>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44" name="Rectangle 713"/>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45" name="Rectangle 714"/>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46" name="Rectangle 715"/>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47" name="Rectangle 716"/>
          <p:cNvSpPr>
            <a:spLocks noChangeArrowheads="1"/>
          </p:cNvSpPr>
          <p:nvPr/>
        </p:nvSpPr>
        <p:spPr bwMode="auto">
          <a:xfrm>
            <a:off x="2795588" y="4283075"/>
            <a:ext cx="4969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endParaRPr lang="en-US" sz="1400">
              <a:latin typeface="Arial" panose="020B0604020202020204" pitchFamily="34" charset="0"/>
              <a:cs typeface="Arial" panose="020B0604020202020204" pitchFamily="34" charset="0"/>
            </a:endParaRPr>
          </a:p>
        </p:txBody>
      </p:sp>
      <p:sp>
        <p:nvSpPr>
          <p:cNvPr id="151648" name="Rectangle 717"/>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49" name="Rectangle 718"/>
          <p:cNvSpPr>
            <a:spLocks noChangeArrowheads="1"/>
          </p:cNvSpPr>
          <p:nvPr/>
        </p:nvSpPr>
        <p:spPr bwMode="auto">
          <a:xfrm>
            <a:off x="2513013" y="4684713"/>
            <a:ext cx="147955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51650" name="Rectangle 719"/>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51" name="Rectangle 720"/>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52" name="Line 721"/>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53" name="Line 722"/>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54" name="Line 723"/>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55" name="Line 724"/>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56" name="Rectangle 725"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57" name="Rectangle 726"/>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endParaRPr lang="en-US" sz="1800">
              <a:latin typeface="Arial" panose="020B0604020202020204" pitchFamily="34" charset="0"/>
              <a:cs typeface="Arial" panose="020B0604020202020204" pitchFamily="34" charset="0"/>
            </a:endParaRPr>
          </a:p>
        </p:txBody>
      </p:sp>
      <p:sp>
        <p:nvSpPr>
          <p:cNvPr id="151658" name="Line 727"/>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59" name="Rectangle 729"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60" name="Rectangle 730"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61" name="Rectangle 731"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62" name="Arc 732"/>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63" name="Text Box 733"/>
          <p:cNvSpPr txBox="1">
            <a:spLocks noChangeArrowheads="1"/>
          </p:cNvSpPr>
          <p:nvPr/>
        </p:nvSpPr>
        <p:spPr bwMode="auto">
          <a:xfrm>
            <a:off x="2725738" y="1474788"/>
            <a:ext cx="1000125"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عاموس</a:t>
            </a:r>
            <a:endParaRPr lang="en-US" sz="1700" b="1" dirty="0">
              <a:latin typeface="Arial" panose="020B0604020202020204" pitchFamily="34" charset="0"/>
              <a:cs typeface="Arial" panose="020B0604020202020204" pitchFamily="34" charset="0"/>
            </a:endParaRPr>
          </a:p>
        </p:txBody>
      </p:sp>
      <p:sp>
        <p:nvSpPr>
          <p:cNvPr id="151664" name="Text Box 734"/>
          <p:cNvSpPr txBox="1">
            <a:spLocks noChangeArrowheads="1"/>
          </p:cNvSpPr>
          <p:nvPr/>
        </p:nvSpPr>
        <p:spPr bwMode="auto">
          <a:xfrm>
            <a:off x="2724150" y="1730375"/>
            <a:ext cx="998538"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هوشع</a:t>
            </a:r>
            <a:endParaRPr lang="en-US" sz="1700" b="1" dirty="0">
              <a:latin typeface="Arial" panose="020B0604020202020204" pitchFamily="34" charset="0"/>
              <a:cs typeface="Arial" panose="020B0604020202020204" pitchFamily="34" charset="0"/>
            </a:endParaRPr>
          </a:p>
        </p:txBody>
      </p:sp>
      <p:sp>
        <p:nvSpPr>
          <p:cNvPr id="151665" name="Text Box 735"/>
          <p:cNvSpPr txBox="1">
            <a:spLocks noChangeArrowheads="1"/>
          </p:cNvSpPr>
          <p:nvPr/>
        </p:nvSpPr>
        <p:spPr bwMode="auto">
          <a:xfrm>
            <a:off x="2732088" y="2676525"/>
            <a:ext cx="99853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اشعياء</a:t>
            </a:r>
            <a:endParaRPr lang="en-US" sz="1700" b="1" dirty="0">
              <a:latin typeface="Arial" panose="020B0604020202020204" pitchFamily="34" charset="0"/>
              <a:cs typeface="Arial" panose="020B0604020202020204" pitchFamily="34" charset="0"/>
            </a:endParaRPr>
          </a:p>
        </p:txBody>
      </p:sp>
      <p:sp>
        <p:nvSpPr>
          <p:cNvPr id="151666" name="Text Box 736"/>
          <p:cNvSpPr txBox="1">
            <a:spLocks noChangeArrowheads="1"/>
          </p:cNvSpPr>
          <p:nvPr/>
        </p:nvSpPr>
        <p:spPr bwMode="auto">
          <a:xfrm>
            <a:off x="2727325" y="2946400"/>
            <a:ext cx="998538"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يوئيل</a:t>
            </a:r>
            <a:endParaRPr lang="en-US" sz="1700" b="1" dirty="0">
              <a:latin typeface="Arial" panose="020B0604020202020204" pitchFamily="34" charset="0"/>
              <a:cs typeface="Arial" panose="020B0604020202020204" pitchFamily="34" charset="0"/>
            </a:endParaRPr>
          </a:p>
        </p:txBody>
      </p:sp>
      <p:sp>
        <p:nvSpPr>
          <p:cNvPr id="151667" name="Text Box 737"/>
          <p:cNvSpPr txBox="1">
            <a:spLocks noChangeArrowheads="1"/>
          </p:cNvSpPr>
          <p:nvPr/>
        </p:nvSpPr>
        <p:spPr bwMode="auto">
          <a:xfrm>
            <a:off x="2733675" y="3235325"/>
            <a:ext cx="1000125"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ميخا</a:t>
            </a:r>
            <a:endParaRPr lang="en-US" sz="1700" b="1" dirty="0">
              <a:latin typeface="Arial" panose="020B0604020202020204" pitchFamily="34" charset="0"/>
              <a:cs typeface="Arial" panose="020B0604020202020204" pitchFamily="34" charset="0"/>
            </a:endParaRPr>
          </a:p>
        </p:txBody>
      </p:sp>
      <p:sp>
        <p:nvSpPr>
          <p:cNvPr id="151668" name="Text Box 738"/>
          <p:cNvSpPr txBox="1">
            <a:spLocks noChangeArrowheads="1"/>
          </p:cNvSpPr>
          <p:nvPr/>
        </p:nvSpPr>
        <p:spPr bwMode="auto">
          <a:xfrm>
            <a:off x="2443163" y="4630738"/>
            <a:ext cx="1573212"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حبقوق</a:t>
            </a:r>
            <a:endParaRPr lang="en-US" sz="1700" b="1" dirty="0">
              <a:latin typeface="Arial" panose="020B0604020202020204" pitchFamily="34" charset="0"/>
              <a:cs typeface="Arial" panose="020B0604020202020204" pitchFamily="34" charset="0"/>
            </a:endParaRPr>
          </a:p>
        </p:txBody>
      </p:sp>
      <p:sp>
        <p:nvSpPr>
          <p:cNvPr id="151669" name="Text Box 739"/>
          <p:cNvSpPr txBox="1">
            <a:spLocks noChangeArrowheads="1"/>
          </p:cNvSpPr>
          <p:nvPr/>
        </p:nvSpPr>
        <p:spPr bwMode="auto">
          <a:xfrm>
            <a:off x="2470150" y="5118100"/>
            <a:ext cx="1514475"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صفنيا</a:t>
            </a:r>
            <a:endParaRPr lang="en-US" sz="1700" b="1" dirty="0">
              <a:latin typeface="Arial" panose="020B0604020202020204" pitchFamily="34" charset="0"/>
              <a:cs typeface="Arial" panose="020B0604020202020204" pitchFamily="34" charset="0"/>
            </a:endParaRPr>
          </a:p>
        </p:txBody>
      </p:sp>
      <p:sp>
        <p:nvSpPr>
          <p:cNvPr id="981732" name="Text Box 740"/>
          <p:cNvSpPr txBox="1">
            <a:spLocks noChangeArrowheads="1"/>
          </p:cNvSpPr>
          <p:nvPr/>
        </p:nvSpPr>
        <p:spPr bwMode="auto">
          <a:xfrm>
            <a:off x="2789238" y="5751513"/>
            <a:ext cx="998537"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حزقيال</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981733" name="Text Box 741"/>
          <p:cNvSpPr txBox="1">
            <a:spLocks noChangeArrowheads="1"/>
          </p:cNvSpPr>
          <p:nvPr/>
        </p:nvSpPr>
        <p:spPr bwMode="auto">
          <a:xfrm>
            <a:off x="2746375" y="5991225"/>
            <a:ext cx="998538"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دانيال</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151672" name="Text Box 746"/>
          <p:cNvSpPr txBox="1">
            <a:spLocks noChangeArrowheads="1"/>
          </p:cNvSpPr>
          <p:nvPr/>
        </p:nvSpPr>
        <p:spPr bwMode="auto">
          <a:xfrm>
            <a:off x="2459038" y="2014538"/>
            <a:ext cx="113823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يونان</a:t>
            </a:r>
            <a:endParaRPr lang="en-US" sz="1600" b="1" dirty="0">
              <a:latin typeface="Arial" panose="020B0604020202020204" pitchFamily="34" charset="0"/>
              <a:cs typeface="Arial" panose="020B0604020202020204" pitchFamily="34" charset="0"/>
            </a:endParaRPr>
          </a:p>
        </p:txBody>
      </p:sp>
      <p:sp>
        <p:nvSpPr>
          <p:cNvPr id="151673" name="Text Box 747"/>
          <p:cNvSpPr txBox="1">
            <a:spLocks noChangeArrowheads="1"/>
          </p:cNvSpPr>
          <p:nvPr/>
        </p:nvSpPr>
        <p:spPr bwMode="auto">
          <a:xfrm>
            <a:off x="2962275" y="1925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151674" name="Text Box 748"/>
          <p:cNvSpPr txBox="1">
            <a:spLocks noChangeArrowheads="1"/>
          </p:cNvSpPr>
          <p:nvPr/>
        </p:nvSpPr>
        <p:spPr bwMode="auto">
          <a:xfrm>
            <a:off x="2500313" y="4892675"/>
            <a:ext cx="113823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ناحوم</a:t>
            </a:r>
            <a:endParaRPr lang="en-US" sz="1600" b="1" dirty="0">
              <a:latin typeface="Arial" panose="020B0604020202020204" pitchFamily="34" charset="0"/>
              <a:cs typeface="Arial" panose="020B0604020202020204" pitchFamily="34" charset="0"/>
            </a:endParaRPr>
          </a:p>
        </p:txBody>
      </p:sp>
      <p:sp>
        <p:nvSpPr>
          <p:cNvPr id="151675" name="Text Box 749"/>
          <p:cNvSpPr txBox="1">
            <a:spLocks noChangeArrowheads="1"/>
          </p:cNvSpPr>
          <p:nvPr/>
        </p:nvSpPr>
        <p:spPr bwMode="auto">
          <a:xfrm>
            <a:off x="2914650" y="4822825"/>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151676" name="Text Box 750"/>
          <p:cNvSpPr txBox="1">
            <a:spLocks noChangeArrowheads="1"/>
          </p:cNvSpPr>
          <p:nvPr/>
        </p:nvSpPr>
        <p:spPr bwMode="auto">
          <a:xfrm>
            <a:off x="2560638" y="3519488"/>
            <a:ext cx="113823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عوبديا</a:t>
            </a:r>
            <a:endParaRPr lang="en-US" sz="1600" b="1" dirty="0">
              <a:latin typeface="Arial" panose="020B0604020202020204" pitchFamily="34" charset="0"/>
              <a:cs typeface="Arial" panose="020B0604020202020204" pitchFamily="34" charset="0"/>
            </a:endParaRPr>
          </a:p>
        </p:txBody>
      </p:sp>
      <p:sp>
        <p:nvSpPr>
          <p:cNvPr id="151677" name="Text Box 751"/>
          <p:cNvSpPr txBox="1">
            <a:spLocks noChangeArrowheads="1"/>
          </p:cNvSpPr>
          <p:nvPr/>
        </p:nvSpPr>
        <p:spPr bwMode="auto">
          <a:xfrm>
            <a:off x="2994025" y="3449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(EDOM)</a:t>
            </a:r>
            <a:endParaRPr lang="en-US" sz="800" b="1">
              <a:latin typeface="Arial" panose="020B0604020202020204" pitchFamily="34" charset="0"/>
              <a:cs typeface="Arial" panose="020B0604020202020204" pitchFamily="34" charset="0"/>
            </a:endParaRPr>
          </a:p>
        </p:txBody>
      </p:sp>
      <p:sp>
        <p:nvSpPr>
          <p:cNvPr id="151678" name="Rectangle 752"/>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79" name="Rectangle 753"/>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681" name="Rectangle 765"/>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51682" name="Rectangle 766"/>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51683" name="Rectangle 767"/>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51684" name="Rectangle 778"/>
          <p:cNvSpPr>
            <a:spLocks noChangeArrowheads="1"/>
          </p:cNvSpPr>
          <p:nvPr/>
        </p:nvSpPr>
        <p:spPr bwMode="auto">
          <a:xfrm>
            <a:off x="2770188" y="23526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51685" name="Rectangle 779"/>
          <p:cNvSpPr>
            <a:spLocks noChangeArrowheads="1"/>
          </p:cNvSpPr>
          <p:nvPr/>
        </p:nvSpPr>
        <p:spPr bwMode="auto">
          <a:xfrm>
            <a:off x="2916238" y="22955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51686" name="Group 780"/>
          <p:cNvGrpSpPr>
            <a:grpSpLocks/>
          </p:cNvGrpSpPr>
          <p:nvPr/>
        </p:nvGrpSpPr>
        <p:grpSpPr bwMode="auto">
          <a:xfrm>
            <a:off x="2655888" y="2493963"/>
            <a:ext cx="976312" cy="174625"/>
            <a:chOff x="2913" y="1215"/>
            <a:chExt cx="615" cy="110"/>
          </a:xfrm>
        </p:grpSpPr>
        <p:sp>
          <p:nvSpPr>
            <p:cNvPr id="151766" name="Rectangle 781"/>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51767" name="Rectangle 782"/>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a:latin typeface="Arial" panose="020B0604020202020204" pitchFamily="34" charset="0"/>
                <a:cs typeface="Arial" panose="020B0604020202020204" pitchFamily="34" charset="0"/>
              </a:endParaRPr>
            </a:p>
          </p:txBody>
        </p:sp>
      </p:grpSp>
      <p:sp>
        <p:nvSpPr>
          <p:cNvPr id="151687" name="Rectangle 783"/>
          <p:cNvSpPr>
            <a:spLocks noChangeArrowheads="1"/>
          </p:cNvSpPr>
          <p:nvPr/>
        </p:nvSpPr>
        <p:spPr bwMode="auto">
          <a:xfrm>
            <a:off x="2763838" y="38004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51688" name="Rectangle 784"/>
          <p:cNvSpPr>
            <a:spLocks noChangeArrowheads="1"/>
          </p:cNvSpPr>
          <p:nvPr/>
        </p:nvSpPr>
        <p:spPr bwMode="auto">
          <a:xfrm>
            <a:off x="2909888" y="37433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51689" name="Group 785"/>
          <p:cNvGrpSpPr>
            <a:grpSpLocks/>
          </p:cNvGrpSpPr>
          <p:nvPr/>
        </p:nvGrpSpPr>
        <p:grpSpPr bwMode="auto">
          <a:xfrm>
            <a:off x="2649538" y="3941763"/>
            <a:ext cx="947737" cy="174625"/>
            <a:chOff x="2913" y="1215"/>
            <a:chExt cx="597" cy="110"/>
          </a:xfrm>
        </p:grpSpPr>
        <p:sp>
          <p:nvSpPr>
            <p:cNvPr id="151764" name="Rectangle 786"/>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51765" name="Rectangle 787"/>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a:latin typeface="Arial" panose="020B0604020202020204" pitchFamily="34" charset="0"/>
                <a:cs typeface="Arial" panose="020B0604020202020204" pitchFamily="34" charset="0"/>
              </a:endParaRPr>
            </a:p>
          </p:txBody>
        </p:sp>
      </p:grpSp>
      <p:sp>
        <p:nvSpPr>
          <p:cNvPr id="151690" name="Rectangle 788"/>
          <p:cNvSpPr>
            <a:spLocks noChangeArrowheads="1"/>
          </p:cNvSpPr>
          <p:nvPr/>
        </p:nvSpPr>
        <p:spPr bwMode="auto">
          <a:xfrm>
            <a:off x="2751138" y="5438775"/>
            <a:ext cx="213200" cy="169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51691" name="Rectangle 789"/>
          <p:cNvSpPr>
            <a:spLocks noChangeArrowheads="1"/>
          </p:cNvSpPr>
          <p:nvPr/>
        </p:nvSpPr>
        <p:spPr bwMode="auto">
          <a:xfrm>
            <a:off x="2897188" y="5381625"/>
            <a:ext cx="613951"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JUDAH</a:t>
            </a:r>
            <a:endParaRPr lang="en-US" sz="2000">
              <a:latin typeface="Arial" panose="020B0604020202020204" pitchFamily="34" charset="0"/>
              <a:cs typeface="Arial" panose="020B0604020202020204" pitchFamily="34" charset="0"/>
            </a:endParaRPr>
          </a:p>
        </p:txBody>
      </p:sp>
      <p:grpSp>
        <p:nvGrpSpPr>
          <p:cNvPr id="151692" name="Group 790"/>
          <p:cNvGrpSpPr>
            <a:grpSpLocks/>
          </p:cNvGrpSpPr>
          <p:nvPr/>
        </p:nvGrpSpPr>
        <p:grpSpPr bwMode="auto">
          <a:xfrm>
            <a:off x="2636838" y="5580063"/>
            <a:ext cx="1047750" cy="174625"/>
            <a:chOff x="2913" y="1215"/>
            <a:chExt cx="660" cy="110"/>
          </a:xfrm>
        </p:grpSpPr>
        <p:sp>
          <p:nvSpPr>
            <p:cNvPr id="151762" name="Rectangle 791"/>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a:latin typeface="Arial" panose="020B0604020202020204" pitchFamily="34" charset="0"/>
                <a:cs typeface="Arial" panose="020B0604020202020204" pitchFamily="34" charset="0"/>
              </a:endParaRPr>
            </a:p>
          </p:txBody>
        </p:sp>
        <p:sp>
          <p:nvSpPr>
            <p:cNvPr id="151763" name="Rectangle 792"/>
            <p:cNvSpPr>
              <a:spLocks noChangeArrowheads="1"/>
            </p:cNvSpPr>
            <p:nvPr/>
          </p:nvSpPr>
          <p:spPr bwMode="auto">
            <a:xfrm>
              <a:off x="3106" y="1215"/>
              <a:ext cx="46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a:latin typeface="Arial" panose="020B0604020202020204" pitchFamily="34" charset="0"/>
                <a:cs typeface="Arial" panose="020B0604020202020204" pitchFamily="34" charset="0"/>
              </a:endParaRPr>
            </a:p>
          </p:txBody>
        </p:sp>
      </p:grpSp>
      <p:sp>
        <p:nvSpPr>
          <p:cNvPr id="151693" name="Rectangle 793"/>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a:latin typeface="Arial" panose="020B0604020202020204" pitchFamily="34" charset="0"/>
              <a:cs typeface="Arial" panose="020B0604020202020204" pitchFamily="34" charset="0"/>
            </a:endParaRPr>
          </a:p>
        </p:txBody>
      </p:sp>
      <p:sp>
        <p:nvSpPr>
          <p:cNvPr id="151694" name="Rectangle 794"/>
          <p:cNvSpPr>
            <a:spLocks noChangeArrowheads="1"/>
          </p:cNvSpPr>
          <p:nvPr/>
        </p:nvSpPr>
        <p:spPr bwMode="auto">
          <a:xfrm>
            <a:off x="2936875" y="1103313"/>
            <a:ext cx="650819" cy="203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b="1" i="1">
                <a:solidFill>
                  <a:srgbClr val="000000"/>
                </a:solidFill>
                <a:latin typeface="Arial" panose="020B0604020202020204" pitchFamily="34" charset="0"/>
                <a:cs typeface="Arial" panose="020B0604020202020204" pitchFamily="34" charset="0"/>
              </a:rPr>
              <a:t>  ISRAEL</a:t>
            </a:r>
            <a:endParaRPr lang="en-US" sz="2000">
              <a:latin typeface="Arial" panose="020B0604020202020204" pitchFamily="34" charset="0"/>
              <a:cs typeface="Arial" panose="020B0604020202020204" pitchFamily="34" charset="0"/>
            </a:endParaRPr>
          </a:p>
        </p:txBody>
      </p:sp>
      <p:grpSp>
        <p:nvGrpSpPr>
          <p:cNvPr id="151695" name="Group 795"/>
          <p:cNvGrpSpPr>
            <a:grpSpLocks/>
          </p:cNvGrpSpPr>
          <p:nvPr/>
        </p:nvGrpSpPr>
        <p:grpSpPr bwMode="auto">
          <a:xfrm>
            <a:off x="2676525" y="1301750"/>
            <a:ext cx="1036638" cy="304800"/>
            <a:chOff x="2913" y="1215"/>
            <a:chExt cx="653" cy="192"/>
          </a:xfrm>
        </p:grpSpPr>
        <p:sp>
          <p:nvSpPr>
            <p:cNvPr id="151760" name="Rectangle 796"/>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a:latin typeface="Arial" panose="020B0604020202020204" pitchFamily="34" charset="0"/>
                <a:cs typeface="Arial" panose="020B0604020202020204" pitchFamily="34" charset="0"/>
              </a:endParaRPr>
            </a:p>
          </p:txBody>
        </p:sp>
        <p:sp>
          <p:nvSpPr>
            <p:cNvPr id="151761" name="Rectangle 797"/>
            <p:cNvSpPr>
              <a:spLocks noChangeArrowheads="1"/>
            </p:cNvSpPr>
            <p:nvPr/>
          </p:nvSpPr>
          <p:spPr bwMode="auto">
            <a:xfrm>
              <a:off x="3106" y="1215"/>
              <a:ext cx="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lnSpc>
                  <a:spcPct val="110000"/>
                </a:lnSpc>
              </a:pPr>
              <a:endParaRPr lang="en-US" sz="1800">
                <a:latin typeface="Arial" panose="020B0604020202020204" pitchFamily="34" charset="0"/>
                <a:cs typeface="Arial" panose="020B0604020202020204" pitchFamily="34" charset="0"/>
              </a:endParaRPr>
            </a:p>
          </p:txBody>
        </p:sp>
      </p:grpSp>
      <p:sp>
        <p:nvSpPr>
          <p:cNvPr id="151696" name="Line 798"/>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97" name="Line 799"/>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698" name="Rectangle 800"/>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51699" name="Line 808"/>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00" name="Line 809"/>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01" name="Line 810"/>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02" name="Line 811"/>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03" name="Text Box 801"/>
          <p:cNvSpPr txBox="1">
            <a:spLocks noChangeArrowheads="1"/>
          </p:cNvSpPr>
          <p:nvPr/>
        </p:nvSpPr>
        <p:spPr bwMode="auto">
          <a:xfrm rot="-5400000">
            <a:off x="2262982" y="3793331"/>
            <a:ext cx="38163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grpSp>
        <p:nvGrpSpPr>
          <p:cNvPr id="10" name="Group 805"/>
          <p:cNvGrpSpPr>
            <a:grpSpLocks/>
          </p:cNvGrpSpPr>
          <p:nvPr/>
        </p:nvGrpSpPr>
        <p:grpSpPr bwMode="auto">
          <a:xfrm>
            <a:off x="2501900" y="3798888"/>
            <a:ext cx="7004050" cy="2457450"/>
            <a:chOff x="1576" y="2393"/>
            <a:chExt cx="4412" cy="1548"/>
          </a:xfrm>
        </p:grpSpPr>
        <p:sp>
          <p:nvSpPr>
            <p:cNvPr id="981430" name="AutoShape 438"/>
            <p:cNvSpPr>
              <a:spLocks noChangeArrowheads="1"/>
            </p:cNvSpPr>
            <p:nvPr/>
          </p:nvSpPr>
          <p:spPr bwMode="auto">
            <a:xfrm>
              <a:off x="3339" y="2393"/>
              <a:ext cx="2649" cy="1414"/>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981222" name="AutoShape 230"/>
            <p:cNvSpPr>
              <a:spLocks noChangeArrowheads="1"/>
            </p:cNvSpPr>
            <p:nvPr/>
          </p:nvSpPr>
          <p:spPr bwMode="auto">
            <a:xfrm>
              <a:off x="1576" y="3369"/>
              <a:ext cx="941" cy="572"/>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sp>
        <p:nvSpPr>
          <p:cNvPr id="151705" name="Rectangle 802"/>
          <p:cNvSpPr>
            <a:spLocks noChangeArrowheads="1"/>
          </p:cNvSpPr>
          <p:nvPr/>
        </p:nvSpPr>
        <p:spPr bwMode="auto">
          <a:xfrm>
            <a:off x="4202113" y="186213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51706" name="Text Box 803"/>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81796" name="Text Box 804"/>
          <p:cNvSpPr txBox="1">
            <a:spLocks noChangeArrowheads="1"/>
          </p:cNvSpPr>
          <p:nvPr/>
        </p:nvSpPr>
        <p:spPr bwMode="auto">
          <a:xfrm>
            <a:off x="5861050" y="5064125"/>
            <a:ext cx="2998788" cy="824841"/>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حزقيال </a:t>
            </a:r>
          </a:p>
          <a:p>
            <a:pPr algn="ctr">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دانيال</a:t>
            </a:r>
            <a:endParaRPr lang="en-US" sz="2400" b="1" dirty="0">
              <a:solidFill>
                <a:schemeClr val="bg1"/>
              </a:solidFill>
              <a:latin typeface="Arial" panose="020B0604020202020204" pitchFamily="34" charset="0"/>
              <a:cs typeface="Arial" panose="020B0604020202020204" pitchFamily="34" charset="0"/>
            </a:endParaRPr>
          </a:p>
        </p:txBody>
      </p:sp>
      <p:sp>
        <p:nvSpPr>
          <p:cNvPr id="151708" name="Line 806"/>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09" name="Text Box 807"/>
          <p:cNvSpPr txBox="1">
            <a:spLocks noChangeArrowheads="1"/>
          </p:cNvSpPr>
          <p:nvPr/>
        </p:nvSpPr>
        <p:spPr bwMode="auto">
          <a:xfrm rot="-5400000">
            <a:off x="1716881" y="3639344"/>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51710" name="Text Box 812"/>
          <p:cNvSpPr txBox="1">
            <a:spLocks noChangeArrowheads="1"/>
          </p:cNvSpPr>
          <p:nvPr/>
        </p:nvSpPr>
        <p:spPr bwMode="auto">
          <a:xfrm>
            <a:off x="2573338" y="4300538"/>
            <a:ext cx="1292225" cy="245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0000"/>
              </a:lnSpc>
              <a:spcBef>
                <a:spcPct val="50000"/>
              </a:spcBef>
            </a:pPr>
            <a:r>
              <a:rPr lang="ar-JO" sz="1500" b="1" dirty="0">
                <a:latin typeface="Arial" panose="020B0604020202020204" pitchFamily="34" charset="0"/>
                <a:cs typeface="Arial" panose="020B0604020202020204" pitchFamily="34" charset="0"/>
              </a:rPr>
              <a:t>مراثي ارميا</a:t>
            </a:r>
            <a:endParaRPr lang="en-US" sz="1500" b="1" dirty="0">
              <a:latin typeface="Arial" panose="020B0604020202020204" pitchFamily="34" charset="0"/>
              <a:cs typeface="Arial" panose="020B0604020202020204" pitchFamily="34" charset="0"/>
            </a:endParaRPr>
          </a:p>
        </p:txBody>
      </p:sp>
      <p:sp>
        <p:nvSpPr>
          <p:cNvPr id="151711"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12"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13"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51714"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1715"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16"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17"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18"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19"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20"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21"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22"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23"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24"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25"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1726"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51727"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51728"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a:latin typeface="Arial" panose="020B0604020202020204" pitchFamily="34" charset="0"/>
              <a:cs typeface="Arial" panose="020B0604020202020204" pitchFamily="34" charset="0"/>
            </a:endParaRPr>
          </a:p>
        </p:txBody>
      </p:sp>
      <p:sp>
        <p:nvSpPr>
          <p:cNvPr id="151729"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51730"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sp>
        <p:nvSpPr>
          <p:cNvPr id="151731"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a:latin typeface="Arial" panose="020B0604020202020204" pitchFamily="34" charset="0"/>
              <a:cs typeface="Arial" panose="020B0604020202020204" pitchFamily="34" charset="0"/>
            </a:endParaRPr>
          </a:p>
        </p:txBody>
      </p:sp>
      <p:sp>
        <p:nvSpPr>
          <p:cNvPr id="151732"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a:latin typeface="Arial" panose="020B0604020202020204" pitchFamily="34" charset="0"/>
              <a:cs typeface="Arial" panose="020B0604020202020204" pitchFamily="34" charset="0"/>
            </a:endParaRPr>
          </a:p>
        </p:txBody>
      </p:sp>
      <p:sp>
        <p:nvSpPr>
          <p:cNvPr id="151733"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a:latin typeface="Arial" panose="020B0604020202020204" pitchFamily="34" charset="0"/>
              <a:cs typeface="Arial" panose="020B0604020202020204" pitchFamily="34" charset="0"/>
            </a:endParaRPr>
          </a:p>
        </p:txBody>
      </p:sp>
      <p:grpSp>
        <p:nvGrpSpPr>
          <p:cNvPr id="151743" name="Group 229"/>
          <p:cNvGrpSpPr>
            <a:grpSpLocks/>
          </p:cNvGrpSpPr>
          <p:nvPr/>
        </p:nvGrpSpPr>
        <p:grpSpPr bwMode="auto">
          <a:xfrm>
            <a:off x="3519844" y="3548062"/>
            <a:ext cx="449419" cy="889001"/>
            <a:chOff x="5945182" y="2946409"/>
            <a:chExt cx="1173163" cy="1682740"/>
          </a:xfrm>
        </p:grpSpPr>
        <p:grpSp>
          <p:nvGrpSpPr>
            <p:cNvPr id="151746" name="Group 85"/>
            <p:cNvGrpSpPr>
              <a:grpSpLocks/>
            </p:cNvGrpSpPr>
            <p:nvPr/>
          </p:nvGrpSpPr>
          <p:grpSpPr bwMode="auto">
            <a:xfrm>
              <a:off x="6153150" y="3681413"/>
              <a:ext cx="901700" cy="947736"/>
              <a:chOff x="1557" y="1007"/>
              <a:chExt cx="2105" cy="1949"/>
            </a:xfrm>
          </p:grpSpPr>
          <p:grpSp>
            <p:nvGrpSpPr>
              <p:cNvPr id="151750" name="Group 87"/>
              <p:cNvGrpSpPr>
                <a:grpSpLocks/>
              </p:cNvGrpSpPr>
              <p:nvPr/>
            </p:nvGrpSpPr>
            <p:grpSpPr bwMode="auto">
              <a:xfrm>
                <a:off x="1557" y="1209"/>
                <a:ext cx="2105" cy="1421"/>
                <a:chOff x="578" y="2316"/>
                <a:chExt cx="2105" cy="1421"/>
              </a:xfrm>
            </p:grpSpPr>
            <p:sp>
              <p:nvSpPr>
                <p:cNvPr id="151756"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757"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51751"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752"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753"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754"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1755"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51747" name="Group 98"/>
            <p:cNvGrpSpPr>
              <a:grpSpLocks/>
            </p:cNvGrpSpPr>
            <p:nvPr/>
          </p:nvGrpSpPr>
          <p:grpSpPr bwMode="auto">
            <a:xfrm>
              <a:off x="5945182" y="2946409"/>
              <a:ext cx="1173163" cy="1433519"/>
              <a:chOff x="3769" y="1840"/>
              <a:chExt cx="739" cy="903"/>
            </a:xfrm>
          </p:grpSpPr>
          <p:sp>
            <p:nvSpPr>
              <p:cNvPr id="233"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34" name="Rectangle 97"/>
              <p:cNvSpPr>
                <a:spLocks noChangeArrowheads="1"/>
              </p:cNvSpPr>
              <p:nvPr/>
            </p:nvSpPr>
            <p:spPr bwMode="auto">
              <a:xfrm>
                <a:off x="3769" y="2381"/>
                <a:ext cx="739" cy="36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sp>
        <p:nvSpPr>
          <p:cNvPr id="151744" name="Text Box 764"/>
          <p:cNvSpPr txBox="1">
            <a:spLocks noChangeArrowheads="1"/>
          </p:cNvSpPr>
          <p:nvPr/>
        </p:nvSpPr>
        <p:spPr bwMode="auto">
          <a:xfrm>
            <a:off x="2584451" y="4089400"/>
            <a:ext cx="1208087" cy="284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ارميا</a:t>
            </a:r>
            <a:endParaRPr lang="en-US" sz="1700" b="1" dirty="0">
              <a:latin typeface="Arial" panose="020B0604020202020204" pitchFamily="34" charset="0"/>
              <a:cs typeface="Arial" panose="020B0604020202020204" pitchFamily="34" charset="0"/>
            </a:endParaRPr>
          </a:p>
        </p:txBody>
      </p:sp>
      <p:grpSp>
        <p:nvGrpSpPr>
          <p:cNvPr id="236" name="Group 435"/>
          <p:cNvGrpSpPr>
            <a:grpSpLocks/>
          </p:cNvGrpSpPr>
          <p:nvPr/>
        </p:nvGrpSpPr>
        <p:grpSpPr bwMode="auto">
          <a:xfrm>
            <a:off x="5059363" y="1966913"/>
            <a:ext cx="4700587" cy="1731962"/>
            <a:chOff x="3187" y="1239"/>
            <a:chExt cx="2961" cy="1091"/>
          </a:xfrm>
        </p:grpSpPr>
        <p:sp>
          <p:nvSpPr>
            <p:cNvPr id="237"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38"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sp>
          <p:nvSpPr>
            <p:cNvPr id="239" name="Text Box 438"/>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40"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41"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42"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dirty="0">
              <a:latin typeface="Arial" panose="020B0604020202020204" pitchFamily="34" charset="0"/>
              <a:cs typeface="Arial" panose="020B0604020202020204" pitchFamily="34" charset="0"/>
            </a:endParaRPr>
          </a:p>
        </p:txBody>
      </p:sp>
      <p:sp>
        <p:nvSpPr>
          <p:cNvPr id="243"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dirty="0">
              <a:latin typeface="Arial" panose="020B0604020202020204" pitchFamily="34" charset="0"/>
              <a:cs typeface="Arial" panose="020B0604020202020204" pitchFamily="34" charset="0"/>
            </a:endParaRPr>
          </a:p>
        </p:txBody>
      </p:sp>
      <p:sp>
        <p:nvSpPr>
          <p:cNvPr id="244"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dirty="0">
              <a:latin typeface="Arial" panose="020B0604020202020204" pitchFamily="34" charset="0"/>
              <a:cs typeface="Arial" panose="020B0604020202020204" pitchFamily="34" charset="0"/>
            </a:endParaRPr>
          </a:p>
        </p:txBody>
      </p:sp>
      <p:sp>
        <p:nvSpPr>
          <p:cNvPr id="245"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46"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dirty="0">
              <a:latin typeface="Arial" panose="020B0604020202020204" pitchFamily="34" charset="0"/>
              <a:cs typeface="Arial" panose="020B0604020202020204" pitchFamily="34" charset="0"/>
            </a:endParaRPr>
          </a:p>
        </p:txBody>
      </p:sp>
      <p:sp>
        <p:nvSpPr>
          <p:cNvPr id="247"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dirty="0">
              <a:latin typeface="Arial" panose="020B0604020202020204" pitchFamily="34" charset="0"/>
              <a:cs typeface="Arial" panose="020B0604020202020204" pitchFamily="34" charset="0"/>
            </a:endParaRPr>
          </a:p>
        </p:txBody>
      </p:sp>
      <p:sp>
        <p:nvSpPr>
          <p:cNvPr id="248"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dirty="0">
              <a:latin typeface="Arial" panose="020B0604020202020204" pitchFamily="34" charset="0"/>
              <a:cs typeface="Arial" panose="020B0604020202020204" pitchFamily="34" charset="0"/>
            </a:endParaRPr>
          </a:p>
        </p:txBody>
      </p:sp>
      <p:sp>
        <p:nvSpPr>
          <p:cNvPr id="249"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dirty="0">
              <a:latin typeface="Arial" panose="020B0604020202020204" pitchFamily="34" charset="0"/>
              <a:cs typeface="Arial" panose="020B0604020202020204" pitchFamily="34" charset="0"/>
            </a:endParaRPr>
          </a:p>
        </p:txBody>
      </p:sp>
      <p:sp>
        <p:nvSpPr>
          <p:cNvPr id="250"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dirty="0">
              <a:latin typeface="Arial" panose="020B0604020202020204" pitchFamily="34" charset="0"/>
              <a:cs typeface="Arial" panose="020B0604020202020204" pitchFamily="34" charset="0"/>
            </a:endParaRPr>
          </a:p>
        </p:txBody>
      </p:sp>
      <p:grpSp>
        <p:nvGrpSpPr>
          <p:cNvPr id="251" name="Group 659"/>
          <p:cNvGrpSpPr>
            <a:grpSpLocks/>
          </p:cNvGrpSpPr>
          <p:nvPr/>
        </p:nvGrpSpPr>
        <p:grpSpPr bwMode="auto">
          <a:xfrm>
            <a:off x="2095970" y="4352209"/>
            <a:ext cx="779463" cy="908050"/>
            <a:chOff x="1234" y="2786"/>
            <a:chExt cx="491" cy="572"/>
          </a:xfrm>
        </p:grpSpPr>
        <p:sp>
          <p:nvSpPr>
            <p:cNvPr id="252" name="Rectangle 660"/>
            <p:cNvSpPr>
              <a:spLocks noChangeArrowheads="1"/>
            </p:cNvSpPr>
            <p:nvPr/>
          </p:nvSpPr>
          <p:spPr bwMode="auto">
            <a:xfrm>
              <a:off x="1234" y="2786"/>
              <a:ext cx="16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dirty="0">
                <a:latin typeface="Arial" panose="020B0604020202020204" pitchFamily="34" charset="0"/>
                <a:cs typeface="Arial" panose="020B0604020202020204" pitchFamily="34" charset="0"/>
              </a:endParaRPr>
            </a:p>
          </p:txBody>
        </p:sp>
        <p:sp>
          <p:nvSpPr>
            <p:cNvPr id="253" name="Rectangle 661"/>
            <p:cNvSpPr>
              <a:spLocks noChangeArrowheads="1"/>
            </p:cNvSpPr>
            <p:nvPr/>
          </p:nvSpPr>
          <p:spPr bwMode="auto">
            <a:xfrm>
              <a:off x="1234" y="2865"/>
              <a:ext cx="13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dirty="0">
                <a:latin typeface="Arial" panose="020B0604020202020204" pitchFamily="34" charset="0"/>
                <a:cs typeface="Arial" panose="020B0604020202020204" pitchFamily="34" charset="0"/>
              </a:endParaRPr>
            </a:p>
          </p:txBody>
        </p:sp>
        <p:sp>
          <p:nvSpPr>
            <p:cNvPr id="254" name="Rectangle 662"/>
            <p:cNvSpPr>
              <a:spLocks noChangeArrowheads="1"/>
            </p:cNvSpPr>
            <p:nvPr/>
          </p:nvSpPr>
          <p:spPr bwMode="auto">
            <a:xfrm>
              <a:off x="1234" y="2945"/>
              <a:ext cx="11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dirty="0">
                <a:latin typeface="Arial" panose="020B0604020202020204" pitchFamily="34" charset="0"/>
                <a:cs typeface="Arial" panose="020B0604020202020204" pitchFamily="34" charset="0"/>
              </a:endParaRPr>
            </a:p>
          </p:txBody>
        </p:sp>
        <p:sp>
          <p:nvSpPr>
            <p:cNvPr id="255" name="Rectangle 663"/>
            <p:cNvSpPr>
              <a:spLocks noChangeArrowheads="1"/>
            </p:cNvSpPr>
            <p:nvPr/>
          </p:nvSpPr>
          <p:spPr bwMode="auto">
            <a:xfrm>
              <a:off x="1234" y="3024"/>
              <a:ext cx="14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dirty="0">
                <a:latin typeface="Arial" panose="020B0604020202020204" pitchFamily="34" charset="0"/>
                <a:cs typeface="Arial" panose="020B0604020202020204" pitchFamily="34" charset="0"/>
              </a:endParaRPr>
            </a:p>
          </p:txBody>
        </p:sp>
        <p:sp>
          <p:nvSpPr>
            <p:cNvPr id="256" name="Rectangle 664"/>
            <p:cNvSpPr>
              <a:spLocks noChangeArrowheads="1"/>
            </p:cNvSpPr>
            <p:nvPr/>
          </p:nvSpPr>
          <p:spPr bwMode="auto">
            <a:xfrm>
              <a:off x="1234" y="3102"/>
              <a:ext cx="118"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dirty="0">
                <a:latin typeface="Arial" panose="020B0604020202020204" pitchFamily="34" charset="0"/>
                <a:cs typeface="Arial" panose="020B0604020202020204" pitchFamily="34" charset="0"/>
              </a:endParaRPr>
            </a:p>
          </p:txBody>
        </p:sp>
        <p:sp>
          <p:nvSpPr>
            <p:cNvPr id="257" name="Rectangle 665"/>
            <p:cNvSpPr>
              <a:spLocks noChangeArrowheads="1"/>
            </p:cNvSpPr>
            <p:nvPr/>
          </p:nvSpPr>
          <p:spPr bwMode="auto">
            <a:xfrm>
              <a:off x="1234" y="3184"/>
              <a:ext cx="1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dirty="0">
                <a:latin typeface="Arial" panose="020B0604020202020204" pitchFamily="34" charset="0"/>
                <a:cs typeface="Arial" panose="020B0604020202020204" pitchFamily="34" charset="0"/>
              </a:endParaRPr>
            </a:p>
          </p:txBody>
        </p:sp>
        <p:sp>
          <p:nvSpPr>
            <p:cNvPr id="258" name="Rectangle 666"/>
            <p:cNvSpPr>
              <a:spLocks noChangeArrowheads="1"/>
            </p:cNvSpPr>
            <p:nvPr/>
          </p:nvSpPr>
          <p:spPr bwMode="auto">
            <a:xfrm>
              <a:off x="1234" y="3271"/>
              <a:ext cx="49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dirty="0">
                <a:latin typeface="Arial" panose="020B0604020202020204" pitchFamily="34" charset="0"/>
                <a:cs typeface="Arial" panose="020B0604020202020204" pitchFamily="34" charset="0"/>
              </a:endParaRPr>
            </a:p>
          </p:txBody>
        </p:sp>
      </p:grpSp>
      <p:pic>
        <p:nvPicPr>
          <p:cNvPr id="232" name="Picture 231">
            <a:extLst>
              <a:ext uri="{FF2B5EF4-FFF2-40B4-BE49-F238E27FC236}">
                <a16:creationId xmlns:a16="http://schemas.microsoft.com/office/drawing/2014/main" id="{B0A56931-674F-A4B9-D6F3-AA9039F5639B}"/>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81796">
                                            <p:txEl>
                                              <p:pRg st="0" end="0"/>
                                            </p:txEl>
                                          </p:spTgt>
                                        </p:tgtEl>
                                        <p:attrNameLst>
                                          <p:attrName>style.visibility</p:attrName>
                                        </p:attrNameLst>
                                      </p:cBhvr>
                                      <p:to>
                                        <p:strVal val="visible"/>
                                      </p:to>
                                    </p:set>
                                    <p:animEffect transition="in" filter="box(out)">
                                      <p:cBhvr>
                                        <p:cTn id="14" dur="500"/>
                                        <p:tgtEl>
                                          <p:spTgt spid="981796">
                                            <p:txEl>
                                              <p:pRg st="0" end="0"/>
                                            </p:txEl>
                                          </p:spTgt>
                                        </p:tgtEl>
                                      </p:cBhvr>
                                    </p:animEffect>
                                  </p:childTnLst>
                                </p:cTn>
                              </p:par>
                            </p:childTnLst>
                          </p:cTn>
                        </p:par>
                        <p:par>
                          <p:cTn id="15" fill="hold">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81796">
                                            <p:txEl>
                                              <p:pRg st="1" end="1"/>
                                            </p:txEl>
                                          </p:spTgt>
                                        </p:tgtEl>
                                        <p:attrNameLst>
                                          <p:attrName>style.visibility</p:attrName>
                                        </p:attrNameLst>
                                      </p:cBhvr>
                                      <p:to>
                                        <p:strVal val="visible"/>
                                      </p:to>
                                    </p:set>
                                    <p:animEffect transition="in" filter="box(out)">
                                      <p:cBhvr>
                                        <p:cTn id="18" dur="500"/>
                                        <p:tgtEl>
                                          <p:spTgt spid="98179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1796" grpId="0" build="p" autoUpdateAnimBg="0" advAuto="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2"/>
          <p:cNvSpPr>
            <a:spLocks noChangeArrowheads="1"/>
          </p:cNvSpPr>
          <p:nvPr/>
        </p:nvSpPr>
        <p:spPr bwMode="auto">
          <a:xfrm>
            <a:off x="2871788" y="44069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2" name="Rectangle 3"/>
          <p:cNvSpPr>
            <a:spLocks noChangeArrowheads="1"/>
          </p:cNvSpPr>
          <p:nvPr/>
        </p:nvSpPr>
        <p:spPr bwMode="auto">
          <a:xfrm>
            <a:off x="2855913" y="46624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3" name="Rectangle 4"/>
          <p:cNvSpPr>
            <a:spLocks noChangeArrowheads="1"/>
          </p:cNvSpPr>
          <p:nvPr/>
        </p:nvSpPr>
        <p:spPr bwMode="auto">
          <a:xfrm>
            <a:off x="2840038" y="49657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4" name="Rectangle 5"/>
          <p:cNvSpPr>
            <a:spLocks noChangeArrowheads="1"/>
          </p:cNvSpPr>
          <p:nvPr/>
        </p:nvSpPr>
        <p:spPr bwMode="auto">
          <a:xfrm>
            <a:off x="2840038" y="517525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5" name="Rectangle 6"/>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06" name="Rectangle 7"/>
          <p:cNvSpPr>
            <a:spLocks noChangeArrowheads="1"/>
          </p:cNvSpPr>
          <p:nvPr/>
        </p:nvSpPr>
        <p:spPr bwMode="auto">
          <a:xfrm>
            <a:off x="2833688" y="42719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7" name="Rectangle 8"/>
          <p:cNvSpPr>
            <a:spLocks noChangeArrowheads="1"/>
          </p:cNvSpPr>
          <p:nvPr/>
        </p:nvSpPr>
        <p:spPr bwMode="auto">
          <a:xfrm>
            <a:off x="933450" y="29337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8" name="Rectangle 9"/>
          <p:cNvSpPr>
            <a:spLocks noChangeArrowheads="1"/>
          </p:cNvSpPr>
          <p:nvPr/>
        </p:nvSpPr>
        <p:spPr bwMode="auto">
          <a:xfrm>
            <a:off x="3054350" y="17653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9" name="Rectangle 10"/>
          <p:cNvSpPr>
            <a:spLocks noChangeArrowheads="1"/>
          </p:cNvSpPr>
          <p:nvPr/>
        </p:nvSpPr>
        <p:spPr bwMode="auto">
          <a:xfrm>
            <a:off x="3038475" y="205263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0" name="Rectangle 11"/>
          <p:cNvSpPr>
            <a:spLocks noChangeArrowheads="1"/>
          </p:cNvSpPr>
          <p:nvPr/>
        </p:nvSpPr>
        <p:spPr bwMode="auto">
          <a:xfrm>
            <a:off x="2878138" y="224472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1" name="Rectangle 12"/>
          <p:cNvSpPr>
            <a:spLocks noChangeArrowheads="1"/>
          </p:cNvSpPr>
          <p:nvPr/>
        </p:nvSpPr>
        <p:spPr bwMode="auto">
          <a:xfrm>
            <a:off x="3054350" y="289877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2" name="Rectangle 13"/>
          <p:cNvSpPr>
            <a:spLocks noChangeArrowheads="1"/>
          </p:cNvSpPr>
          <p:nvPr/>
        </p:nvSpPr>
        <p:spPr bwMode="auto">
          <a:xfrm>
            <a:off x="2894013" y="36830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3" name="Rectangle 14"/>
          <p:cNvSpPr>
            <a:spLocks noChangeArrowheads="1"/>
          </p:cNvSpPr>
          <p:nvPr/>
        </p:nvSpPr>
        <p:spPr bwMode="auto">
          <a:xfrm>
            <a:off x="2894013" y="38274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4" name="Rectangle 15"/>
          <p:cNvSpPr>
            <a:spLocks noChangeArrowheads="1"/>
          </p:cNvSpPr>
          <p:nvPr/>
        </p:nvSpPr>
        <p:spPr bwMode="auto">
          <a:xfrm>
            <a:off x="2989263" y="34591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5" name="Rectangle 16"/>
          <p:cNvSpPr>
            <a:spLocks noChangeArrowheads="1"/>
          </p:cNvSpPr>
          <p:nvPr/>
        </p:nvSpPr>
        <p:spPr bwMode="auto">
          <a:xfrm>
            <a:off x="3117850" y="317023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6" name="Rectangle 17"/>
          <p:cNvSpPr>
            <a:spLocks noChangeArrowheads="1"/>
          </p:cNvSpPr>
          <p:nvPr/>
        </p:nvSpPr>
        <p:spPr bwMode="auto">
          <a:xfrm>
            <a:off x="2894013" y="46243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7" name="Rectangle 18"/>
          <p:cNvSpPr>
            <a:spLocks noChangeArrowheads="1"/>
          </p:cNvSpPr>
          <p:nvPr/>
        </p:nvSpPr>
        <p:spPr bwMode="auto">
          <a:xfrm>
            <a:off x="2878138" y="49276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8" name="Rectangle 19"/>
          <p:cNvSpPr>
            <a:spLocks noChangeArrowheads="1"/>
          </p:cNvSpPr>
          <p:nvPr/>
        </p:nvSpPr>
        <p:spPr bwMode="auto">
          <a:xfrm>
            <a:off x="2878138" y="513715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9" name="Rectangle 20"/>
          <p:cNvSpPr>
            <a:spLocks noChangeArrowheads="1"/>
          </p:cNvSpPr>
          <p:nvPr/>
        </p:nvSpPr>
        <p:spPr bwMode="auto">
          <a:xfrm>
            <a:off x="3022600" y="580707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0" name="Rectangle 21"/>
          <p:cNvSpPr>
            <a:spLocks noChangeArrowheads="1"/>
          </p:cNvSpPr>
          <p:nvPr/>
        </p:nvSpPr>
        <p:spPr bwMode="auto">
          <a:xfrm>
            <a:off x="3006725" y="609441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1" name="Rectangle 22"/>
          <p:cNvSpPr>
            <a:spLocks noChangeArrowheads="1"/>
          </p:cNvSpPr>
          <p:nvPr/>
        </p:nvSpPr>
        <p:spPr bwMode="auto">
          <a:xfrm>
            <a:off x="2814638" y="695642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2" name="Rectangle 23"/>
          <p:cNvSpPr>
            <a:spLocks noChangeArrowheads="1"/>
          </p:cNvSpPr>
          <p:nvPr/>
        </p:nvSpPr>
        <p:spPr bwMode="auto">
          <a:xfrm>
            <a:off x="2894013" y="72278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3" name="Rectangle 24"/>
          <p:cNvSpPr>
            <a:spLocks noChangeArrowheads="1"/>
          </p:cNvSpPr>
          <p:nvPr/>
        </p:nvSpPr>
        <p:spPr bwMode="auto">
          <a:xfrm>
            <a:off x="3101975" y="23876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4" name="Rectangle 2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53625"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26" name="Rectangle 2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27" name="Rectangle 2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08349" name="Rectangle 29"/>
          <p:cNvSpPr>
            <a:spLocks noChangeArrowheads="1"/>
          </p:cNvSpPr>
          <p:nvPr/>
        </p:nvSpPr>
        <p:spPr bwMode="auto">
          <a:xfrm>
            <a:off x="5230813" y="3925888"/>
            <a:ext cx="4378325" cy="855662"/>
          </a:xfrm>
          <a:prstGeom prst="rect">
            <a:avLst/>
          </a:prstGeom>
          <a:noFill/>
          <a:ln w="50800">
            <a:noFill/>
            <a:miter lim="800000"/>
            <a:headEnd/>
            <a:tailEnd/>
          </a:ln>
          <a:effectLst>
            <a:outerShdw blurRad="63500" dist="63500" dir="3187806"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FF"/>
                </a:solidFill>
                <a:effectLst/>
                <a:uLnTx/>
                <a:uFillTx/>
                <a:latin typeface="Helvetica" charset="0"/>
                <a:ea typeface="ＭＳ Ｐゴシック" charset="0"/>
              </a:rPr>
              <a:t>To the </a:t>
            </a:r>
            <a:r>
              <a:rPr kumimoji="0" lang="ja-JP" altLang="en-US" sz="2400" b="1" i="0" u="none" strike="noStrike" kern="1200" cap="none" spc="0" normalizeH="0" baseline="0" noProof="0">
                <a:ln>
                  <a:noFill/>
                </a:ln>
                <a:solidFill>
                  <a:srgbClr val="66FFFF"/>
                </a:solidFill>
                <a:effectLst/>
                <a:uLnTx/>
                <a:uFillTx/>
                <a:latin typeface="Helvetica" charset="0"/>
                <a:ea typeface="ＭＳ Ｐゴシック" charset="0"/>
              </a:rPr>
              <a:t>“</a:t>
            </a:r>
            <a:r>
              <a:rPr kumimoji="0" lang="en-US" sz="2400" b="1" i="1" u="none" strike="noStrike" kern="1200" cap="none" spc="0" normalizeH="0" baseline="0" noProof="0">
                <a:ln>
                  <a:noFill/>
                </a:ln>
                <a:solidFill>
                  <a:srgbClr val="66FFFF"/>
                </a:solidFill>
                <a:effectLst/>
                <a:uLnTx/>
                <a:uFillTx/>
                <a:latin typeface="Helvetica" charset="0"/>
                <a:ea typeface="ＭＳ Ｐゴシック" charset="0"/>
              </a:rPr>
              <a:t>Southern</a:t>
            </a:r>
            <a:r>
              <a:rPr kumimoji="0" lang="ja-JP" altLang="en-US" sz="2400" b="1" i="1" u="none" strike="noStrike" kern="1200" cap="none" spc="0" normalizeH="0" baseline="0" noProof="0">
                <a:ln>
                  <a:noFill/>
                </a:ln>
                <a:solidFill>
                  <a:srgbClr val="66FFFF"/>
                </a:solidFill>
                <a:effectLst/>
                <a:uLnTx/>
                <a:uFillTx/>
                <a:latin typeface="Helvetica" charset="0"/>
                <a:ea typeface="ＭＳ Ｐゴシック" charset="0"/>
              </a:rPr>
              <a:t>”</a:t>
            </a:r>
            <a:r>
              <a:rPr kumimoji="0" lang="en-US" sz="2400" b="1" i="0" u="none" strike="noStrike" kern="1200" cap="none" spc="0" normalizeH="0" baseline="0" noProof="0">
                <a:ln>
                  <a:noFill/>
                </a:ln>
                <a:solidFill>
                  <a:srgbClr val="66FFFF"/>
                </a:solidFill>
                <a:effectLst/>
                <a:uLnTx/>
                <a:uFillTx/>
                <a:latin typeface="Helvetica" charset="0"/>
                <a:ea typeface="ＭＳ Ｐゴシック" charset="0"/>
              </a:rPr>
              <a:t> Kingdom</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FF"/>
                </a:solidFill>
                <a:effectLst/>
                <a:uLnTx/>
                <a:uFillTx/>
                <a:latin typeface="Helvetica" charset="0"/>
                <a:ea typeface="ＭＳ Ｐゴシック" charset="0"/>
              </a:rPr>
              <a:t>…JUDAH in RETURN…</a:t>
            </a:r>
          </a:p>
        </p:txBody>
      </p:sp>
      <p:sp>
        <p:nvSpPr>
          <p:cNvPr id="153629" name="Text Box 30"/>
          <p:cNvSpPr txBox="1">
            <a:spLocks noChangeArrowheads="1"/>
          </p:cNvSpPr>
          <p:nvPr/>
        </p:nvSpPr>
        <p:spPr bwMode="auto">
          <a:xfrm>
            <a:off x="9050338" y="7342188"/>
            <a:ext cx="2397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 </a:t>
            </a:r>
          </a:p>
        </p:txBody>
      </p:sp>
      <p:sp>
        <p:nvSpPr>
          <p:cNvPr id="1208351" name="Rectangle 31"/>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66FFFF"/>
                </a:solidFill>
                <a:effectLst/>
                <a:uLnTx/>
                <a:uFillTx/>
                <a:latin typeface="Helvetica" charset="0"/>
                <a:ea typeface="ＭＳ Ｐゴシック" charset="0"/>
              </a:rPr>
              <a:t> </a:t>
            </a:r>
            <a:endParaRPr kumimoji="0" lang="en-US" sz="1400" b="1" i="0" u="sng"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53631" name="Text Box 34"/>
          <p:cNvSpPr txBox="1">
            <a:spLocks noChangeArrowheads="1"/>
          </p:cNvSpPr>
          <p:nvPr/>
        </p:nvSpPr>
        <p:spPr bwMode="auto">
          <a:xfrm>
            <a:off x="9015413" y="734853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74</a:t>
            </a:r>
          </a:p>
        </p:txBody>
      </p:sp>
      <p:grpSp>
        <p:nvGrpSpPr>
          <p:cNvPr id="153632" name="Group 35"/>
          <p:cNvGrpSpPr>
            <a:grpSpLocks/>
          </p:cNvGrpSpPr>
          <p:nvPr/>
        </p:nvGrpSpPr>
        <p:grpSpPr bwMode="auto">
          <a:xfrm>
            <a:off x="5232400" y="6367463"/>
            <a:ext cx="4233863" cy="822325"/>
            <a:chOff x="3468" y="4011"/>
            <a:chExt cx="2667" cy="518"/>
          </a:xfrm>
        </p:grpSpPr>
        <p:sp>
          <p:nvSpPr>
            <p:cNvPr id="1208356" name="Text Box 36"/>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819"/>
                  </a:solidFill>
                  <a:effectLst/>
                  <a:uLnTx/>
                  <a:uFillTx/>
                  <a:latin typeface="Helvetica" charset="0"/>
                  <a:ea typeface="ＭＳ Ｐゴシック" charset="0"/>
                  <a:cs typeface="+mn-cs"/>
                </a:rPr>
                <a:t>Approximate Timeline:</a:t>
              </a:r>
              <a:br>
                <a:rPr kumimoji="0" lang="en-US" sz="2000" b="1" i="0" u="none" strike="noStrike" kern="1200" cap="none" spc="0" normalizeH="0" baseline="0" noProof="0">
                  <a:ln>
                    <a:noFill/>
                  </a:ln>
                  <a:solidFill>
                    <a:srgbClr val="FFF819"/>
                  </a:solidFill>
                  <a:effectLst/>
                  <a:uLnTx/>
                  <a:uFillTx/>
                  <a:latin typeface="Helvetica" charset="0"/>
                  <a:ea typeface="ＭＳ Ｐゴシック" charset="0"/>
                  <a:cs typeface="+mn-cs"/>
                </a:rPr>
              </a:br>
              <a:r>
                <a:rPr kumimoji="0" lang="en-US" sz="2000" b="1" i="0" u="none" strike="noStrike" kern="1200" cap="none" spc="0" normalizeH="0" baseline="0" noProof="0">
                  <a:ln>
                    <a:noFill/>
                  </a:ln>
                  <a:solidFill>
                    <a:srgbClr val="FFF819"/>
                  </a:solidFill>
                  <a:effectLst/>
                  <a:uLnTx/>
                  <a:uFillTx/>
                  <a:latin typeface="Helvetica" charset="0"/>
                  <a:ea typeface="ＭＳ Ｐゴシック" charset="0"/>
                  <a:cs typeface="+mn-cs"/>
                </a:rPr>
                <a:t>520 B.C. to 430 B.C.</a:t>
              </a:r>
            </a:p>
          </p:txBody>
        </p:sp>
        <p:sp>
          <p:nvSpPr>
            <p:cNvPr id="1208357" name="AutoShape 37"/>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1208358" name="Rectangle 38"/>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Black" charset="0"/>
                <a:ea typeface="ＭＳ Ｐゴシック" charset="0"/>
              </a:rPr>
              <a:t> </a:t>
            </a:r>
            <a:endParaRPr kumimoji="0" lang="en-US" sz="1200" b="1" i="0" u="sng" strike="noStrike" kern="1200" cap="none" spc="0" normalizeH="0" baseline="0" noProof="0">
              <a:ln>
                <a:noFill/>
              </a:ln>
              <a:solidFill>
                <a:srgbClr val="FFFFFF"/>
              </a:solidFill>
              <a:effectLst/>
              <a:uLnTx/>
              <a:uFillTx/>
              <a:latin typeface="Arial Black" charset="0"/>
              <a:ea typeface="ＭＳ Ｐゴシック" charset="0"/>
            </a:endParaRPr>
          </a:p>
        </p:txBody>
      </p:sp>
      <p:sp>
        <p:nvSpPr>
          <p:cNvPr id="153634" name="Text Box 46"/>
          <p:cNvSpPr txBox="1">
            <a:spLocks noChangeArrowheads="1"/>
          </p:cNvSpPr>
          <p:nvPr/>
        </p:nvSpPr>
        <p:spPr bwMode="auto">
          <a:xfrm>
            <a:off x="9667875" y="7254875"/>
            <a:ext cx="3413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Comic Sans MS" charset="0"/>
                <a:ea typeface="ＭＳ Ｐゴシック" charset="0"/>
              </a:rPr>
              <a:t> </a:t>
            </a:r>
          </a:p>
        </p:txBody>
      </p:sp>
      <p:sp>
        <p:nvSpPr>
          <p:cNvPr id="153635" name="Rectangle 147"/>
          <p:cNvSpPr>
            <a:spLocks noChangeArrowheads="1"/>
          </p:cNvSpPr>
          <p:nvPr/>
        </p:nvSpPr>
        <p:spPr bwMode="auto">
          <a:xfrm>
            <a:off x="4260850" y="11953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53636" name="Freeform 203"/>
          <p:cNvSpPr>
            <a:spLocks/>
          </p:cNvSpPr>
          <p:nvPr/>
        </p:nvSpPr>
        <p:spPr bwMode="auto">
          <a:xfrm>
            <a:off x="3516313" y="4256088"/>
            <a:ext cx="279400" cy="319087"/>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37" name="Freeform 204"/>
          <p:cNvSpPr>
            <a:spLocks/>
          </p:cNvSpPr>
          <p:nvPr/>
        </p:nvSpPr>
        <p:spPr bwMode="auto">
          <a:xfrm>
            <a:off x="3517900" y="4257675"/>
            <a:ext cx="279400" cy="31908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38" name="Freeform 207"/>
          <p:cNvSpPr>
            <a:spLocks/>
          </p:cNvSpPr>
          <p:nvPr/>
        </p:nvSpPr>
        <p:spPr bwMode="auto">
          <a:xfrm>
            <a:off x="3663950" y="4089400"/>
            <a:ext cx="279400" cy="319088"/>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lIns="139458" tIns="68505" rIns="139458" bIns="68505">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39" name="Rectangle 213"/>
          <p:cNvSpPr>
            <a:spLocks noChangeArrowheads="1"/>
          </p:cNvSpPr>
          <p:nvPr/>
        </p:nvSpPr>
        <p:spPr bwMode="auto">
          <a:xfrm>
            <a:off x="2854325" y="5414963"/>
            <a:ext cx="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nvGrpSpPr>
          <p:cNvPr id="153640" name="Group 241"/>
          <p:cNvGrpSpPr>
            <a:grpSpLocks/>
          </p:cNvGrpSpPr>
          <p:nvPr/>
        </p:nvGrpSpPr>
        <p:grpSpPr bwMode="auto">
          <a:xfrm>
            <a:off x="5059363" y="1966913"/>
            <a:ext cx="4700587" cy="1731962"/>
            <a:chOff x="3187" y="1239"/>
            <a:chExt cx="2961" cy="1091"/>
          </a:xfrm>
        </p:grpSpPr>
        <p:sp>
          <p:nvSpPr>
            <p:cNvPr id="1208562" name="Text Box 242"/>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rPr>
                <a:t>THE PROPHETS</a:t>
              </a: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sp>
          <p:nvSpPr>
            <p:cNvPr id="1208563" name="Text Box 243"/>
            <p:cNvSpPr txBox="1">
              <a:spLocks noChangeArrowheads="1"/>
            </p:cNvSpPr>
            <p:nvPr/>
          </p:nvSpPr>
          <p:spPr bwMode="auto">
            <a:xfrm>
              <a:off x="3187" y="1571"/>
              <a:ext cx="2961" cy="35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THE  </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cs typeface="+mn-cs"/>
                </a:rPr>
                <a:t>17</a:t>
              </a: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 BOOKS OF</a:t>
              </a:r>
            </a:p>
          </p:txBody>
        </p:sp>
        <p:sp>
          <p:nvSpPr>
            <p:cNvPr id="1208564" name="Text Box 244"/>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EA18"/>
                  </a:solidFill>
                  <a:effectLst/>
                  <a:uLnTx/>
                  <a:uFillTx/>
                  <a:latin typeface="Helvetica" charset="0"/>
                  <a:ea typeface="ＭＳ Ｐゴシック" charset="0"/>
                </a:rPr>
                <a:t>REARRANGING</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grpSp>
      <p:pic>
        <p:nvPicPr>
          <p:cNvPr id="1208565" name="Picture 24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51338" y="284163"/>
            <a:ext cx="1960562" cy="1470025"/>
          </a:xfrm>
          <a:prstGeom prst="rect">
            <a:avLst/>
          </a:prstGeom>
          <a:noFill/>
          <a:ln w="76200">
            <a:solidFill>
              <a:srgbClr val="1822CD"/>
            </a:solidFill>
            <a:miter lim="800000"/>
            <a:headEnd/>
            <a:tailEnd/>
          </a:ln>
          <a:effectLst>
            <a:outerShdw blurRad="63500" dist="89803" dir="2700000" algn="ctr" rotWithShape="0">
              <a:schemeClr val="tx1">
                <a:alpha val="74998"/>
              </a:schemeClr>
            </a:outerShdw>
          </a:effectLst>
        </p:spPr>
      </p:pic>
      <p:sp>
        <p:nvSpPr>
          <p:cNvPr id="153642" name="AutoShape 508"/>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3" name="Rectangle 509"/>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4" name="Rectangle 510"/>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5" name="Rectangle 511"/>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6" name="AutoShape 512"/>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7" name="AutoShape 513"/>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8" name="AutoShape 514"/>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9" name="AutoShape 515"/>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50" name="AutoShape 516"/>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51" name="Rectangle 517"/>
          <p:cNvSpPr>
            <a:spLocks noChangeArrowheads="1"/>
          </p:cNvSpPr>
          <p:nvPr/>
        </p:nvSpPr>
        <p:spPr bwMode="auto">
          <a:xfrm>
            <a:off x="2757488" y="629602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52" name="Rectangle 518"/>
          <p:cNvSpPr>
            <a:spLocks noChangeArrowheads="1"/>
          </p:cNvSpPr>
          <p:nvPr/>
        </p:nvSpPr>
        <p:spPr bwMode="auto">
          <a:xfrm>
            <a:off x="2903538" y="623887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653" name="Group 519"/>
          <p:cNvGrpSpPr>
            <a:grpSpLocks/>
          </p:cNvGrpSpPr>
          <p:nvPr/>
        </p:nvGrpSpPr>
        <p:grpSpPr bwMode="auto">
          <a:xfrm>
            <a:off x="2643188" y="6437313"/>
            <a:ext cx="984250" cy="174625"/>
            <a:chOff x="2913" y="1215"/>
            <a:chExt cx="620" cy="110"/>
          </a:xfrm>
        </p:grpSpPr>
        <p:sp>
          <p:nvSpPr>
            <p:cNvPr id="153833" name="Rectangle 520"/>
            <p:cNvSpPr>
              <a:spLocks noChangeArrowheads="1"/>
            </p:cNvSpPr>
            <p:nvPr/>
          </p:nvSpPr>
          <p:spPr bwMode="auto">
            <a:xfrm>
              <a:off x="2913" y="1219"/>
              <a:ext cx="236"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34" name="Rectangle 521"/>
            <p:cNvSpPr>
              <a:spLocks noChangeArrowheads="1"/>
            </p:cNvSpPr>
            <p:nvPr/>
          </p:nvSpPr>
          <p:spPr bwMode="auto">
            <a:xfrm>
              <a:off x="3106" y="1215"/>
              <a:ext cx="42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RETURN: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654" name="Rectangle 522"/>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55" name="Rectangle 523"/>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53656" name="Rectangle 524"/>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208845" name="Rectangle 525"/>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cs typeface="+mn-cs"/>
              </a:rPr>
              <a:t>(S)</a:t>
            </a:r>
          </a:p>
        </p:txBody>
      </p:sp>
      <p:sp>
        <p:nvSpPr>
          <p:cNvPr id="153658" name="Line 526"/>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59" name="Line 527"/>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0" name="Line 531"/>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1" name="Line 533"/>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2" name="Rectangle 545"/>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3" name="Line 546"/>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4" name="Line 547"/>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5" name="Rectangle 548"/>
          <p:cNvSpPr>
            <a:spLocks noChangeArrowheads="1"/>
          </p:cNvSpPr>
          <p:nvPr/>
        </p:nvSpPr>
        <p:spPr bwMode="auto">
          <a:xfrm>
            <a:off x="2860675" y="2608263"/>
            <a:ext cx="225425" cy="122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6" name="Rectangle 549"/>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7" name="Rectangle 550"/>
          <p:cNvSpPr>
            <a:spLocks noChangeArrowheads="1"/>
          </p:cNvSpPr>
          <p:nvPr/>
        </p:nvSpPr>
        <p:spPr bwMode="auto">
          <a:xfrm>
            <a:off x="2941638" y="4170363"/>
            <a:ext cx="366712" cy="122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8" name="Rectangle 551"/>
          <p:cNvSpPr>
            <a:spLocks noChangeArrowheads="1"/>
          </p:cNvSpPr>
          <p:nvPr/>
        </p:nvSpPr>
        <p:spPr bwMode="auto">
          <a:xfrm>
            <a:off x="2925763" y="1050925"/>
            <a:ext cx="138112" cy="198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9" name="Line 55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0" name="Line 557"/>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1" name="Line 558"/>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2" name="Line 560"/>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3" name="Line 561"/>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4" name="Line 562"/>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5" name="Line 563"/>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6" name="Line 564"/>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7" name="Rectangle 565"/>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78" name="Rectangle 566"/>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79" name="Rectangle 570"/>
          <p:cNvSpPr>
            <a:spLocks noChangeArrowheads="1"/>
          </p:cNvSpPr>
          <p:nvPr/>
        </p:nvSpPr>
        <p:spPr bwMode="auto">
          <a:xfrm>
            <a:off x="2749550" y="5208588"/>
            <a:ext cx="3857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80" name="Rectangle 571"/>
          <p:cNvSpPr>
            <a:spLocks noChangeArrowheads="1"/>
          </p:cNvSpPr>
          <p:nvPr/>
        </p:nvSpPr>
        <p:spPr bwMode="auto">
          <a:xfrm>
            <a:off x="2590800" y="2103438"/>
            <a:ext cx="528638" cy="18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81" name="AutoShape 572"/>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2" name="Rectangle 583"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3" name="Line 584"/>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4" name="Line 585"/>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5" name="Line 586"/>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6" name="Line 587"/>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7" name="Line 588"/>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8" name="Line 589"/>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9" name="Rectangle 591"/>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690" name="Rectangle 592"/>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691" name="Rectangle 593"/>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692" name="Text Box 594"/>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3693" name="Text Box 595"/>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3694" name="Rectangle 596"/>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695" name="Rectangle 597"/>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696" name="Rectangle 598"/>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697" name="Rectangle 599"/>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698" name="Rectangle 600"/>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699" name="Rectangle 601"/>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700" name="Rectangle 602"/>
          <p:cNvSpPr>
            <a:spLocks noChangeArrowheads="1"/>
          </p:cNvSpPr>
          <p:nvPr/>
        </p:nvSpPr>
        <p:spPr bwMode="auto">
          <a:xfrm>
            <a:off x="2795588" y="4283075"/>
            <a:ext cx="49212"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01" name="Rectangle 603"/>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02" name="Rectangle 604"/>
          <p:cNvSpPr>
            <a:spLocks noChangeArrowheads="1"/>
          </p:cNvSpPr>
          <p:nvPr/>
        </p:nvSpPr>
        <p:spPr bwMode="auto">
          <a:xfrm>
            <a:off x="2513013" y="4684713"/>
            <a:ext cx="147955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703" name="Rectangle 605"/>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704" name="Rectangle 606"/>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05" name="Line 607"/>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06" name="Line 608"/>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07" name="Line 609"/>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08" name="Line 610"/>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09" name="Rectangle 611"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0" name="Rectangle 612"/>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711" name="Line 613"/>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2" name="Rectangle 615"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3" name="Rectangle 616"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4" name="Rectangle 617"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5" name="Arc 618"/>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6" name="Text Box 619"/>
          <p:cNvSpPr txBox="1">
            <a:spLocks noChangeArrowheads="1"/>
          </p:cNvSpPr>
          <p:nvPr/>
        </p:nvSpPr>
        <p:spPr bwMode="auto">
          <a:xfrm>
            <a:off x="2725738" y="1474788"/>
            <a:ext cx="100012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Amos</a:t>
            </a:r>
          </a:p>
        </p:txBody>
      </p:sp>
      <p:sp>
        <p:nvSpPr>
          <p:cNvPr id="153717" name="Text Box 620"/>
          <p:cNvSpPr txBox="1">
            <a:spLocks noChangeArrowheads="1"/>
          </p:cNvSpPr>
          <p:nvPr/>
        </p:nvSpPr>
        <p:spPr bwMode="auto">
          <a:xfrm>
            <a:off x="2724150" y="1730375"/>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Hosea</a:t>
            </a:r>
          </a:p>
        </p:txBody>
      </p:sp>
      <p:sp>
        <p:nvSpPr>
          <p:cNvPr id="153718" name="Text Box 621"/>
          <p:cNvSpPr txBox="1">
            <a:spLocks noChangeArrowheads="1"/>
          </p:cNvSpPr>
          <p:nvPr/>
        </p:nvSpPr>
        <p:spPr bwMode="auto">
          <a:xfrm>
            <a:off x="2732088" y="2676525"/>
            <a:ext cx="9985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Isaiah</a:t>
            </a:r>
          </a:p>
        </p:txBody>
      </p:sp>
      <p:sp>
        <p:nvSpPr>
          <p:cNvPr id="153719" name="Text Box 622"/>
          <p:cNvSpPr txBox="1">
            <a:spLocks noChangeArrowheads="1"/>
          </p:cNvSpPr>
          <p:nvPr/>
        </p:nvSpPr>
        <p:spPr bwMode="auto">
          <a:xfrm>
            <a:off x="2727325" y="2946400"/>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Joel</a:t>
            </a:r>
          </a:p>
        </p:txBody>
      </p:sp>
      <p:sp>
        <p:nvSpPr>
          <p:cNvPr id="153720" name="Text Box 623"/>
          <p:cNvSpPr txBox="1">
            <a:spLocks noChangeArrowheads="1"/>
          </p:cNvSpPr>
          <p:nvPr/>
        </p:nvSpPr>
        <p:spPr bwMode="auto">
          <a:xfrm>
            <a:off x="2733675" y="3235325"/>
            <a:ext cx="100012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Micah</a:t>
            </a:r>
          </a:p>
        </p:txBody>
      </p:sp>
      <p:sp>
        <p:nvSpPr>
          <p:cNvPr id="153721" name="Text Box 624"/>
          <p:cNvSpPr txBox="1">
            <a:spLocks noChangeArrowheads="1"/>
          </p:cNvSpPr>
          <p:nvPr/>
        </p:nvSpPr>
        <p:spPr bwMode="auto">
          <a:xfrm>
            <a:off x="2443163" y="4630738"/>
            <a:ext cx="1573212"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Habakkuk</a:t>
            </a:r>
          </a:p>
        </p:txBody>
      </p:sp>
      <p:sp>
        <p:nvSpPr>
          <p:cNvPr id="153722" name="Text Box 625"/>
          <p:cNvSpPr txBox="1">
            <a:spLocks noChangeArrowheads="1"/>
          </p:cNvSpPr>
          <p:nvPr/>
        </p:nvSpPr>
        <p:spPr bwMode="auto">
          <a:xfrm>
            <a:off x="2470150" y="5118100"/>
            <a:ext cx="151447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Zephaniah</a:t>
            </a:r>
          </a:p>
        </p:txBody>
      </p:sp>
      <p:sp>
        <p:nvSpPr>
          <p:cNvPr id="153723" name="Text Box 626"/>
          <p:cNvSpPr txBox="1">
            <a:spLocks noChangeArrowheads="1"/>
          </p:cNvSpPr>
          <p:nvPr/>
        </p:nvSpPr>
        <p:spPr bwMode="auto">
          <a:xfrm>
            <a:off x="2789238" y="5751513"/>
            <a:ext cx="9985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Ezekiel</a:t>
            </a:r>
          </a:p>
        </p:txBody>
      </p:sp>
      <p:sp>
        <p:nvSpPr>
          <p:cNvPr id="153724" name="Text Box 627"/>
          <p:cNvSpPr txBox="1">
            <a:spLocks noChangeArrowheads="1"/>
          </p:cNvSpPr>
          <p:nvPr/>
        </p:nvSpPr>
        <p:spPr bwMode="auto">
          <a:xfrm>
            <a:off x="2746375" y="5991225"/>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Daniel</a:t>
            </a:r>
          </a:p>
        </p:txBody>
      </p:sp>
      <p:sp>
        <p:nvSpPr>
          <p:cNvPr id="1208948" name="Text Box 628"/>
          <p:cNvSpPr txBox="1">
            <a:spLocks noChangeArrowheads="1"/>
          </p:cNvSpPr>
          <p:nvPr/>
        </p:nvSpPr>
        <p:spPr bwMode="auto">
          <a:xfrm>
            <a:off x="2741613" y="6607175"/>
            <a:ext cx="998537"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FC0128"/>
                </a:solidFill>
                <a:effectLst/>
                <a:uLnTx/>
                <a:uFillTx/>
                <a:latin typeface="Arial" charset="0"/>
                <a:ea typeface="ＭＳ Ｐゴシック" charset="0"/>
                <a:cs typeface="+mn-cs"/>
              </a:rPr>
              <a:t>Haggai</a:t>
            </a:r>
          </a:p>
        </p:txBody>
      </p:sp>
      <p:sp>
        <p:nvSpPr>
          <p:cNvPr id="1208949" name="Text Box 629"/>
          <p:cNvSpPr txBox="1">
            <a:spLocks noChangeArrowheads="1"/>
          </p:cNvSpPr>
          <p:nvPr/>
        </p:nvSpPr>
        <p:spPr bwMode="auto">
          <a:xfrm>
            <a:off x="2584450" y="6870700"/>
            <a:ext cx="1309688"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FC0128"/>
                </a:solidFill>
                <a:effectLst/>
                <a:uLnTx/>
                <a:uFillTx/>
                <a:latin typeface="Arial" charset="0"/>
                <a:ea typeface="ＭＳ Ｐゴシック" charset="0"/>
                <a:cs typeface="+mn-cs"/>
              </a:rPr>
              <a:t>Zechariah</a:t>
            </a:r>
          </a:p>
        </p:txBody>
      </p:sp>
      <p:sp>
        <p:nvSpPr>
          <p:cNvPr id="1208950" name="Text Box 630"/>
          <p:cNvSpPr txBox="1">
            <a:spLocks noChangeArrowheads="1"/>
          </p:cNvSpPr>
          <p:nvPr/>
        </p:nvSpPr>
        <p:spPr bwMode="auto">
          <a:xfrm>
            <a:off x="2752725" y="7154863"/>
            <a:ext cx="998538" cy="279400"/>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FC0128"/>
                </a:solidFill>
                <a:effectLst/>
                <a:uLnTx/>
                <a:uFillTx/>
                <a:latin typeface="Arial" charset="0"/>
                <a:ea typeface="ＭＳ Ｐゴシック" charset="0"/>
                <a:cs typeface="+mn-cs"/>
              </a:rPr>
              <a:t>Malachi</a:t>
            </a:r>
          </a:p>
        </p:txBody>
      </p:sp>
      <p:sp>
        <p:nvSpPr>
          <p:cNvPr id="153728" name="Text Box 632"/>
          <p:cNvSpPr txBox="1">
            <a:spLocks noChangeArrowheads="1"/>
          </p:cNvSpPr>
          <p:nvPr/>
        </p:nvSpPr>
        <p:spPr bwMode="auto">
          <a:xfrm>
            <a:off x="2459038" y="2014538"/>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Jonah</a:t>
            </a:r>
            <a:endParaRPr kumimoji="0" lang="en-US" sz="16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729" name="Text Box 633"/>
          <p:cNvSpPr txBox="1">
            <a:spLocks noChangeArrowheads="1"/>
          </p:cNvSpPr>
          <p:nvPr/>
        </p:nvSpPr>
        <p:spPr bwMode="auto">
          <a:xfrm>
            <a:off x="2962275" y="1925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charset="0"/>
                <a:ea typeface="ＭＳ Ｐゴシック" charset="0"/>
              </a:rPr>
              <a:t>(NINEVEH)</a:t>
            </a:r>
            <a:endParaRPr kumimoji="0" lang="en-US" sz="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730" name="Text Box 634"/>
          <p:cNvSpPr txBox="1">
            <a:spLocks noChangeArrowheads="1"/>
          </p:cNvSpPr>
          <p:nvPr/>
        </p:nvSpPr>
        <p:spPr bwMode="auto">
          <a:xfrm>
            <a:off x="2500313" y="4892675"/>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Nahum</a:t>
            </a:r>
            <a:endParaRPr kumimoji="0" lang="en-US" sz="16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731" name="Text Box 635"/>
          <p:cNvSpPr txBox="1">
            <a:spLocks noChangeArrowheads="1"/>
          </p:cNvSpPr>
          <p:nvPr/>
        </p:nvSpPr>
        <p:spPr bwMode="auto">
          <a:xfrm>
            <a:off x="2914650" y="4822825"/>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charset="0"/>
                <a:ea typeface="ＭＳ Ｐゴシック" charset="0"/>
              </a:rPr>
              <a:t>(NINEVEH)</a:t>
            </a:r>
            <a:endParaRPr kumimoji="0" lang="en-US" sz="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732" name="Text Box 636"/>
          <p:cNvSpPr txBox="1">
            <a:spLocks noChangeArrowheads="1"/>
          </p:cNvSpPr>
          <p:nvPr/>
        </p:nvSpPr>
        <p:spPr bwMode="auto">
          <a:xfrm>
            <a:off x="2560638" y="3519488"/>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Obadiah</a:t>
            </a:r>
            <a:endParaRPr kumimoji="0" lang="en-US" sz="16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733" name="Text Box 637"/>
          <p:cNvSpPr txBox="1">
            <a:spLocks noChangeArrowheads="1"/>
          </p:cNvSpPr>
          <p:nvPr/>
        </p:nvSpPr>
        <p:spPr bwMode="auto">
          <a:xfrm>
            <a:off x="2994025" y="3449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charset="0"/>
                <a:ea typeface="ＭＳ Ｐゴシック" charset="0"/>
              </a:rPr>
              <a:t>(EDOM)</a:t>
            </a:r>
            <a:endParaRPr kumimoji="0" lang="en-US" sz="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734" name="Rectangle 638"/>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35" name="Rectangle 639"/>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153736" name="Group 640"/>
          <p:cNvGrpSpPr>
            <a:grpSpLocks/>
          </p:cNvGrpSpPr>
          <p:nvPr/>
        </p:nvGrpSpPr>
        <p:grpSpPr bwMode="auto">
          <a:xfrm>
            <a:off x="1917700" y="4275138"/>
            <a:ext cx="723900" cy="1162050"/>
            <a:chOff x="1234" y="2786"/>
            <a:chExt cx="456" cy="732"/>
          </a:xfrm>
        </p:grpSpPr>
        <p:sp>
          <p:nvSpPr>
            <p:cNvPr id="153824" name="Rectangle 641"/>
            <p:cNvSpPr>
              <a:spLocks noChangeArrowheads="1"/>
            </p:cNvSpPr>
            <p:nvPr/>
          </p:nvSpPr>
          <p:spPr bwMode="auto">
            <a:xfrm>
              <a:off x="1234" y="2786"/>
              <a:ext cx="396"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PROPHETS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5" name="Rectangle 642"/>
            <p:cNvSpPr>
              <a:spLocks noChangeArrowheads="1"/>
            </p:cNvSpPr>
            <p:nvPr/>
          </p:nvSpPr>
          <p:spPr bwMode="auto">
            <a:xfrm>
              <a:off x="1234" y="2865"/>
              <a:ext cx="28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WROTE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6" name="Rectangle 643"/>
            <p:cNvSpPr>
              <a:spLocks noChangeArrowheads="1"/>
            </p:cNvSpPr>
            <p:nvPr/>
          </p:nvSpPr>
          <p:spPr bwMode="auto">
            <a:xfrm>
              <a:off x="1234" y="2945"/>
              <a:ext cx="34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ACROSS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7" name="Rectangle 644"/>
            <p:cNvSpPr>
              <a:spLocks noChangeArrowheads="1"/>
            </p:cNvSpPr>
            <p:nvPr/>
          </p:nvSpPr>
          <p:spPr bwMode="auto">
            <a:xfrm>
              <a:off x="1234" y="3024"/>
              <a:ext cx="264"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FOUR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8" name="Rectangle 645"/>
            <p:cNvSpPr>
              <a:spLocks noChangeArrowheads="1"/>
            </p:cNvSpPr>
            <p:nvPr/>
          </p:nvSpPr>
          <p:spPr bwMode="auto">
            <a:xfrm>
              <a:off x="1234" y="3102"/>
              <a:ext cx="44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HUNDRED</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9" name="Rectangle 646"/>
            <p:cNvSpPr>
              <a:spLocks noChangeArrowheads="1"/>
            </p:cNvSpPr>
            <p:nvPr/>
          </p:nvSpPr>
          <p:spPr bwMode="auto">
            <a:xfrm>
              <a:off x="1234" y="3184"/>
              <a:ext cx="36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YEARS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30" name="Rectangle 647"/>
            <p:cNvSpPr>
              <a:spLocks noChangeArrowheads="1"/>
            </p:cNvSpPr>
            <p:nvPr/>
          </p:nvSpPr>
          <p:spPr bwMode="auto">
            <a:xfrm>
              <a:off x="1234" y="3271"/>
              <a:ext cx="38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AFTER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31" name="Rectangle 648"/>
            <p:cNvSpPr>
              <a:spLocks noChangeArrowheads="1"/>
            </p:cNvSpPr>
            <p:nvPr/>
          </p:nvSpPr>
          <p:spPr bwMode="auto">
            <a:xfrm>
              <a:off x="1246" y="3355"/>
              <a:ext cx="34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r>
                <a:rPr kumimoji="0" lang="en-US" altLang="ja-JP" sz="900" b="1" i="0" u="none" strike="noStrike" kern="1200" cap="none" spc="0" normalizeH="0" baseline="0" noProof="0">
                  <a:ln>
                    <a:noFill/>
                  </a:ln>
                  <a:solidFill>
                    <a:srgbClr val="000000"/>
                  </a:solidFill>
                  <a:effectLst/>
                  <a:uLnTx/>
                  <a:uFillTx/>
                  <a:latin typeface="Helvetica" charset="0"/>
                  <a:ea typeface="ＭＳ Ｐゴシック" charset="0"/>
                </a:rPr>
                <a:t> THE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32" name="Rectangle 649"/>
            <p:cNvSpPr>
              <a:spLocks noChangeArrowheads="1"/>
            </p:cNvSpPr>
            <p:nvPr/>
          </p:nvSpPr>
          <p:spPr bwMode="auto">
            <a:xfrm>
              <a:off x="1270" y="3432"/>
              <a:ext cx="42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SPLIT</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37" name="Rectangle 651"/>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38" name="Rectangle 652"/>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39" name="Rectangle 653"/>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40" name="Rectangle 664"/>
          <p:cNvSpPr>
            <a:spLocks noChangeArrowheads="1"/>
          </p:cNvSpPr>
          <p:nvPr/>
        </p:nvSpPr>
        <p:spPr bwMode="auto">
          <a:xfrm>
            <a:off x="2770188" y="235267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41" name="Rectangle 665"/>
          <p:cNvSpPr>
            <a:spLocks noChangeArrowheads="1"/>
          </p:cNvSpPr>
          <p:nvPr/>
        </p:nvSpPr>
        <p:spPr bwMode="auto">
          <a:xfrm>
            <a:off x="2916238" y="229552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742" name="Group 666"/>
          <p:cNvGrpSpPr>
            <a:grpSpLocks/>
          </p:cNvGrpSpPr>
          <p:nvPr/>
        </p:nvGrpSpPr>
        <p:grpSpPr bwMode="auto">
          <a:xfrm>
            <a:off x="2655888" y="2493963"/>
            <a:ext cx="976312" cy="174625"/>
            <a:chOff x="2913" y="1215"/>
            <a:chExt cx="615" cy="110"/>
          </a:xfrm>
        </p:grpSpPr>
        <p:sp>
          <p:nvSpPr>
            <p:cNvPr id="153822" name="Rectangle 667"/>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3" name="Rectangle 668"/>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DECLINE:</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43" name="Rectangle 669"/>
          <p:cNvSpPr>
            <a:spLocks noChangeArrowheads="1"/>
          </p:cNvSpPr>
          <p:nvPr/>
        </p:nvSpPr>
        <p:spPr bwMode="auto">
          <a:xfrm>
            <a:off x="2763838" y="380047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44" name="Rectangle 670"/>
          <p:cNvSpPr>
            <a:spLocks noChangeArrowheads="1"/>
          </p:cNvSpPr>
          <p:nvPr/>
        </p:nvSpPr>
        <p:spPr bwMode="auto">
          <a:xfrm>
            <a:off x="2909888" y="374332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745" name="Group 671"/>
          <p:cNvGrpSpPr>
            <a:grpSpLocks/>
          </p:cNvGrpSpPr>
          <p:nvPr/>
        </p:nvGrpSpPr>
        <p:grpSpPr bwMode="auto">
          <a:xfrm>
            <a:off x="2649538" y="3941763"/>
            <a:ext cx="947737" cy="174625"/>
            <a:chOff x="2913" y="1215"/>
            <a:chExt cx="597" cy="110"/>
          </a:xfrm>
        </p:grpSpPr>
        <p:sp>
          <p:nvSpPr>
            <p:cNvPr id="153820" name="Rectangle 672"/>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1" name="Rectangle 673"/>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CRISIS: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46" name="Rectangle 674"/>
          <p:cNvSpPr>
            <a:spLocks noChangeArrowheads="1"/>
          </p:cNvSpPr>
          <p:nvPr/>
        </p:nvSpPr>
        <p:spPr bwMode="auto">
          <a:xfrm>
            <a:off x="2751138" y="543877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47" name="Rectangle 675"/>
          <p:cNvSpPr>
            <a:spLocks noChangeArrowheads="1"/>
          </p:cNvSpPr>
          <p:nvPr/>
        </p:nvSpPr>
        <p:spPr bwMode="auto">
          <a:xfrm>
            <a:off x="2897188" y="538162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748" name="Group 676"/>
          <p:cNvGrpSpPr>
            <a:grpSpLocks/>
          </p:cNvGrpSpPr>
          <p:nvPr/>
        </p:nvGrpSpPr>
        <p:grpSpPr bwMode="auto">
          <a:xfrm>
            <a:off x="2636838" y="5580063"/>
            <a:ext cx="1047750" cy="174625"/>
            <a:chOff x="2913" y="1215"/>
            <a:chExt cx="660" cy="110"/>
          </a:xfrm>
        </p:grpSpPr>
        <p:sp>
          <p:nvSpPr>
            <p:cNvPr id="153818" name="Rectangle 677"/>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19" name="Rectangle 678"/>
            <p:cNvSpPr>
              <a:spLocks noChangeArrowheads="1"/>
            </p:cNvSpPr>
            <p:nvPr/>
          </p:nvSpPr>
          <p:spPr bwMode="auto">
            <a:xfrm>
              <a:off x="3106" y="1215"/>
              <a:ext cx="46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CAPTIVITY:</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49" name="Rectangle 679"/>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50" name="Rectangle 680"/>
          <p:cNvSpPr>
            <a:spLocks noChangeArrowheads="1"/>
          </p:cNvSpPr>
          <p:nvPr/>
        </p:nvSpPr>
        <p:spPr bwMode="auto">
          <a:xfrm>
            <a:off x="2936875" y="1103313"/>
            <a:ext cx="703263" cy="201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ISRAEL</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751" name="Group 681"/>
          <p:cNvGrpSpPr>
            <a:grpSpLocks/>
          </p:cNvGrpSpPr>
          <p:nvPr/>
        </p:nvGrpSpPr>
        <p:grpSpPr bwMode="auto">
          <a:xfrm>
            <a:off x="2676525" y="1301750"/>
            <a:ext cx="1036638" cy="301625"/>
            <a:chOff x="2913" y="1215"/>
            <a:chExt cx="653" cy="190"/>
          </a:xfrm>
        </p:grpSpPr>
        <p:sp>
          <p:nvSpPr>
            <p:cNvPr id="153816" name="Rectangle 682"/>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(N. KINGDOM)</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17" name="Rectangle 683"/>
            <p:cNvSpPr>
              <a:spLocks noChangeArrowheads="1"/>
            </p:cNvSpPr>
            <p:nvPr/>
          </p:nvSpPr>
          <p:spPr bwMode="auto">
            <a:xfrm>
              <a:off x="3106" y="1215"/>
              <a:ext cx="0" cy="1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52" name="Line 684"/>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53" name="Line 68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54" name="Rectangle 686"/>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53755" name="Line 69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10" name="Group 692"/>
          <p:cNvGrpSpPr>
            <a:grpSpLocks/>
          </p:cNvGrpSpPr>
          <p:nvPr/>
        </p:nvGrpSpPr>
        <p:grpSpPr bwMode="auto">
          <a:xfrm>
            <a:off x="2544763" y="3798888"/>
            <a:ext cx="6961187" cy="3662362"/>
            <a:chOff x="1603" y="2393"/>
            <a:chExt cx="4385" cy="2307"/>
          </a:xfrm>
        </p:grpSpPr>
        <p:sp>
          <p:nvSpPr>
            <p:cNvPr id="1208569" name="AutoShape 249"/>
            <p:cNvSpPr>
              <a:spLocks noChangeArrowheads="1"/>
            </p:cNvSpPr>
            <p:nvPr/>
          </p:nvSpPr>
          <p:spPr bwMode="auto">
            <a:xfrm>
              <a:off x="3339" y="2393"/>
              <a:ext cx="2649" cy="1414"/>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208568" name="AutoShape 248"/>
            <p:cNvSpPr>
              <a:spLocks noChangeArrowheads="1"/>
            </p:cNvSpPr>
            <p:nvPr/>
          </p:nvSpPr>
          <p:spPr bwMode="auto">
            <a:xfrm>
              <a:off x="1603" y="3895"/>
              <a:ext cx="876" cy="805"/>
            </a:xfrm>
            <a:prstGeom prst="roundRect">
              <a:avLst>
                <a:gd name="adj" fmla="val 16667"/>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153757" name="Rectangle 688"/>
          <p:cNvSpPr>
            <a:spLocks noChangeArrowheads="1"/>
          </p:cNvSpPr>
          <p:nvPr/>
        </p:nvSpPr>
        <p:spPr bwMode="auto">
          <a:xfrm>
            <a:off x="4202113" y="186213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58" name="Text Box 689"/>
          <p:cNvSpPr txBox="1">
            <a:spLocks noChangeArrowheads="1"/>
          </p:cNvSpPr>
          <p:nvPr/>
        </p:nvSpPr>
        <p:spPr bwMode="auto">
          <a:xfrm rot="-5400000">
            <a:off x="2248694" y="3807619"/>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Black" charset="0"/>
                <a:ea typeface="ＭＳ Ｐゴシック" charset="0"/>
              </a:rPr>
              <a:t> </a:t>
            </a: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3759" name="Text Box 690"/>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209011" name="Text Box 691"/>
          <p:cNvSpPr txBox="1">
            <a:spLocks noChangeArrowheads="1"/>
          </p:cNvSpPr>
          <p:nvPr/>
        </p:nvSpPr>
        <p:spPr bwMode="auto">
          <a:xfrm>
            <a:off x="5861050" y="4792663"/>
            <a:ext cx="2998788" cy="1114425"/>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Helvetica" charset="0"/>
                <a:ea typeface="ＭＳ Ｐゴシック" charset="0"/>
              </a:rPr>
              <a:t>HAGGAI</a:t>
            </a:r>
          </a:p>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Helvetica" charset="0"/>
                <a:ea typeface="ＭＳ Ｐゴシック" charset="0"/>
              </a:rPr>
              <a:t>ZECHARIAH</a:t>
            </a:r>
          </a:p>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Helvetica" charset="0"/>
                <a:ea typeface="ＭＳ Ｐゴシック" charset="0"/>
              </a:rPr>
              <a:t>MALACHI</a:t>
            </a:r>
            <a:endParaRPr kumimoji="0" lang="en-US" sz="2000" b="1" i="0" u="none" strike="noStrike" kern="1200" cap="none" spc="0" normalizeH="0" baseline="0" noProof="0">
              <a:ln>
                <a:noFill/>
              </a:ln>
              <a:solidFill>
                <a:srgbClr val="FFFFFF"/>
              </a:solidFill>
              <a:effectLst/>
              <a:uLnTx/>
              <a:uFillTx/>
              <a:latin typeface="Helvetica" charset="0"/>
              <a:ea typeface="ＭＳ Ｐゴシック" charset="0"/>
            </a:endParaRPr>
          </a:p>
        </p:txBody>
      </p:sp>
      <p:sp>
        <p:nvSpPr>
          <p:cNvPr id="153761" name="Text Box 694"/>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rPr>
              <a:t>PROPHETS (17)</a:t>
            </a:r>
          </a:p>
        </p:txBody>
      </p:sp>
      <p:sp>
        <p:nvSpPr>
          <p:cNvPr id="153762" name="Line 69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3" name="Line 69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4" name="Line 69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5" name="Line 69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6" name="Text Box 699"/>
          <p:cNvSpPr txBox="1">
            <a:spLocks noChangeArrowheads="1"/>
          </p:cNvSpPr>
          <p:nvPr/>
        </p:nvSpPr>
        <p:spPr bwMode="auto">
          <a:xfrm>
            <a:off x="2573338" y="4300538"/>
            <a:ext cx="129222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6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Arial" charset="0"/>
                <a:ea typeface="ＭＳ Ｐゴシック" charset="0"/>
              </a:rPr>
              <a:t>Lamenta-tions</a:t>
            </a:r>
          </a:p>
        </p:txBody>
      </p:sp>
      <p:sp>
        <p:nvSpPr>
          <p:cNvPr id="153767"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8"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9"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0"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1"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2"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3"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4"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5"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6"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7"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8"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9"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80"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81"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82"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3" name="Rectangle 285"/>
          <p:cNvSpPr>
            <a:spLocks noChangeArrowheads="1"/>
          </p:cNvSpPr>
          <p:nvPr/>
        </p:nvSpPr>
        <p:spPr bwMode="auto">
          <a:xfrm>
            <a:off x="1544638" y="4183063"/>
            <a:ext cx="19526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4" name="Rectangle 286"/>
          <p:cNvSpPr>
            <a:spLocks noChangeArrowheads="1"/>
          </p:cNvSpPr>
          <p:nvPr/>
        </p:nvSpPr>
        <p:spPr bwMode="auto">
          <a:xfrm>
            <a:off x="1712913" y="3346450"/>
            <a:ext cx="153987"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1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5"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86"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7" name="Rectangle 299"/>
          <p:cNvSpPr>
            <a:spLocks noChangeArrowheads="1"/>
          </p:cNvSpPr>
          <p:nvPr/>
        </p:nvSpPr>
        <p:spPr bwMode="auto">
          <a:xfrm>
            <a:off x="501650" y="3360738"/>
            <a:ext cx="17621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(D)</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8" name="Rectangle 300"/>
          <p:cNvSpPr>
            <a:spLocks noChangeArrowheads="1"/>
          </p:cNvSpPr>
          <p:nvPr/>
        </p:nvSpPr>
        <p:spPr bwMode="auto">
          <a:xfrm>
            <a:off x="361950" y="3956050"/>
            <a:ext cx="296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(CW)</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9"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0" name="Rectangle 305"/>
          <p:cNvSpPr>
            <a:spLocks noChangeArrowheads="1"/>
          </p:cNvSpPr>
          <p:nvPr/>
        </p:nvSpPr>
        <p:spPr bwMode="auto">
          <a:xfrm>
            <a:off x="708025" y="4286250"/>
            <a:ext cx="863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1" name="Rectangle 306"/>
          <p:cNvSpPr>
            <a:spLocks noChangeArrowheads="1"/>
          </p:cNvSpPr>
          <p:nvPr/>
        </p:nvSpPr>
        <p:spPr bwMode="auto">
          <a:xfrm>
            <a:off x="663575" y="4578350"/>
            <a:ext cx="863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2" name="Rectangle 307"/>
          <p:cNvSpPr>
            <a:spLocks noChangeArrowheads="1"/>
          </p:cNvSpPr>
          <p:nvPr/>
        </p:nvSpPr>
        <p:spPr bwMode="auto">
          <a:xfrm>
            <a:off x="947738" y="4906963"/>
            <a:ext cx="4826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Ezra</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3" name="Rectangle 308"/>
          <p:cNvSpPr>
            <a:spLocks noChangeArrowheads="1"/>
          </p:cNvSpPr>
          <p:nvPr/>
        </p:nvSpPr>
        <p:spPr bwMode="auto">
          <a:xfrm>
            <a:off x="654050" y="5249863"/>
            <a:ext cx="1092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Nehemiah</a:t>
            </a:r>
          </a:p>
        </p:txBody>
      </p:sp>
      <p:sp>
        <p:nvSpPr>
          <p:cNvPr id="153794" name="Rectangle 309"/>
          <p:cNvSpPr>
            <a:spLocks noChangeArrowheads="1"/>
          </p:cNvSpPr>
          <p:nvPr/>
        </p:nvSpPr>
        <p:spPr bwMode="auto">
          <a:xfrm>
            <a:off x="887413" y="5572125"/>
            <a:ext cx="711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Esther</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5" name="Rectangle 310"/>
          <p:cNvSpPr>
            <a:spLocks noChangeArrowheads="1"/>
          </p:cNvSpPr>
          <p:nvPr/>
        </p:nvSpPr>
        <p:spPr bwMode="auto">
          <a:xfrm>
            <a:off x="788988" y="2874963"/>
            <a:ext cx="947737" cy="258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Helvetica" charset="0"/>
                <a:ea typeface="ＭＳ Ｐゴシック" charset="0"/>
              </a:rPr>
              <a:t>1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6" name="Rectangle 311"/>
          <p:cNvSpPr>
            <a:spLocks noChangeArrowheads="1"/>
          </p:cNvSpPr>
          <p:nvPr/>
        </p:nvSpPr>
        <p:spPr bwMode="auto">
          <a:xfrm>
            <a:off x="725488" y="3271838"/>
            <a:ext cx="10033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7" name="Rectangle 312"/>
          <p:cNvSpPr>
            <a:spLocks noChangeArrowheads="1"/>
          </p:cNvSpPr>
          <p:nvPr/>
        </p:nvSpPr>
        <p:spPr bwMode="auto">
          <a:xfrm>
            <a:off x="839788" y="3525838"/>
            <a:ext cx="825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8" name="Rectangle 313"/>
          <p:cNvSpPr>
            <a:spLocks noChangeArrowheads="1"/>
          </p:cNvSpPr>
          <p:nvPr/>
        </p:nvSpPr>
        <p:spPr bwMode="auto">
          <a:xfrm>
            <a:off x="698500" y="3887788"/>
            <a:ext cx="825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nvGrpSpPr>
          <p:cNvPr id="153799" name="Group 237"/>
          <p:cNvGrpSpPr>
            <a:grpSpLocks/>
          </p:cNvGrpSpPr>
          <p:nvPr/>
        </p:nvGrpSpPr>
        <p:grpSpPr bwMode="auto">
          <a:xfrm>
            <a:off x="3592782" y="3618705"/>
            <a:ext cx="501112" cy="889001"/>
            <a:chOff x="5919784" y="2946409"/>
            <a:chExt cx="1308101" cy="1682740"/>
          </a:xfrm>
        </p:grpSpPr>
        <p:grpSp>
          <p:nvGrpSpPr>
            <p:cNvPr id="153802" name="Group 85"/>
            <p:cNvGrpSpPr>
              <a:grpSpLocks/>
            </p:cNvGrpSpPr>
            <p:nvPr/>
          </p:nvGrpSpPr>
          <p:grpSpPr bwMode="auto">
            <a:xfrm>
              <a:off x="6153150" y="3681413"/>
              <a:ext cx="901700" cy="947736"/>
              <a:chOff x="1557" y="1007"/>
              <a:chExt cx="2105" cy="1949"/>
            </a:xfrm>
          </p:grpSpPr>
          <p:grpSp>
            <p:nvGrpSpPr>
              <p:cNvPr id="153806" name="Group 87"/>
              <p:cNvGrpSpPr>
                <a:grpSpLocks/>
              </p:cNvGrpSpPr>
              <p:nvPr/>
            </p:nvGrpSpPr>
            <p:grpSpPr bwMode="auto">
              <a:xfrm>
                <a:off x="1557" y="1209"/>
                <a:ext cx="2105" cy="1421"/>
                <a:chOff x="578" y="2316"/>
                <a:chExt cx="2105" cy="1421"/>
              </a:xfrm>
            </p:grpSpPr>
            <p:sp>
              <p:nvSpPr>
                <p:cNvPr id="153812"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13"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153807"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08"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09"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10"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11"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grpSp>
          <p:nvGrpSpPr>
            <p:cNvPr id="153803" name="Group 98"/>
            <p:cNvGrpSpPr>
              <a:grpSpLocks/>
            </p:cNvGrpSpPr>
            <p:nvPr/>
          </p:nvGrpSpPr>
          <p:grpSpPr bwMode="auto">
            <a:xfrm>
              <a:off x="5919784" y="2946409"/>
              <a:ext cx="1308101" cy="1436694"/>
              <a:chOff x="3753" y="1840"/>
              <a:chExt cx="824" cy="905"/>
            </a:xfrm>
          </p:grpSpPr>
          <p:sp>
            <p:nvSpPr>
              <p:cNvPr id="241" name="Rectangle 96"/>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Helvetica" pitchFamily="-107" charset="0"/>
                  <a:ea typeface="ＭＳ Ｐゴシック" charset="0"/>
                  <a:cs typeface="+mn-cs"/>
                </a:endParaRPr>
              </a:p>
            </p:txBody>
          </p:sp>
          <p:sp>
            <p:nvSpPr>
              <p:cNvPr id="242" name="Rectangle 97"/>
              <p:cNvSpPr>
                <a:spLocks noChangeArrowheads="1"/>
              </p:cNvSpPr>
              <p:nvPr/>
            </p:nvSpPr>
            <p:spPr bwMode="auto">
              <a:xfrm>
                <a:off x="3753" y="2381"/>
                <a:ext cx="824"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Kosher-Normal" charset="0"/>
                    <a:ea typeface="ＭＳ Ｐゴシック" charset="0"/>
                  </a:rPr>
                  <a:t>NC</a:t>
                </a:r>
                <a:endParaRPr kumimoji="0" lang="en-US" sz="1100" b="0" i="1" u="none" strike="noStrike" kern="1200" cap="none" spc="0" normalizeH="0" baseline="0" noProof="0" dirty="0">
                  <a:ln>
                    <a:noFill/>
                  </a:ln>
                  <a:solidFill>
                    <a:srgbClr val="000000"/>
                  </a:solidFill>
                  <a:effectLst/>
                  <a:uLnTx/>
                  <a:uFillTx/>
                  <a:latin typeface="Helvetica" charset="0"/>
                  <a:ea typeface="ＭＳ Ｐゴシック" charset="0"/>
                </a:endParaRPr>
              </a:p>
            </p:txBody>
          </p:sp>
        </p:grpSp>
      </p:grpSp>
      <p:sp>
        <p:nvSpPr>
          <p:cNvPr id="153800" name="Text Box 650"/>
          <p:cNvSpPr txBox="1">
            <a:spLocks noChangeArrowheads="1"/>
          </p:cNvSpPr>
          <p:nvPr/>
        </p:nvSpPr>
        <p:spPr bwMode="auto">
          <a:xfrm>
            <a:off x="2627313" y="4098925"/>
            <a:ext cx="120808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dirty="0">
                <a:ln>
                  <a:noFill/>
                </a:ln>
                <a:solidFill>
                  <a:srgbClr val="000000"/>
                </a:solidFill>
                <a:effectLst/>
                <a:uLnTx/>
                <a:uFillTx/>
                <a:latin typeface="Arial" charset="0"/>
                <a:ea typeface="ＭＳ Ｐゴシック" charset="0"/>
              </a:rPr>
              <a:t>Jeremiah</a:t>
            </a:r>
          </a:p>
        </p:txBody>
      </p:sp>
      <p:sp>
        <p:nvSpPr>
          <p:cNvPr id="243" name="Rectangle 291"/>
          <p:cNvSpPr>
            <a:spLocks noChangeArrowheads="1"/>
          </p:cNvSpPr>
          <p:nvPr/>
        </p:nvSpPr>
        <p:spPr bwMode="auto">
          <a:xfrm>
            <a:off x="6430963" y="584200"/>
            <a:ext cx="3282950" cy="119380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200" b="1" i="1" u="none" strike="noStrike" kern="1200" cap="none" spc="0" normalizeH="0" baseline="0" noProof="0" dirty="0">
                <a:ln>
                  <a:noFill/>
                </a:ln>
                <a:solidFill>
                  <a:srgbClr val="FFFFFF"/>
                </a:solidFill>
                <a:effectLst/>
                <a:uLnTx/>
                <a:uFillTx/>
                <a:latin typeface="Arial" charset="0"/>
                <a:ea typeface="ＭＳ Ｐゴシック" charset="0"/>
              </a:rPr>
              <a:t>Setting Up The Books: Lining Up </a:t>
            </a:r>
            <a:br>
              <a:rPr kumimoji="0" lang="en-US" sz="2200" b="1" i="1" u="none" strike="noStrike" kern="1200" cap="none" spc="0" normalizeH="0" baseline="0" noProof="0" dirty="0">
                <a:ln>
                  <a:noFill/>
                </a:ln>
                <a:solidFill>
                  <a:srgbClr val="FFFFFF"/>
                </a:solidFill>
                <a:effectLst/>
                <a:uLnTx/>
                <a:uFillTx/>
                <a:latin typeface="Arial" charset="0"/>
                <a:ea typeface="ＭＳ Ｐゴシック" charset="0"/>
              </a:rPr>
            </a:br>
            <a:r>
              <a:rPr kumimoji="0" lang="en-US" sz="2200" b="1" i="1" u="none" strike="noStrike" kern="1200" cap="none" spc="0" normalizeH="0" baseline="0" noProof="0" dirty="0">
                <a:ln>
                  <a:noFill/>
                </a:ln>
                <a:solidFill>
                  <a:srgbClr val="FFFFFF"/>
                </a:solidFill>
                <a:effectLst/>
                <a:uLnTx/>
                <a:uFillTx/>
                <a:latin typeface="Arial" charset="0"/>
                <a:ea typeface="ＭＳ Ｐゴシック" charset="0"/>
              </a:rPr>
              <a:t>The Old Testament </a:t>
            </a:r>
            <a:endParaRPr kumimoji="0" lang="en-US" sz="2200" b="1" i="0" u="sng"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1209011">
                                            <p:txEl>
                                              <p:pRg st="0" end="0"/>
                                            </p:txEl>
                                          </p:spTgt>
                                        </p:tgtEl>
                                        <p:attrNameLst>
                                          <p:attrName>style.visibility</p:attrName>
                                        </p:attrNameLst>
                                      </p:cBhvr>
                                      <p:to>
                                        <p:strVal val="visible"/>
                                      </p:to>
                                    </p:set>
                                    <p:animEffect transition="in" filter="box(out)">
                                      <p:cBhvr>
                                        <p:cTn id="14" dur="500"/>
                                        <p:tgtEl>
                                          <p:spTgt spid="1209011">
                                            <p:txEl>
                                              <p:pRg st="0" end="0"/>
                                            </p:txEl>
                                          </p:spTgt>
                                        </p:tgtEl>
                                      </p:cBhvr>
                                    </p:animEffect>
                                  </p:childTnLst>
                                </p:cTn>
                              </p:par>
                            </p:childTnLst>
                          </p:cTn>
                        </p:par>
                        <p:par>
                          <p:cTn id="15" fill="hold" nodeType="afterGroup">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1209011">
                                            <p:txEl>
                                              <p:pRg st="1" end="1"/>
                                            </p:txEl>
                                          </p:spTgt>
                                        </p:tgtEl>
                                        <p:attrNameLst>
                                          <p:attrName>style.visibility</p:attrName>
                                        </p:attrNameLst>
                                      </p:cBhvr>
                                      <p:to>
                                        <p:strVal val="visible"/>
                                      </p:to>
                                    </p:set>
                                    <p:animEffect transition="in" filter="box(out)">
                                      <p:cBhvr>
                                        <p:cTn id="18" dur="500"/>
                                        <p:tgtEl>
                                          <p:spTgt spid="1209011">
                                            <p:txEl>
                                              <p:pRg st="1" end="1"/>
                                            </p:txEl>
                                          </p:spTgt>
                                        </p:tgtEl>
                                      </p:cBhvr>
                                    </p:animEffect>
                                  </p:childTnLst>
                                </p:cTn>
                              </p:par>
                            </p:childTnLst>
                          </p:cTn>
                        </p:par>
                        <p:par>
                          <p:cTn id="19" fill="hold" nodeType="afterGroup">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1209011">
                                            <p:txEl>
                                              <p:pRg st="2" end="2"/>
                                            </p:txEl>
                                          </p:spTgt>
                                        </p:tgtEl>
                                        <p:attrNameLst>
                                          <p:attrName>style.visibility</p:attrName>
                                        </p:attrNameLst>
                                      </p:cBhvr>
                                      <p:to>
                                        <p:strVal val="visible"/>
                                      </p:to>
                                    </p:set>
                                    <p:animEffect transition="in" filter="box(out)">
                                      <p:cBhvr>
                                        <p:cTn id="22" dur="500"/>
                                        <p:tgtEl>
                                          <p:spTgt spid="12090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9011" grpId="0" build="p" autoUpdateAnimBg="0" advAuto="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Text Box 774"/>
          <p:cNvSpPr txBox="1">
            <a:spLocks noChangeArrowheads="1"/>
          </p:cNvSpPr>
          <p:nvPr/>
        </p:nvSpPr>
        <p:spPr bwMode="auto">
          <a:xfrm>
            <a:off x="4051300" y="1895475"/>
            <a:ext cx="79533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55650" name="Text Box 593"/>
          <p:cNvSpPr txBox="1">
            <a:spLocks noChangeArrowheads="1"/>
          </p:cNvSpPr>
          <p:nvPr/>
        </p:nvSpPr>
        <p:spPr bwMode="auto">
          <a:xfrm>
            <a:off x="4094163" y="1895475"/>
            <a:ext cx="795337"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51" name="AutoShape 594"/>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2" name="Rectangle 595"/>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3" name="Rectangle 596"/>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4" name="Rectangle 597"/>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5" name="AutoShape 598"/>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6" name="AutoShape 599"/>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7" name="AutoShape 600"/>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8" name="AutoShape 601"/>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9" name="AutoShape 602"/>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60" name="Rectangle 603"/>
          <p:cNvSpPr>
            <a:spLocks noChangeArrowheads="1"/>
          </p:cNvSpPr>
          <p:nvPr/>
        </p:nvSpPr>
        <p:spPr bwMode="auto">
          <a:xfrm>
            <a:off x="2757488" y="629602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61" name="Rectangle 604"/>
          <p:cNvSpPr>
            <a:spLocks noChangeArrowheads="1"/>
          </p:cNvSpPr>
          <p:nvPr/>
        </p:nvSpPr>
        <p:spPr bwMode="auto">
          <a:xfrm>
            <a:off x="2903538" y="623887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662" name="Group 605"/>
          <p:cNvGrpSpPr>
            <a:grpSpLocks/>
          </p:cNvGrpSpPr>
          <p:nvPr/>
        </p:nvGrpSpPr>
        <p:grpSpPr bwMode="auto">
          <a:xfrm>
            <a:off x="2643188" y="6437313"/>
            <a:ext cx="984250" cy="174625"/>
            <a:chOff x="2913" y="1215"/>
            <a:chExt cx="620" cy="110"/>
          </a:xfrm>
        </p:grpSpPr>
        <p:sp>
          <p:nvSpPr>
            <p:cNvPr id="155889" name="Rectangle 606"/>
            <p:cNvSpPr>
              <a:spLocks noChangeArrowheads="1"/>
            </p:cNvSpPr>
            <p:nvPr/>
          </p:nvSpPr>
          <p:spPr bwMode="auto">
            <a:xfrm>
              <a:off x="2913" y="1219"/>
              <a:ext cx="236"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90" name="Rectangle 607"/>
            <p:cNvSpPr>
              <a:spLocks noChangeArrowheads="1"/>
            </p:cNvSpPr>
            <p:nvPr/>
          </p:nvSpPr>
          <p:spPr bwMode="auto">
            <a:xfrm>
              <a:off x="3106" y="1215"/>
              <a:ext cx="42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RETURN: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663" name="Rectangle 608"/>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55664" name="Rectangle 609"/>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55665" name="Rectangle 610"/>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120867" name="Rectangle 611"/>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cs typeface="+mn-cs"/>
              </a:rPr>
              <a:t>(S)</a:t>
            </a:r>
          </a:p>
        </p:txBody>
      </p:sp>
      <p:sp>
        <p:nvSpPr>
          <p:cNvPr id="155667" name="Line 612"/>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68" name="Line 613"/>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69" name="Line 617"/>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0" name="Freeform 618"/>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1" name="Line 619"/>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2" name="Line 620"/>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3" name="Line 621"/>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4" name="Rectangle 631"/>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75" name="Line 632"/>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6" name="Line 633"/>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7" name="Rectangle 634"/>
          <p:cNvSpPr>
            <a:spLocks noChangeArrowheads="1"/>
          </p:cNvSpPr>
          <p:nvPr/>
        </p:nvSpPr>
        <p:spPr bwMode="auto">
          <a:xfrm>
            <a:off x="2860675" y="2608263"/>
            <a:ext cx="225425" cy="122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78" name="Rectangle 635"/>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79" name="Rectangle 636"/>
          <p:cNvSpPr>
            <a:spLocks noChangeArrowheads="1"/>
          </p:cNvSpPr>
          <p:nvPr/>
        </p:nvSpPr>
        <p:spPr bwMode="auto">
          <a:xfrm>
            <a:off x="2941638" y="4170363"/>
            <a:ext cx="366712" cy="122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80" name="Rectangle 637"/>
          <p:cNvSpPr>
            <a:spLocks noChangeArrowheads="1"/>
          </p:cNvSpPr>
          <p:nvPr/>
        </p:nvSpPr>
        <p:spPr bwMode="auto">
          <a:xfrm>
            <a:off x="2925763" y="1050925"/>
            <a:ext cx="138112" cy="198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81" name="Line 638"/>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2" name="Line 643"/>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3" name="Line 644"/>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4" name="Line 646"/>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5" name="Line 647"/>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6" name="Line 648"/>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7" name="Line 649"/>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8" name="Line 650"/>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9" name="Rectangle 651"/>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90" name="Rectangle 652"/>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91" name="Rectangle 656"/>
          <p:cNvSpPr>
            <a:spLocks noChangeArrowheads="1"/>
          </p:cNvSpPr>
          <p:nvPr/>
        </p:nvSpPr>
        <p:spPr bwMode="auto">
          <a:xfrm>
            <a:off x="2749550" y="5208588"/>
            <a:ext cx="3857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92" name="Rectangle 657"/>
          <p:cNvSpPr>
            <a:spLocks noChangeArrowheads="1"/>
          </p:cNvSpPr>
          <p:nvPr/>
        </p:nvSpPr>
        <p:spPr bwMode="auto">
          <a:xfrm>
            <a:off x="2590800" y="2103438"/>
            <a:ext cx="528638" cy="18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93" name="AutoShape 658"/>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4" name="Rectangle 669"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5" name="Line 670"/>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6" name="Line 671"/>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7" name="Line 672"/>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8" name="Line 673"/>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9" name="Line 674"/>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00" name="Line 675"/>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01" name="Rectangle 677"/>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02" name="Rectangle 678"/>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03" name="Rectangle 679"/>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04" name="Text Box 680"/>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5705" name="Text Box 681"/>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5706" name="Rectangle 682"/>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07" name="Rectangle 683"/>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08" name="Rectangle 684"/>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09" name="Rectangle 685"/>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10" name="Rectangle 686"/>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11" name="Rectangle 687"/>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12" name="Rectangle 688"/>
          <p:cNvSpPr>
            <a:spLocks noChangeArrowheads="1"/>
          </p:cNvSpPr>
          <p:nvPr/>
        </p:nvSpPr>
        <p:spPr bwMode="auto">
          <a:xfrm>
            <a:off x="2795588" y="4283075"/>
            <a:ext cx="49212"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13" name="Rectangle 689"/>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14" name="Rectangle 690"/>
          <p:cNvSpPr>
            <a:spLocks noChangeArrowheads="1"/>
          </p:cNvSpPr>
          <p:nvPr/>
        </p:nvSpPr>
        <p:spPr bwMode="auto">
          <a:xfrm>
            <a:off x="2513013" y="4684713"/>
            <a:ext cx="147955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15" name="Rectangle 691"/>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16" name="Rectangle 692"/>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17" name="Line 693"/>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18" name="Line 694"/>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19" name="Line 695"/>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0" name="Line 696"/>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1" name="Rectangle 697"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2" name="Rectangle 698"/>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23" name="Line 699"/>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4" name="Rectangle 701"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5" name="Rectangle 702"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6" name="Rectangle 703"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7" name="Arc 704"/>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8" name="Text Box 705"/>
          <p:cNvSpPr txBox="1">
            <a:spLocks noChangeArrowheads="1"/>
          </p:cNvSpPr>
          <p:nvPr/>
        </p:nvSpPr>
        <p:spPr bwMode="auto">
          <a:xfrm>
            <a:off x="2725738" y="1474788"/>
            <a:ext cx="100012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Amos</a:t>
            </a:r>
          </a:p>
        </p:txBody>
      </p:sp>
      <p:sp>
        <p:nvSpPr>
          <p:cNvPr id="155729" name="Text Box 706"/>
          <p:cNvSpPr txBox="1">
            <a:spLocks noChangeArrowheads="1"/>
          </p:cNvSpPr>
          <p:nvPr/>
        </p:nvSpPr>
        <p:spPr bwMode="auto">
          <a:xfrm>
            <a:off x="2724150" y="1730375"/>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Hosea</a:t>
            </a:r>
          </a:p>
        </p:txBody>
      </p:sp>
      <p:sp>
        <p:nvSpPr>
          <p:cNvPr id="155730" name="Text Box 707"/>
          <p:cNvSpPr txBox="1">
            <a:spLocks noChangeArrowheads="1"/>
          </p:cNvSpPr>
          <p:nvPr/>
        </p:nvSpPr>
        <p:spPr bwMode="auto">
          <a:xfrm>
            <a:off x="2732088" y="2676525"/>
            <a:ext cx="9985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Isaiah</a:t>
            </a:r>
          </a:p>
        </p:txBody>
      </p:sp>
      <p:sp>
        <p:nvSpPr>
          <p:cNvPr id="155731" name="Text Box 708"/>
          <p:cNvSpPr txBox="1">
            <a:spLocks noChangeArrowheads="1"/>
          </p:cNvSpPr>
          <p:nvPr/>
        </p:nvSpPr>
        <p:spPr bwMode="auto">
          <a:xfrm>
            <a:off x="2727325" y="2946400"/>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Joel</a:t>
            </a:r>
          </a:p>
        </p:txBody>
      </p:sp>
      <p:sp>
        <p:nvSpPr>
          <p:cNvPr id="155732" name="Text Box 709"/>
          <p:cNvSpPr txBox="1">
            <a:spLocks noChangeArrowheads="1"/>
          </p:cNvSpPr>
          <p:nvPr/>
        </p:nvSpPr>
        <p:spPr bwMode="auto">
          <a:xfrm>
            <a:off x="2733675" y="3235325"/>
            <a:ext cx="100012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Micah</a:t>
            </a:r>
          </a:p>
        </p:txBody>
      </p:sp>
      <p:sp>
        <p:nvSpPr>
          <p:cNvPr id="155733" name="Text Box 710"/>
          <p:cNvSpPr txBox="1">
            <a:spLocks noChangeArrowheads="1"/>
          </p:cNvSpPr>
          <p:nvPr/>
        </p:nvSpPr>
        <p:spPr bwMode="auto">
          <a:xfrm>
            <a:off x="2443163" y="4630738"/>
            <a:ext cx="1573212"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Habakkuk</a:t>
            </a:r>
          </a:p>
        </p:txBody>
      </p:sp>
      <p:sp>
        <p:nvSpPr>
          <p:cNvPr id="155734" name="Text Box 711"/>
          <p:cNvSpPr txBox="1">
            <a:spLocks noChangeArrowheads="1"/>
          </p:cNvSpPr>
          <p:nvPr/>
        </p:nvSpPr>
        <p:spPr bwMode="auto">
          <a:xfrm>
            <a:off x="2470150" y="5118100"/>
            <a:ext cx="151447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Zephaniah</a:t>
            </a:r>
          </a:p>
        </p:txBody>
      </p:sp>
      <p:sp>
        <p:nvSpPr>
          <p:cNvPr id="155735" name="Text Box 712"/>
          <p:cNvSpPr txBox="1">
            <a:spLocks noChangeArrowheads="1"/>
          </p:cNvSpPr>
          <p:nvPr/>
        </p:nvSpPr>
        <p:spPr bwMode="auto">
          <a:xfrm>
            <a:off x="2789238" y="5751513"/>
            <a:ext cx="9985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Ezekiel</a:t>
            </a:r>
          </a:p>
        </p:txBody>
      </p:sp>
      <p:sp>
        <p:nvSpPr>
          <p:cNvPr id="155736" name="Text Box 713"/>
          <p:cNvSpPr txBox="1">
            <a:spLocks noChangeArrowheads="1"/>
          </p:cNvSpPr>
          <p:nvPr/>
        </p:nvSpPr>
        <p:spPr bwMode="auto">
          <a:xfrm>
            <a:off x="2746375" y="5991225"/>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Daniel</a:t>
            </a:r>
          </a:p>
        </p:txBody>
      </p:sp>
      <p:sp>
        <p:nvSpPr>
          <p:cNvPr id="155737" name="Text Box 714"/>
          <p:cNvSpPr txBox="1">
            <a:spLocks noChangeArrowheads="1"/>
          </p:cNvSpPr>
          <p:nvPr/>
        </p:nvSpPr>
        <p:spPr bwMode="auto">
          <a:xfrm>
            <a:off x="2741613" y="6607175"/>
            <a:ext cx="9985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Haggai</a:t>
            </a:r>
          </a:p>
        </p:txBody>
      </p:sp>
      <p:sp>
        <p:nvSpPr>
          <p:cNvPr id="155738" name="Text Box 715"/>
          <p:cNvSpPr txBox="1">
            <a:spLocks noChangeArrowheads="1"/>
          </p:cNvSpPr>
          <p:nvPr/>
        </p:nvSpPr>
        <p:spPr bwMode="auto">
          <a:xfrm>
            <a:off x="2584450" y="6870700"/>
            <a:ext cx="130968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Zechariah</a:t>
            </a:r>
          </a:p>
        </p:txBody>
      </p:sp>
      <p:sp>
        <p:nvSpPr>
          <p:cNvPr id="155739" name="Text Box 716"/>
          <p:cNvSpPr txBox="1">
            <a:spLocks noChangeArrowheads="1"/>
          </p:cNvSpPr>
          <p:nvPr/>
        </p:nvSpPr>
        <p:spPr bwMode="auto">
          <a:xfrm>
            <a:off x="2752725" y="7154863"/>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Malachi</a:t>
            </a:r>
          </a:p>
        </p:txBody>
      </p:sp>
      <p:sp>
        <p:nvSpPr>
          <p:cNvPr id="155740" name="Text Box 718"/>
          <p:cNvSpPr txBox="1">
            <a:spLocks noChangeArrowheads="1"/>
          </p:cNvSpPr>
          <p:nvPr/>
        </p:nvSpPr>
        <p:spPr bwMode="auto">
          <a:xfrm>
            <a:off x="2459038" y="2014538"/>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Jonah</a:t>
            </a:r>
            <a:endParaRPr kumimoji="0" lang="en-US" sz="16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41" name="Text Box 719"/>
          <p:cNvSpPr txBox="1">
            <a:spLocks noChangeArrowheads="1"/>
          </p:cNvSpPr>
          <p:nvPr/>
        </p:nvSpPr>
        <p:spPr bwMode="auto">
          <a:xfrm>
            <a:off x="2962275" y="1925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charset="0"/>
                <a:ea typeface="ＭＳ Ｐゴシック" charset="0"/>
              </a:rPr>
              <a:t>(NINEVEH)</a:t>
            </a:r>
            <a:endParaRPr kumimoji="0" lang="en-US" sz="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42" name="Text Box 720"/>
          <p:cNvSpPr txBox="1">
            <a:spLocks noChangeArrowheads="1"/>
          </p:cNvSpPr>
          <p:nvPr/>
        </p:nvSpPr>
        <p:spPr bwMode="auto">
          <a:xfrm>
            <a:off x="2500313" y="4892675"/>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Nahum</a:t>
            </a:r>
            <a:endParaRPr kumimoji="0" lang="en-US" sz="16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43" name="Text Box 721"/>
          <p:cNvSpPr txBox="1">
            <a:spLocks noChangeArrowheads="1"/>
          </p:cNvSpPr>
          <p:nvPr/>
        </p:nvSpPr>
        <p:spPr bwMode="auto">
          <a:xfrm>
            <a:off x="2914650" y="4822825"/>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charset="0"/>
                <a:ea typeface="ＭＳ Ｐゴシック" charset="0"/>
              </a:rPr>
              <a:t>(NINEVEH)</a:t>
            </a:r>
            <a:endParaRPr kumimoji="0" lang="en-US" sz="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44" name="Text Box 722"/>
          <p:cNvSpPr txBox="1">
            <a:spLocks noChangeArrowheads="1"/>
          </p:cNvSpPr>
          <p:nvPr/>
        </p:nvSpPr>
        <p:spPr bwMode="auto">
          <a:xfrm>
            <a:off x="2560638" y="3519488"/>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Obadiah</a:t>
            </a:r>
            <a:endParaRPr kumimoji="0" lang="en-US" sz="16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45" name="Text Box 723"/>
          <p:cNvSpPr txBox="1">
            <a:spLocks noChangeArrowheads="1"/>
          </p:cNvSpPr>
          <p:nvPr/>
        </p:nvSpPr>
        <p:spPr bwMode="auto">
          <a:xfrm>
            <a:off x="2994025" y="3449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charset="0"/>
                <a:ea typeface="ＭＳ Ｐゴシック" charset="0"/>
              </a:rPr>
              <a:t>(EDOM)</a:t>
            </a:r>
            <a:endParaRPr kumimoji="0" lang="en-US" sz="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746" name="Rectangle 724"/>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155747" name="Group 726"/>
          <p:cNvGrpSpPr>
            <a:grpSpLocks/>
          </p:cNvGrpSpPr>
          <p:nvPr/>
        </p:nvGrpSpPr>
        <p:grpSpPr bwMode="auto">
          <a:xfrm>
            <a:off x="1917700" y="4275138"/>
            <a:ext cx="723900" cy="1162050"/>
            <a:chOff x="1234" y="2786"/>
            <a:chExt cx="456" cy="732"/>
          </a:xfrm>
        </p:grpSpPr>
        <p:sp>
          <p:nvSpPr>
            <p:cNvPr id="155880" name="Rectangle 727"/>
            <p:cNvSpPr>
              <a:spLocks noChangeArrowheads="1"/>
            </p:cNvSpPr>
            <p:nvPr/>
          </p:nvSpPr>
          <p:spPr bwMode="auto">
            <a:xfrm>
              <a:off x="1234" y="2786"/>
              <a:ext cx="396"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PROPHETS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1" name="Rectangle 728"/>
            <p:cNvSpPr>
              <a:spLocks noChangeArrowheads="1"/>
            </p:cNvSpPr>
            <p:nvPr/>
          </p:nvSpPr>
          <p:spPr bwMode="auto">
            <a:xfrm>
              <a:off x="1234" y="2865"/>
              <a:ext cx="28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WROTE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2" name="Rectangle 729"/>
            <p:cNvSpPr>
              <a:spLocks noChangeArrowheads="1"/>
            </p:cNvSpPr>
            <p:nvPr/>
          </p:nvSpPr>
          <p:spPr bwMode="auto">
            <a:xfrm>
              <a:off x="1234" y="2945"/>
              <a:ext cx="34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ACROSS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3" name="Rectangle 730"/>
            <p:cNvSpPr>
              <a:spLocks noChangeArrowheads="1"/>
            </p:cNvSpPr>
            <p:nvPr/>
          </p:nvSpPr>
          <p:spPr bwMode="auto">
            <a:xfrm>
              <a:off x="1234" y="3024"/>
              <a:ext cx="264"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FOUR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4" name="Rectangle 731"/>
            <p:cNvSpPr>
              <a:spLocks noChangeArrowheads="1"/>
            </p:cNvSpPr>
            <p:nvPr/>
          </p:nvSpPr>
          <p:spPr bwMode="auto">
            <a:xfrm>
              <a:off x="1234" y="3102"/>
              <a:ext cx="44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HUNDRED</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5" name="Rectangle 732"/>
            <p:cNvSpPr>
              <a:spLocks noChangeArrowheads="1"/>
            </p:cNvSpPr>
            <p:nvPr/>
          </p:nvSpPr>
          <p:spPr bwMode="auto">
            <a:xfrm>
              <a:off x="1234" y="3184"/>
              <a:ext cx="36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YEARS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6" name="Rectangle 733"/>
            <p:cNvSpPr>
              <a:spLocks noChangeArrowheads="1"/>
            </p:cNvSpPr>
            <p:nvPr/>
          </p:nvSpPr>
          <p:spPr bwMode="auto">
            <a:xfrm>
              <a:off x="1234" y="3271"/>
              <a:ext cx="38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AFTER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7" name="Rectangle 734"/>
            <p:cNvSpPr>
              <a:spLocks noChangeArrowheads="1"/>
            </p:cNvSpPr>
            <p:nvPr/>
          </p:nvSpPr>
          <p:spPr bwMode="auto">
            <a:xfrm>
              <a:off x="1246" y="3355"/>
              <a:ext cx="34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r>
                <a:rPr kumimoji="0" lang="en-US" altLang="ja-JP" sz="900" b="1" i="0" u="none" strike="noStrike" kern="1200" cap="none" spc="0" normalizeH="0" baseline="0" noProof="0">
                  <a:ln>
                    <a:noFill/>
                  </a:ln>
                  <a:solidFill>
                    <a:srgbClr val="000000"/>
                  </a:solidFill>
                  <a:effectLst/>
                  <a:uLnTx/>
                  <a:uFillTx/>
                  <a:latin typeface="Helvetica" charset="0"/>
                  <a:ea typeface="ＭＳ Ｐゴシック" charset="0"/>
                </a:rPr>
                <a:t> THE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8" name="Rectangle 735"/>
            <p:cNvSpPr>
              <a:spLocks noChangeArrowheads="1"/>
            </p:cNvSpPr>
            <p:nvPr/>
          </p:nvSpPr>
          <p:spPr bwMode="auto">
            <a:xfrm>
              <a:off x="1270" y="3432"/>
              <a:ext cx="42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SPLIT</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48" name="Rectangle 739"/>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49" name="Rectangle 750"/>
          <p:cNvSpPr>
            <a:spLocks noChangeArrowheads="1"/>
          </p:cNvSpPr>
          <p:nvPr/>
        </p:nvSpPr>
        <p:spPr bwMode="auto">
          <a:xfrm>
            <a:off x="2770188" y="235267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50" name="Rectangle 751"/>
          <p:cNvSpPr>
            <a:spLocks noChangeArrowheads="1"/>
          </p:cNvSpPr>
          <p:nvPr/>
        </p:nvSpPr>
        <p:spPr bwMode="auto">
          <a:xfrm>
            <a:off x="2916238" y="229552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751" name="Group 752"/>
          <p:cNvGrpSpPr>
            <a:grpSpLocks/>
          </p:cNvGrpSpPr>
          <p:nvPr/>
        </p:nvGrpSpPr>
        <p:grpSpPr bwMode="auto">
          <a:xfrm>
            <a:off x="2655888" y="2493963"/>
            <a:ext cx="976312" cy="174625"/>
            <a:chOff x="2913" y="1215"/>
            <a:chExt cx="615" cy="110"/>
          </a:xfrm>
        </p:grpSpPr>
        <p:sp>
          <p:nvSpPr>
            <p:cNvPr id="155878" name="Rectangle 753"/>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79" name="Rectangle 754"/>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DECLINE:</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52" name="Rectangle 755"/>
          <p:cNvSpPr>
            <a:spLocks noChangeArrowheads="1"/>
          </p:cNvSpPr>
          <p:nvPr/>
        </p:nvSpPr>
        <p:spPr bwMode="auto">
          <a:xfrm>
            <a:off x="2763838" y="380047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53" name="Rectangle 756"/>
          <p:cNvSpPr>
            <a:spLocks noChangeArrowheads="1"/>
          </p:cNvSpPr>
          <p:nvPr/>
        </p:nvSpPr>
        <p:spPr bwMode="auto">
          <a:xfrm>
            <a:off x="2909888" y="374332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754" name="Group 757"/>
          <p:cNvGrpSpPr>
            <a:grpSpLocks/>
          </p:cNvGrpSpPr>
          <p:nvPr/>
        </p:nvGrpSpPr>
        <p:grpSpPr bwMode="auto">
          <a:xfrm>
            <a:off x="2649538" y="3941763"/>
            <a:ext cx="947737" cy="174625"/>
            <a:chOff x="2913" y="1215"/>
            <a:chExt cx="597" cy="110"/>
          </a:xfrm>
        </p:grpSpPr>
        <p:sp>
          <p:nvSpPr>
            <p:cNvPr id="155876" name="Rectangle 758"/>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77" name="Rectangle 759"/>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CRISIS: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55" name="Rectangle 760"/>
          <p:cNvSpPr>
            <a:spLocks noChangeArrowheads="1"/>
          </p:cNvSpPr>
          <p:nvPr/>
        </p:nvSpPr>
        <p:spPr bwMode="auto">
          <a:xfrm>
            <a:off x="2751138" y="543877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56" name="Rectangle 761"/>
          <p:cNvSpPr>
            <a:spLocks noChangeArrowheads="1"/>
          </p:cNvSpPr>
          <p:nvPr/>
        </p:nvSpPr>
        <p:spPr bwMode="auto">
          <a:xfrm>
            <a:off x="2897188" y="538162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757" name="Group 762"/>
          <p:cNvGrpSpPr>
            <a:grpSpLocks/>
          </p:cNvGrpSpPr>
          <p:nvPr/>
        </p:nvGrpSpPr>
        <p:grpSpPr bwMode="auto">
          <a:xfrm>
            <a:off x="2636838" y="5580063"/>
            <a:ext cx="1047750" cy="174625"/>
            <a:chOff x="2913" y="1215"/>
            <a:chExt cx="660" cy="110"/>
          </a:xfrm>
        </p:grpSpPr>
        <p:sp>
          <p:nvSpPr>
            <p:cNvPr id="155874" name="Rectangle 763"/>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75" name="Rectangle 764"/>
            <p:cNvSpPr>
              <a:spLocks noChangeArrowheads="1"/>
            </p:cNvSpPr>
            <p:nvPr/>
          </p:nvSpPr>
          <p:spPr bwMode="auto">
            <a:xfrm>
              <a:off x="3106" y="1215"/>
              <a:ext cx="46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CAPTIVITY:</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58" name="Rectangle 765"/>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59" name="Rectangle 766"/>
          <p:cNvSpPr>
            <a:spLocks noChangeArrowheads="1"/>
          </p:cNvSpPr>
          <p:nvPr/>
        </p:nvSpPr>
        <p:spPr bwMode="auto">
          <a:xfrm>
            <a:off x="2936875" y="1103313"/>
            <a:ext cx="703263" cy="201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ISRAEL</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760" name="Group 767"/>
          <p:cNvGrpSpPr>
            <a:grpSpLocks/>
          </p:cNvGrpSpPr>
          <p:nvPr/>
        </p:nvGrpSpPr>
        <p:grpSpPr bwMode="auto">
          <a:xfrm>
            <a:off x="2676525" y="1301750"/>
            <a:ext cx="1036638" cy="301625"/>
            <a:chOff x="2913" y="1215"/>
            <a:chExt cx="653" cy="190"/>
          </a:xfrm>
        </p:grpSpPr>
        <p:sp>
          <p:nvSpPr>
            <p:cNvPr id="155872" name="Rectangle 768"/>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(N. KINGDOM)</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73" name="Rectangle 769"/>
            <p:cNvSpPr>
              <a:spLocks noChangeArrowheads="1"/>
            </p:cNvSpPr>
            <p:nvPr/>
          </p:nvSpPr>
          <p:spPr bwMode="auto">
            <a:xfrm>
              <a:off x="3106" y="1215"/>
              <a:ext cx="0" cy="1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61" name="Line 770"/>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62" name="Line 771"/>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63" name="Rectangle 772"/>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55764" name="Text Box 773"/>
          <p:cNvSpPr txBox="1">
            <a:spLocks noChangeArrowheads="1"/>
          </p:cNvSpPr>
          <p:nvPr/>
        </p:nvSpPr>
        <p:spPr bwMode="auto">
          <a:xfrm rot="-5400000">
            <a:off x="2226469" y="3829844"/>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Black" charset="0"/>
                <a:ea typeface="ＭＳ Ｐゴシック" charset="0"/>
              </a:rPr>
              <a:t> </a:t>
            </a: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5765" name="Rectangle 2"/>
          <p:cNvSpPr>
            <a:spLocks noChangeArrowheads="1"/>
          </p:cNvSpPr>
          <p:nvPr/>
        </p:nvSpPr>
        <p:spPr bwMode="auto">
          <a:xfrm>
            <a:off x="2871788" y="44069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66" name="Rectangle 3"/>
          <p:cNvSpPr>
            <a:spLocks noChangeArrowheads="1"/>
          </p:cNvSpPr>
          <p:nvPr/>
        </p:nvSpPr>
        <p:spPr bwMode="auto">
          <a:xfrm>
            <a:off x="2855913" y="46624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67" name="Rectangle 4"/>
          <p:cNvSpPr>
            <a:spLocks noChangeArrowheads="1"/>
          </p:cNvSpPr>
          <p:nvPr/>
        </p:nvSpPr>
        <p:spPr bwMode="auto">
          <a:xfrm>
            <a:off x="2840038" y="49657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68" name="Rectangle 5"/>
          <p:cNvSpPr>
            <a:spLocks noChangeArrowheads="1"/>
          </p:cNvSpPr>
          <p:nvPr/>
        </p:nvSpPr>
        <p:spPr bwMode="auto">
          <a:xfrm>
            <a:off x="2840038" y="517525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69"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70" name="Rectangle 81"/>
          <p:cNvSpPr>
            <a:spLocks noChangeArrowheads="1"/>
          </p:cNvSpPr>
          <p:nvPr/>
        </p:nvSpPr>
        <p:spPr bwMode="auto">
          <a:xfrm>
            <a:off x="2833688" y="42719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1" name="Rectangle 88"/>
          <p:cNvSpPr>
            <a:spLocks noChangeArrowheads="1"/>
          </p:cNvSpPr>
          <p:nvPr/>
        </p:nvSpPr>
        <p:spPr bwMode="auto">
          <a:xfrm>
            <a:off x="933450" y="29337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2" name="Rectangle 89"/>
          <p:cNvSpPr>
            <a:spLocks noChangeArrowheads="1"/>
          </p:cNvSpPr>
          <p:nvPr/>
        </p:nvSpPr>
        <p:spPr bwMode="auto">
          <a:xfrm>
            <a:off x="3054350" y="17653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3" name="Rectangle 90"/>
          <p:cNvSpPr>
            <a:spLocks noChangeArrowheads="1"/>
          </p:cNvSpPr>
          <p:nvPr/>
        </p:nvSpPr>
        <p:spPr bwMode="auto">
          <a:xfrm>
            <a:off x="3038475" y="205263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4" name="Rectangle 91"/>
          <p:cNvSpPr>
            <a:spLocks noChangeArrowheads="1"/>
          </p:cNvSpPr>
          <p:nvPr/>
        </p:nvSpPr>
        <p:spPr bwMode="auto">
          <a:xfrm>
            <a:off x="2878138" y="224472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5" name="Rectangle 92"/>
          <p:cNvSpPr>
            <a:spLocks noChangeArrowheads="1"/>
          </p:cNvSpPr>
          <p:nvPr/>
        </p:nvSpPr>
        <p:spPr bwMode="auto">
          <a:xfrm>
            <a:off x="3054350" y="289877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6" name="Rectangle 93"/>
          <p:cNvSpPr>
            <a:spLocks noChangeArrowheads="1"/>
          </p:cNvSpPr>
          <p:nvPr/>
        </p:nvSpPr>
        <p:spPr bwMode="auto">
          <a:xfrm>
            <a:off x="2894013" y="36830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7" name="Rectangle 94"/>
          <p:cNvSpPr>
            <a:spLocks noChangeArrowheads="1"/>
          </p:cNvSpPr>
          <p:nvPr/>
        </p:nvSpPr>
        <p:spPr bwMode="auto">
          <a:xfrm>
            <a:off x="2894013" y="38274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8" name="Rectangle 95"/>
          <p:cNvSpPr>
            <a:spLocks noChangeArrowheads="1"/>
          </p:cNvSpPr>
          <p:nvPr/>
        </p:nvSpPr>
        <p:spPr bwMode="auto">
          <a:xfrm>
            <a:off x="2989263" y="34591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9" name="Rectangle 96"/>
          <p:cNvSpPr>
            <a:spLocks noChangeArrowheads="1"/>
          </p:cNvSpPr>
          <p:nvPr/>
        </p:nvSpPr>
        <p:spPr bwMode="auto">
          <a:xfrm>
            <a:off x="3117850" y="317023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0" name="Rectangle 97"/>
          <p:cNvSpPr>
            <a:spLocks noChangeArrowheads="1"/>
          </p:cNvSpPr>
          <p:nvPr/>
        </p:nvSpPr>
        <p:spPr bwMode="auto">
          <a:xfrm>
            <a:off x="2894013" y="46243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1" name="Rectangle 98"/>
          <p:cNvSpPr>
            <a:spLocks noChangeArrowheads="1"/>
          </p:cNvSpPr>
          <p:nvPr/>
        </p:nvSpPr>
        <p:spPr bwMode="auto">
          <a:xfrm>
            <a:off x="2878138" y="49276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2" name="Rectangle 99"/>
          <p:cNvSpPr>
            <a:spLocks noChangeArrowheads="1"/>
          </p:cNvSpPr>
          <p:nvPr/>
        </p:nvSpPr>
        <p:spPr bwMode="auto">
          <a:xfrm>
            <a:off x="2878138" y="513715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3" name="Rectangle 101"/>
          <p:cNvSpPr>
            <a:spLocks noChangeArrowheads="1"/>
          </p:cNvSpPr>
          <p:nvPr/>
        </p:nvSpPr>
        <p:spPr bwMode="auto">
          <a:xfrm>
            <a:off x="3022600" y="580707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4" name="Rectangle 102"/>
          <p:cNvSpPr>
            <a:spLocks noChangeArrowheads="1"/>
          </p:cNvSpPr>
          <p:nvPr/>
        </p:nvSpPr>
        <p:spPr bwMode="auto">
          <a:xfrm>
            <a:off x="3006725" y="609441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5" name="Rectangle 103"/>
          <p:cNvSpPr>
            <a:spLocks noChangeArrowheads="1"/>
          </p:cNvSpPr>
          <p:nvPr/>
        </p:nvSpPr>
        <p:spPr bwMode="auto">
          <a:xfrm>
            <a:off x="2814638" y="695642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6" name="Rectangle 104"/>
          <p:cNvSpPr>
            <a:spLocks noChangeArrowheads="1"/>
          </p:cNvSpPr>
          <p:nvPr/>
        </p:nvSpPr>
        <p:spPr bwMode="auto">
          <a:xfrm>
            <a:off x="2894013" y="72278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7" name="Rectangle 106"/>
          <p:cNvSpPr>
            <a:spLocks noChangeArrowheads="1"/>
          </p:cNvSpPr>
          <p:nvPr/>
        </p:nvSpPr>
        <p:spPr bwMode="auto">
          <a:xfrm>
            <a:off x="3101975" y="23876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8" name="Rectangle 194"/>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55789" name="Picture 19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790" name="Rectangle 196"/>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66FFFF"/>
              </a:solidFill>
              <a:effectLst/>
              <a:uLnTx/>
              <a:uFillTx/>
              <a:latin typeface="Comic Sans MS" charset="0"/>
              <a:ea typeface="ＭＳ Ｐゴシック" charset="0"/>
            </a:endParaRPr>
          </a:p>
        </p:txBody>
      </p:sp>
      <p:sp>
        <p:nvSpPr>
          <p:cNvPr id="155791" name="Rectangle 197"/>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120455" name="Rectangle 199"/>
          <p:cNvSpPr>
            <a:spLocks noChangeArrowheads="1"/>
          </p:cNvSpPr>
          <p:nvPr/>
        </p:nvSpPr>
        <p:spPr bwMode="auto">
          <a:xfrm>
            <a:off x="5575300" y="4243388"/>
            <a:ext cx="3548063" cy="1370012"/>
          </a:xfrm>
          <a:prstGeom prst="rect">
            <a:avLst/>
          </a:prstGeom>
          <a:noFill/>
          <a:ln w="50800">
            <a:noFill/>
            <a:miter lim="800000"/>
            <a:headEnd/>
            <a:tailEnd/>
          </a:ln>
          <a:effectLst>
            <a:outerShdw blurRad="63500" dist="127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24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2000" b="1" i="0" u="none"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120456" name="Rectangle 200"/>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66FFFF"/>
                </a:solidFill>
                <a:effectLst/>
                <a:uLnTx/>
                <a:uFillTx/>
                <a:latin typeface="Helvetica" charset="0"/>
                <a:ea typeface="ＭＳ Ｐゴシック" charset="0"/>
              </a:rPr>
              <a:t> </a:t>
            </a:r>
            <a:endParaRPr kumimoji="0" lang="en-US" sz="1400" b="1" i="0" u="sng"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120468" name="AutoShape 212"/>
          <p:cNvSpPr>
            <a:spLocks noChangeArrowheads="1"/>
          </p:cNvSpPr>
          <p:nvPr/>
        </p:nvSpPr>
        <p:spPr bwMode="auto">
          <a:xfrm>
            <a:off x="5245100" y="5938838"/>
            <a:ext cx="4521200" cy="1120775"/>
          </a:xfrm>
          <a:prstGeom prst="roundRect">
            <a:avLst>
              <a:gd name="adj" fmla="val 16667"/>
            </a:avLst>
          </a:prstGeom>
          <a:noFill/>
          <a:ln w="76200">
            <a:noFill/>
            <a:round/>
            <a:headEnd/>
            <a:tailEnd/>
          </a:ln>
          <a:effectLst>
            <a:outerShdw blurRad="63500" dist="46662" dir="2115817" algn="ctr" rotWithShape="0">
              <a:srgbClr val="080808">
                <a:alpha val="74998"/>
              </a:srgb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55795" name="Text Box 213"/>
          <p:cNvSpPr txBox="1">
            <a:spLocks noChangeArrowheads="1"/>
          </p:cNvSpPr>
          <p:nvPr/>
        </p:nvSpPr>
        <p:spPr bwMode="auto">
          <a:xfrm>
            <a:off x="9015413" y="734853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75</a:t>
            </a:r>
          </a:p>
        </p:txBody>
      </p:sp>
      <p:sp>
        <p:nvSpPr>
          <p:cNvPr id="1120473" name="Rectangle 217"/>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Black" charset="0"/>
                <a:ea typeface="ＭＳ Ｐゴシック" charset="0"/>
              </a:rPr>
              <a:t> </a:t>
            </a:r>
            <a:endParaRPr kumimoji="0" lang="en-US" sz="1200" b="1" i="0" u="sng" strike="noStrike" kern="1200" cap="none" spc="0" normalizeH="0" baseline="0" noProof="0">
              <a:ln>
                <a:noFill/>
              </a:ln>
              <a:solidFill>
                <a:srgbClr val="FFFFFF"/>
              </a:solidFill>
              <a:effectLst/>
              <a:uLnTx/>
              <a:uFillTx/>
              <a:latin typeface="Arial Black" charset="0"/>
              <a:ea typeface="ＭＳ Ｐゴシック" charset="0"/>
            </a:endParaRPr>
          </a:p>
        </p:txBody>
      </p:sp>
      <p:sp>
        <p:nvSpPr>
          <p:cNvPr id="155797" name="Text Box 218"/>
          <p:cNvSpPr txBox="1">
            <a:spLocks noChangeArrowheads="1"/>
          </p:cNvSpPr>
          <p:nvPr/>
        </p:nvSpPr>
        <p:spPr bwMode="auto">
          <a:xfrm>
            <a:off x="9575800" y="728345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mic Sans MS" charset="0"/>
                <a:ea typeface="ＭＳ Ｐゴシック" charset="0"/>
              </a:rPr>
              <a:t>1</a:t>
            </a:r>
          </a:p>
        </p:txBody>
      </p:sp>
      <p:grpSp>
        <p:nvGrpSpPr>
          <p:cNvPr id="155798" name="Group 588"/>
          <p:cNvGrpSpPr>
            <a:grpSpLocks/>
          </p:cNvGrpSpPr>
          <p:nvPr/>
        </p:nvGrpSpPr>
        <p:grpSpPr bwMode="auto">
          <a:xfrm>
            <a:off x="5059363" y="1966913"/>
            <a:ext cx="4700587" cy="1731962"/>
            <a:chOff x="3187" y="1239"/>
            <a:chExt cx="2961" cy="1091"/>
          </a:xfrm>
        </p:grpSpPr>
        <p:sp>
          <p:nvSpPr>
            <p:cNvPr id="1120845" name="Text Box 589"/>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rPr>
                <a:t>THE PROPHETS</a:t>
              </a: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sp>
          <p:nvSpPr>
            <p:cNvPr id="1120846" name="Text Box 590"/>
            <p:cNvSpPr txBox="1">
              <a:spLocks noChangeArrowheads="1"/>
            </p:cNvSpPr>
            <p:nvPr/>
          </p:nvSpPr>
          <p:spPr bwMode="auto">
            <a:xfrm>
              <a:off x="3187" y="1571"/>
              <a:ext cx="2961" cy="35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THE  </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cs typeface="+mn-cs"/>
                </a:rPr>
                <a:t>17</a:t>
              </a: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 BOOKS OF</a:t>
              </a:r>
            </a:p>
          </p:txBody>
        </p:sp>
        <p:sp>
          <p:nvSpPr>
            <p:cNvPr id="1120847" name="Text Box 591"/>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EA18"/>
                  </a:solidFill>
                  <a:effectLst/>
                  <a:uLnTx/>
                  <a:uFillTx/>
                  <a:latin typeface="Helvetica" charset="0"/>
                  <a:ea typeface="ＭＳ Ｐゴシック" charset="0"/>
                </a:rPr>
                <a:t>REARRANGING</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grpSp>
      <p:pic>
        <p:nvPicPr>
          <p:cNvPr id="1120848" name="Picture 59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51338" y="284163"/>
            <a:ext cx="1960562" cy="1470025"/>
          </a:xfrm>
          <a:prstGeom prst="rect">
            <a:avLst/>
          </a:prstGeom>
          <a:noFill/>
          <a:ln w="76200">
            <a:solidFill>
              <a:srgbClr val="1822CD"/>
            </a:solidFill>
            <a:miter lim="800000"/>
            <a:headEnd/>
            <a:tailEnd/>
          </a:ln>
          <a:effectLst>
            <a:outerShdw blurRad="63500" dist="89803" dir="2700000" algn="ctr" rotWithShape="0">
              <a:schemeClr val="tx1">
                <a:alpha val="74998"/>
              </a:schemeClr>
            </a:outerShdw>
          </a:effectLst>
        </p:spPr>
      </p:pic>
      <p:sp>
        <p:nvSpPr>
          <p:cNvPr id="155800" name="Rectangle 725"/>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9" name="Group 795"/>
          <p:cNvGrpSpPr>
            <a:grpSpLocks/>
          </p:cNvGrpSpPr>
          <p:nvPr/>
        </p:nvGrpSpPr>
        <p:grpSpPr bwMode="auto">
          <a:xfrm>
            <a:off x="2524125" y="1017588"/>
            <a:ext cx="6648450" cy="4089400"/>
            <a:chOff x="1588" y="651"/>
            <a:chExt cx="4188" cy="2576"/>
          </a:xfrm>
        </p:grpSpPr>
        <p:sp>
          <p:nvSpPr>
            <p:cNvPr id="1120462" name="AutoShape 206"/>
            <p:cNvSpPr>
              <a:spLocks noChangeArrowheads="1"/>
            </p:cNvSpPr>
            <p:nvPr/>
          </p:nvSpPr>
          <p:spPr bwMode="auto">
            <a:xfrm>
              <a:off x="1588" y="651"/>
              <a:ext cx="881" cy="772"/>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120463" name="Line 207"/>
            <p:cNvSpPr>
              <a:spLocks noChangeShapeType="1"/>
            </p:cNvSpPr>
            <p:nvPr/>
          </p:nvSpPr>
          <p:spPr bwMode="auto">
            <a:xfrm>
              <a:off x="2482" y="1036"/>
              <a:ext cx="1016" cy="1729"/>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21036" name="AutoShape 780"/>
            <p:cNvSpPr>
              <a:spLocks noChangeArrowheads="1"/>
            </p:cNvSpPr>
            <p:nvPr/>
          </p:nvSpPr>
          <p:spPr bwMode="auto">
            <a:xfrm>
              <a:off x="3497" y="2326"/>
              <a:ext cx="2279" cy="901"/>
            </a:xfrm>
            <a:prstGeom prst="roundRect">
              <a:avLst>
                <a:gd name="adj" fmla="val 16667"/>
              </a:avLst>
            </a:prstGeom>
            <a:noFill/>
            <a:ln w="76200">
              <a:solidFill>
                <a:schemeClr val="hlink"/>
              </a:solidFill>
              <a:round/>
              <a:headEnd/>
              <a:tailEnd/>
            </a:ln>
            <a:effectLst>
              <a:outerShdw blurRad="63500" dist="46662" dir="2115817" algn="ctr" rotWithShape="0">
                <a:srgbClr val="080808">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1121043" name="Text Box 787"/>
          <p:cNvSpPr txBox="1">
            <a:spLocks noChangeArrowheads="1"/>
          </p:cNvSpPr>
          <p:nvPr/>
        </p:nvSpPr>
        <p:spPr bwMode="auto">
          <a:xfrm>
            <a:off x="4979988" y="3735388"/>
            <a:ext cx="4730750" cy="1365250"/>
          </a:xfrm>
          <a:prstGeom prst="rect">
            <a:avLst/>
          </a:prstGeom>
          <a:noFill/>
          <a:ln w="12700">
            <a:noFill/>
            <a:miter lim="800000"/>
            <a:headEnd/>
            <a:tailEnd/>
          </a:ln>
          <a:effectLst>
            <a:outerShdw blurRad="63500" dist="63500" dir="3187806" algn="ctr" rotWithShape="0">
              <a:srgbClr val="080808">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t>To the</a:t>
            </a:r>
            <a:b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br>
            <a: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t>NORTHERN Kingdom</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FF"/>
                </a:solidFill>
                <a:effectLst/>
                <a:uLnTx/>
                <a:uFillTx/>
                <a:latin typeface="Helvetica" charset="0"/>
                <a:ea typeface="ＭＳ Ｐゴシック" charset="0"/>
                <a:cs typeface="+mn-cs"/>
              </a:rPr>
              <a:t>3 BOOKS</a:t>
            </a:r>
          </a:p>
        </p:txBody>
      </p:sp>
      <p:sp>
        <p:nvSpPr>
          <p:cNvPr id="1121046" name="Line 790"/>
          <p:cNvSpPr>
            <a:spLocks noChangeShapeType="1"/>
          </p:cNvSpPr>
          <p:nvPr/>
        </p:nvSpPr>
        <p:spPr bwMode="auto">
          <a:xfrm>
            <a:off x="3941763" y="4700588"/>
            <a:ext cx="1282700" cy="1804987"/>
          </a:xfrm>
          <a:prstGeom prst="line">
            <a:avLst/>
          </a:prstGeom>
          <a:noFill/>
          <a:ln w="76200">
            <a:no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21049" name="Text Box 793"/>
          <p:cNvSpPr txBox="1">
            <a:spLocks noChangeArrowheads="1"/>
          </p:cNvSpPr>
          <p:nvPr/>
        </p:nvSpPr>
        <p:spPr bwMode="auto">
          <a:xfrm>
            <a:off x="4970463" y="5345113"/>
            <a:ext cx="4730750" cy="1365250"/>
          </a:xfrm>
          <a:prstGeom prst="rect">
            <a:avLst/>
          </a:prstGeom>
          <a:noFill/>
          <a:ln w="12700">
            <a:noFill/>
            <a:miter lim="800000"/>
            <a:headEnd/>
            <a:tailEnd/>
          </a:ln>
          <a:effectLst>
            <a:outerShdw blurRad="63500" dist="63500" dir="3187806" algn="ctr" rotWithShape="0">
              <a:srgbClr val="080808">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t>To the</a:t>
            </a:r>
            <a:b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br>
            <a: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t>SOUTHERN Kingdom</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FF"/>
                </a:solidFill>
                <a:effectLst/>
                <a:uLnTx/>
                <a:uFillTx/>
                <a:latin typeface="Helvetica" charset="0"/>
                <a:ea typeface="ＭＳ Ｐゴシック" charset="0"/>
                <a:cs typeface="+mn-cs"/>
              </a:rPr>
              <a:t>14 BOOKS</a:t>
            </a:r>
          </a:p>
        </p:txBody>
      </p:sp>
      <p:grpSp>
        <p:nvGrpSpPr>
          <p:cNvPr id="10" name="Group 801"/>
          <p:cNvGrpSpPr>
            <a:grpSpLocks/>
          </p:cNvGrpSpPr>
          <p:nvPr/>
        </p:nvGrpSpPr>
        <p:grpSpPr bwMode="auto">
          <a:xfrm>
            <a:off x="2513013" y="2259013"/>
            <a:ext cx="6678612" cy="5175250"/>
            <a:chOff x="1602" y="1415"/>
            <a:chExt cx="4207" cy="3260"/>
          </a:xfrm>
        </p:grpSpPr>
        <p:sp>
          <p:nvSpPr>
            <p:cNvPr id="1121058" name="Line 802"/>
            <p:cNvSpPr>
              <a:spLocks noChangeShapeType="1"/>
            </p:cNvSpPr>
            <p:nvPr/>
          </p:nvSpPr>
          <p:spPr bwMode="auto">
            <a:xfrm>
              <a:off x="2491" y="3220"/>
              <a:ext cx="1035" cy="584"/>
            </a:xfrm>
            <a:prstGeom prst="line">
              <a:avLst/>
            </a:prstGeom>
            <a:noFill/>
            <a:ln w="76200">
              <a:solidFill>
                <a:srgbClr val="66FFFF"/>
              </a:solid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21059" name="AutoShape 803"/>
            <p:cNvSpPr>
              <a:spLocks noChangeArrowheads="1"/>
            </p:cNvSpPr>
            <p:nvPr/>
          </p:nvSpPr>
          <p:spPr bwMode="auto">
            <a:xfrm>
              <a:off x="1602" y="1415"/>
              <a:ext cx="881" cy="3260"/>
            </a:xfrm>
            <a:prstGeom prst="roundRect">
              <a:avLst>
                <a:gd name="adj" fmla="val 16667"/>
              </a:avLst>
            </a:prstGeom>
            <a:noFill/>
            <a:ln w="76200">
              <a:solidFill>
                <a:srgbClr val="66FFFF"/>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121060" name="AutoShape 804"/>
            <p:cNvSpPr>
              <a:spLocks noChangeArrowheads="1"/>
            </p:cNvSpPr>
            <p:nvPr/>
          </p:nvSpPr>
          <p:spPr bwMode="auto">
            <a:xfrm>
              <a:off x="3530" y="3336"/>
              <a:ext cx="2279" cy="901"/>
            </a:xfrm>
            <a:prstGeom prst="roundRect">
              <a:avLst>
                <a:gd name="adj" fmla="val 16667"/>
              </a:avLst>
            </a:prstGeom>
            <a:noFill/>
            <a:ln w="76200">
              <a:solidFill>
                <a:srgbClr val="66FFFF"/>
              </a:solidFill>
              <a:round/>
              <a:headEnd/>
              <a:tailEnd/>
            </a:ln>
            <a:effectLst>
              <a:outerShdw blurRad="63500" dist="46662" dir="2115817" algn="ctr" rotWithShape="0">
                <a:srgbClr val="080808">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1120470" name="Rectangle 214"/>
          <p:cNvSpPr>
            <a:spLocks noChangeArrowheads="1"/>
          </p:cNvSpPr>
          <p:nvPr/>
        </p:nvSpPr>
        <p:spPr bwMode="auto">
          <a:xfrm>
            <a:off x="2238375" y="854075"/>
            <a:ext cx="2195513" cy="6761163"/>
          </a:xfrm>
          <a:prstGeom prst="rect">
            <a:avLst/>
          </a:prstGeom>
          <a:noFill/>
          <a:ln w="203200" cmpd="tri">
            <a:solidFill>
              <a:schemeClr val="hlink"/>
            </a:solidFill>
            <a:miter lim="800000"/>
            <a:headEnd/>
            <a:tailEnd/>
          </a:ln>
          <a:effectLst>
            <a:outerShdw blurRad="63500" dist="53882"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C0128"/>
              </a:solidFill>
              <a:effectLst/>
              <a:uLnTx/>
              <a:uFillTx/>
              <a:latin typeface="Comic Sans MS" charset="0"/>
              <a:ea typeface="ＭＳ Ｐゴシック" charset="0"/>
              <a:cs typeface="+mn-cs"/>
            </a:endParaRPr>
          </a:p>
        </p:txBody>
      </p:sp>
      <p:sp>
        <p:nvSpPr>
          <p:cNvPr id="155807" name="Line 805"/>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08" name="Text Box 806"/>
          <p:cNvSpPr txBox="1">
            <a:spLocks noChangeArrowheads="1"/>
          </p:cNvSpPr>
          <p:nvPr/>
        </p:nvSpPr>
        <p:spPr bwMode="auto">
          <a:xfrm rot="-5400000">
            <a:off x="1716882" y="364410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rPr>
              <a:t>PROPHETS (17)</a:t>
            </a:r>
          </a:p>
        </p:txBody>
      </p:sp>
      <p:sp>
        <p:nvSpPr>
          <p:cNvPr id="155809" name="Line 807"/>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0" name="Line 808"/>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1" name="Line 809"/>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2" name="Line 810"/>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3" name="Text Box 811"/>
          <p:cNvSpPr txBox="1">
            <a:spLocks noChangeArrowheads="1"/>
          </p:cNvSpPr>
          <p:nvPr/>
        </p:nvSpPr>
        <p:spPr bwMode="auto">
          <a:xfrm>
            <a:off x="2573338" y="4300538"/>
            <a:ext cx="129222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6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Arial" charset="0"/>
                <a:ea typeface="ＭＳ Ｐゴシック" charset="0"/>
              </a:rPr>
              <a:t>Lamenta-tions</a:t>
            </a:r>
          </a:p>
        </p:txBody>
      </p:sp>
      <p:sp>
        <p:nvSpPr>
          <p:cNvPr id="155814" name="Rectangle 737"/>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15" name="Rectangle 738"/>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16"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7"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8"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9"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0"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1"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2"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3"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4"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5"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6"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7"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8"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9"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30"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31"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2" name="Rectangle 285"/>
          <p:cNvSpPr>
            <a:spLocks noChangeArrowheads="1"/>
          </p:cNvSpPr>
          <p:nvPr/>
        </p:nvSpPr>
        <p:spPr bwMode="auto">
          <a:xfrm>
            <a:off x="1544638" y="4183063"/>
            <a:ext cx="19526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3" name="Rectangle 286"/>
          <p:cNvSpPr>
            <a:spLocks noChangeArrowheads="1"/>
          </p:cNvSpPr>
          <p:nvPr/>
        </p:nvSpPr>
        <p:spPr bwMode="auto">
          <a:xfrm>
            <a:off x="1712913" y="3346450"/>
            <a:ext cx="153987"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1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4"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35"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6" name="Rectangle 299"/>
          <p:cNvSpPr>
            <a:spLocks noChangeArrowheads="1"/>
          </p:cNvSpPr>
          <p:nvPr/>
        </p:nvSpPr>
        <p:spPr bwMode="auto">
          <a:xfrm>
            <a:off x="501650" y="3360738"/>
            <a:ext cx="17621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(D)</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7" name="Rectangle 300"/>
          <p:cNvSpPr>
            <a:spLocks noChangeArrowheads="1"/>
          </p:cNvSpPr>
          <p:nvPr/>
        </p:nvSpPr>
        <p:spPr bwMode="auto">
          <a:xfrm>
            <a:off x="361950" y="3956050"/>
            <a:ext cx="296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(CW)</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8"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9" name="Rectangle 305"/>
          <p:cNvSpPr>
            <a:spLocks noChangeArrowheads="1"/>
          </p:cNvSpPr>
          <p:nvPr/>
        </p:nvSpPr>
        <p:spPr bwMode="auto">
          <a:xfrm>
            <a:off x="708025" y="4286250"/>
            <a:ext cx="863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0" name="Rectangle 306"/>
          <p:cNvSpPr>
            <a:spLocks noChangeArrowheads="1"/>
          </p:cNvSpPr>
          <p:nvPr/>
        </p:nvSpPr>
        <p:spPr bwMode="auto">
          <a:xfrm>
            <a:off x="663575" y="4578350"/>
            <a:ext cx="863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1" name="Rectangle 307"/>
          <p:cNvSpPr>
            <a:spLocks noChangeArrowheads="1"/>
          </p:cNvSpPr>
          <p:nvPr/>
        </p:nvSpPr>
        <p:spPr bwMode="auto">
          <a:xfrm>
            <a:off x="947738" y="4906963"/>
            <a:ext cx="4826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Ezra</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2" name="Rectangle 308"/>
          <p:cNvSpPr>
            <a:spLocks noChangeArrowheads="1"/>
          </p:cNvSpPr>
          <p:nvPr/>
        </p:nvSpPr>
        <p:spPr bwMode="auto">
          <a:xfrm>
            <a:off x="654050" y="5249863"/>
            <a:ext cx="1092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Nehemiah</a:t>
            </a:r>
          </a:p>
        </p:txBody>
      </p:sp>
      <p:sp>
        <p:nvSpPr>
          <p:cNvPr id="155843" name="Rectangle 309"/>
          <p:cNvSpPr>
            <a:spLocks noChangeArrowheads="1"/>
          </p:cNvSpPr>
          <p:nvPr/>
        </p:nvSpPr>
        <p:spPr bwMode="auto">
          <a:xfrm>
            <a:off x="887413" y="5572125"/>
            <a:ext cx="711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Esther</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4" name="Rectangle 310"/>
          <p:cNvSpPr>
            <a:spLocks noChangeArrowheads="1"/>
          </p:cNvSpPr>
          <p:nvPr/>
        </p:nvSpPr>
        <p:spPr bwMode="auto">
          <a:xfrm>
            <a:off x="788988" y="2874963"/>
            <a:ext cx="947737" cy="258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Helvetica" charset="0"/>
                <a:ea typeface="ＭＳ Ｐゴシック" charset="0"/>
              </a:rPr>
              <a:t>1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5" name="Rectangle 311"/>
          <p:cNvSpPr>
            <a:spLocks noChangeArrowheads="1"/>
          </p:cNvSpPr>
          <p:nvPr/>
        </p:nvSpPr>
        <p:spPr bwMode="auto">
          <a:xfrm>
            <a:off x="725488" y="3271838"/>
            <a:ext cx="10033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6" name="Rectangle 312"/>
          <p:cNvSpPr>
            <a:spLocks noChangeArrowheads="1"/>
          </p:cNvSpPr>
          <p:nvPr/>
        </p:nvSpPr>
        <p:spPr bwMode="auto">
          <a:xfrm>
            <a:off x="839788" y="3525838"/>
            <a:ext cx="825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7" name="Rectangle 313"/>
          <p:cNvSpPr>
            <a:spLocks noChangeArrowheads="1"/>
          </p:cNvSpPr>
          <p:nvPr/>
        </p:nvSpPr>
        <p:spPr bwMode="auto">
          <a:xfrm>
            <a:off x="698500" y="3887788"/>
            <a:ext cx="825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nvGrpSpPr>
          <p:cNvPr id="155848" name="Group 240"/>
          <p:cNvGrpSpPr>
            <a:grpSpLocks/>
          </p:cNvGrpSpPr>
          <p:nvPr/>
        </p:nvGrpSpPr>
        <p:grpSpPr bwMode="auto">
          <a:xfrm>
            <a:off x="3549036" y="3548062"/>
            <a:ext cx="397119" cy="889001"/>
            <a:chOff x="6021382" y="2946409"/>
            <a:chExt cx="1036638" cy="1682740"/>
          </a:xfrm>
        </p:grpSpPr>
        <p:grpSp>
          <p:nvGrpSpPr>
            <p:cNvPr id="155851" name="Group 85"/>
            <p:cNvGrpSpPr>
              <a:grpSpLocks/>
            </p:cNvGrpSpPr>
            <p:nvPr/>
          </p:nvGrpSpPr>
          <p:grpSpPr bwMode="auto">
            <a:xfrm>
              <a:off x="6153150" y="3681413"/>
              <a:ext cx="901700" cy="947736"/>
              <a:chOff x="1557" y="1007"/>
              <a:chExt cx="2105" cy="1949"/>
            </a:xfrm>
          </p:grpSpPr>
          <p:grpSp>
            <p:nvGrpSpPr>
              <p:cNvPr id="155855" name="Group 87"/>
              <p:cNvGrpSpPr>
                <a:grpSpLocks/>
              </p:cNvGrpSpPr>
              <p:nvPr/>
            </p:nvGrpSpPr>
            <p:grpSpPr bwMode="auto">
              <a:xfrm>
                <a:off x="1557" y="1209"/>
                <a:ext cx="2105" cy="1421"/>
                <a:chOff x="578" y="2316"/>
                <a:chExt cx="2105" cy="1421"/>
              </a:xfrm>
            </p:grpSpPr>
            <p:sp>
              <p:nvSpPr>
                <p:cNvPr id="15586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6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15585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5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5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5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6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grpSp>
          <p:nvGrpSpPr>
            <p:cNvPr id="155852" name="Group 98"/>
            <p:cNvGrpSpPr>
              <a:grpSpLocks/>
            </p:cNvGrpSpPr>
            <p:nvPr/>
          </p:nvGrpSpPr>
          <p:grpSpPr bwMode="auto">
            <a:xfrm>
              <a:off x="6021382" y="2946409"/>
              <a:ext cx="1036638" cy="1433519"/>
              <a:chOff x="3817" y="1840"/>
              <a:chExt cx="653" cy="903"/>
            </a:xfrm>
          </p:grpSpPr>
          <p:sp>
            <p:nvSpPr>
              <p:cNvPr id="244" name="Rectangle 96"/>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Helvetica" pitchFamily="-107" charset="0"/>
                  <a:ea typeface="ＭＳ Ｐゴシック" charset="0"/>
                  <a:cs typeface="+mn-cs"/>
                </a:endParaRPr>
              </a:p>
            </p:txBody>
          </p:sp>
          <p:sp>
            <p:nvSpPr>
              <p:cNvPr id="245" name="Rectangle 97"/>
              <p:cNvSpPr>
                <a:spLocks noChangeArrowheads="1"/>
              </p:cNvSpPr>
              <p:nvPr/>
            </p:nvSpPr>
            <p:spPr bwMode="auto">
              <a:xfrm>
                <a:off x="3817" y="2381"/>
                <a:ext cx="653" cy="36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Kosher-Normal" charset="0"/>
                    <a:ea typeface="ＭＳ Ｐゴシック" charset="0"/>
                  </a:rPr>
                  <a:t>NC</a:t>
                </a:r>
                <a:endParaRPr kumimoji="0" lang="en-US" sz="1100" b="0" i="1" u="none" strike="noStrike" kern="1200" cap="none" spc="0" normalizeH="0" baseline="0" noProof="0" dirty="0">
                  <a:ln>
                    <a:noFill/>
                  </a:ln>
                  <a:solidFill>
                    <a:srgbClr val="000000"/>
                  </a:solidFill>
                  <a:effectLst/>
                  <a:uLnTx/>
                  <a:uFillTx/>
                  <a:latin typeface="Helvetica" charset="0"/>
                  <a:ea typeface="ＭＳ Ｐゴシック" charset="0"/>
                </a:endParaRPr>
              </a:p>
            </p:txBody>
          </p:sp>
        </p:grpSp>
      </p:grpSp>
      <p:sp>
        <p:nvSpPr>
          <p:cNvPr id="155849" name="Text Box 736"/>
          <p:cNvSpPr txBox="1">
            <a:spLocks noChangeArrowheads="1"/>
          </p:cNvSpPr>
          <p:nvPr/>
        </p:nvSpPr>
        <p:spPr bwMode="auto">
          <a:xfrm>
            <a:off x="2627313" y="4098925"/>
            <a:ext cx="120808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Jeremiah</a:t>
            </a:r>
          </a:p>
        </p:txBody>
      </p:sp>
      <p:sp>
        <p:nvSpPr>
          <p:cNvPr id="246" name="Rectangle 291"/>
          <p:cNvSpPr>
            <a:spLocks noChangeArrowheads="1"/>
          </p:cNvSpPr>
          <p:nvPr/>
        </p:nvSpPr>
        <p:spPr bwMode="auto">
          <a:xfrm>
            <a:off x="6430963" y="584200"/>
            <a:ext cx="3282950" cy="119380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200" b="1" i="1" u="none" strike="noStrike" kern="1200" cap="none" spc="0" normalizeH="0" baseline="0" noProof="0" dirty="0">
                <a:ln>
                  <a:noFill/>
                </a:ln>
                <a:solidFill>
                  <a:srgbClr val="FFFFFF"/>
                </a:solidFill>
                <a:effectLst/>
                <a:uLnTx/>
                <a:uFillTx/>
                <a:latin typeface="Arial" charset="0"/>
                <a:ea typeface="ＭＳ Ｐゴシック" charset="0"/>
              </a:rPr>
              <a:t>Setting Up The Books: Lining Up </a:t>
            </a:r>
            <a:br>
              <a:rPr kumimoji="0" lang="en-US" sz="2200" b="1" i="1" u="none" strike="noStrike" kern="1200" cap="none" spc="0" normalizeH="0" baseline="0" noProof="0" dirty="0">
                <a:ln>
                  <a:noFill/>
                </a:ln>
                <a:solidFill>
                  <a:srgbClr val="FFFFFF"/>
                </a:solidFill>
                <a:effectLst/>
                <a:uLnTx/>
                <a:uFillTx/>
                <a:latin typeface="Arial" charset="0"/>
                <a:ea typeface="ＭＳ Ｐゴシック" charset="0"/>
              </a:rPr>
            </a:br>
            <a:r>
              <a:rPr kumimoji="0" lang="en-US" sz="2200" b="1" i="1" u="none" strike="noStrike" kern="1200" cap="none" spc="0" normalizeH="0" baseline="0" noProof="0" dirty="0">
                <a:ln>
                  <a:noFill/>
                </a:ln>
                <a:solidFill>
                  <a:srgbClr val="FFFFFF"/>
                </a:solidFill>
                <a:effectLst/>
                <a:uLnTx/>
                <a:uFillTx/>
                <a:latin typeface="Arial" charset="0"/>
                <a:ea typeface="ＭＳ Ｐゴシック" charset="0"/>
              </a:rPr>
              <a:t>The Old Testament </a:t>
            </a:r>
            <a:endParaRPr kumimoji="0" lang="en-US" sz="2200" b="1" i="0" u="sng"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21043"/>
                                        </p:tgtEl>
                                        <p:attrNameLst>
                                          <p:attrName>style.visibility</p:attrName>
                                        </p:attrNameLst>
                                      </p:cBhvr>
                                      <p:to>
                                        <p:strVal val="visible"/>
                                      </p:to>
                                    </p:set>
                                    <p:animEffect transition="in" filter="fade">
                                      <p:cBhvr>
                                        <p:cTn id="7" dur="1000"/>
                                        <p:tgtEl>
                                          <p:spTgt spid="1121043"/>
                                        </p:tgtEl>
                                      </p:cBhvr>
                                    </p:animEffect>
                                  </p:childTnLst>
                                </p:cTn>
                              </p:par>
                            </p:childTnLst>
                          </p:cTn>
                        </p:par>
                        <p:par>
                          <p:cTn id="8" fill="hold" nodeType="afterGroup">
                            <p:stCondLst>
                              <p:cond delay="1000"/>
                            </p:stCondLst>
                            <p:childTnLst>
                              <p:par>
                                <p:cTn id="9" presetID="22" presetClass="entr" presetSubtype="2"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121049"/>
                                        </p:tgtEl>
                                        <p:attrNameLst>
                                          <p:attrName>style.visibility</p:attrName>
                                        </p:attrNameLst>
                                      </p:cBhvr>
                                      <p:to>
                                        <p:strVal val="visible"/>
                                      </p:to>
                                    </p:set>
                                    <p:animEffect transition="in" filter="fade">
                                      <p:cBhvr>
                                        <p:cTn id="16" dur="1000"/>
                                        <p:tgtEl>
                                          <p:spTgt spid="1121049"/>
                                        </p:tgtEl>
                                      </p:cBhvr>
                                    </p:animEffect>
                                  </p:childTnLst>
                                </p:cTn>
                              </p:par>
                            </p:childTnLst>
                          </p:cTn>
                        </p:par>
                        <p:par>
                          <p:cTn id="17" fill="hold" nodeType="afterGroup">
                            <p:stCondLst>
                              <p:cond delay="1000"/>
                            </p:stCondLst>
                            <p:childTnLst>
                              <p:par>
                                <p:cTn id="18" presetID="22" presetClass="entr" presetSubtype="2"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right)">
                                      <p:cBhvr>
                                        <p:cTn id="20" dur="500"/>
                                        <p:tgtEl>
                                          <p:spTgt spid="10"/>
                                        </p:tgtEl>
                                      </p:cBhvr>
                                    </p:animEffect>
                                  </p:childTnLst>
                                </p:cTn>
                              </p:par>
                            </p:childTnLst>
                          </p:cTn>
                        </p:par>
                        <p:par>
                          <p:cTn id="21" fill="hold" nodeType="afterGroup">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1120470"/>
                                        </p:tgtEl>
                                        <p:attrNameLst>
                                          <p:attrName>style.visibility</p:attrName>
                                        </p:attrNameLst>
                                      </p:cBhvr>
                                      <p:to>
                                        <p:strVal val="visible"/>
                                      </p:to>
                                    </p:set>
                                    <p:animEffect transition="in" filter="wipe(up)">
                                      <p:cBhvr>
                                        <p:cTn id="24" dur="2000"/>
                                        <p:tgtEl>
                                          <p:spTgt spid="11204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043" grpId="0" autoUpdateAnimBg="0"/>
      <p:bldP spid="1121049" grpId="0" autoUpdateAnimBg="0"/>
      <p:bldP spid="1120470" grpId="0" animBg="1"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176"/>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57698" name="Picture 1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048757" name="Rectangle 181"/>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048758" name="Rectangle 182"/>
          <p:cNvSpPr>
            <a:spLocks noChangeArrowheads="1"/>
          </p:cNvSpPr>
          <p:nvPr/>
        </p:nvSpPr>
        <p:spPr bwMode="auto">
          <a:xfrm>
            <a:off x="5792788" y="4546600"/>
            <a:ext cx="3690937" cy="356251"/>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400" b="1" dirty="0">
                <a:solidFill>
                  <a:schemeClr val="bg1"/>
                </a:solidFill>
                <a:latin typeface="Arial" panose="020B0604020202020204" pitchFamily="34" charset="0"/>
                <a:cs typeface="Arial" panose="020B0604020202020204" pitchFamily="34" charset="0"/>
              </a:rPr>
              <a:t>مفيدأداة الذاكرة لـ ...</a:t>
            </a:r>
            <a:endParaRPr lang="en-US" sz="3600" b="1" dirty="0">
              <a:solidFill>
                <a:schemeClr val="bg1"/>
              </a:solidFill>
              <a:latin typeface="Arial" panose="020B0604020202020204" pitchFamily="34" charset="0"/>
              <a:cs typeface="Arial" panose="020B0604020202020204" pitchFamily="34" charset="0"/>
            </a:endParaRPr>
          </a:p>
        </p:txBody>
      </p:sp>
      <p:sp>
        <p:nvSpPr>
          <p:cNvPr id="1048770" name="Text Box 194"/>
          <p:cNvSpPr txBox="1">
            <a:spLocks noChangeArrowheads="1"/>
          </p:cNvSpPr>
          <p:nvPr/>
        </p:nvSpPr>
        <p:spPr bwMode="auto">
          <a:xfrm>
            <a:off x="5461000" y="5386388"/>
            <a:ext cx="4365625" cy="584775"/>
          </a:xfrm>
          <a:prstGeom prst="rect">
            <a:avLst/>
          </a:prstGeom>
          <a:noFill/>
          <a:ln w="12700">
            <a:noFill/>
            <a:miter lim="800000"/>
            <a:headEnd/>
            <a:tailEnd/>
          </a:ln>
          <a:effectLst/>
        </p:spPr>
        <p:txBody>
          <a:bodyPr>
            <a:spAutoFit/>
          </a:bodyPr>
          <a:lstStyle/>
          <a:p>
            <a:pPr algn="ctr">
              <a:spcBef>
                <a:spcPct val="50000"/>
              </a:spcBef>
              <a:defRPr/>
            </a:pPr>
            <a:r>
              <a:rPr lang="ar-JO" sz="3200" b="1" dirty="0">
                <a:solidFill>
                  <a:srgbClr val="FFEA18"/>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rPr>
              <a:t>كل هؤلاء الأنبياء!</a:t>
            </a:r>
            <a:endParaRPr lang="en-US" sz="3200" b="1" dirty="0">
              <a:solidFill>
                <a:srgbClr val="FFEA18"/>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endParaRPr>
          </a:p>
        </p:txBody>
      </p:sp>
      <p:sp>
        <p:nvSpPr>
          <p:cNvPr id="1048777" name="Rectangle 201"/>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048971"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157704" name="Group 396"/>
          <p:cNvGrpSpPr>
            <a:grpSpLocks/>
          </p:cNvGrpSpPr>
          <p:nvPr/>
        </p:nvGrpSpPr>
        <p:grpSpPr bwMode="auto">
          <a:xfrm>
            <a:off x="122238" y="679450"/>
            <a:ext cx="1416050" cy="6022975"/>
            <a:chOff x="38" y="450"/>
            <a:chExt cx="892" cy="3794"/>
          </a:xfrm>
        </p:grpSpPr>
        <p:sp>
          <p:nvSpPr>
            <p:cNvPr id="1048973"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048974"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048975"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048976"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048977"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i="1" u="sng" dirty="0">
                <a:solidFill>
                  <a:srgbClr val="000000"/>
                </a:solidFill>
                <a:latin typeface="Arial" panose="020B0604020202020204" pitchFamily="34" charset="0"/>
                <a:ea typeface="+mn-ea"/>
                <a:cs typeface="Arial" panose="020B0604020202020204" pitchFamily="34" charset="0"/>
              </a:endParaRPr>
            </a:p>
          </p:txBody>
        </p:sp>
      </p:grpSp>
      <p:sp>
        <p:nvSpPr>
          <p:cNvPr id="157705" name="Text Box 403"/>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57706" name="Line 404"/>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07" name="Line 405"/>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08" name="Rectangle 406"/>
          <p:cNvSpPr>
            <a:spLocks noChangeArrowheads="1"/>
          </p:cNvSpPr>
          <p:nvPr/>
        </p:nvSpPr>
        <p:spPr bwMode="auto">
          <a:xfrm>
            <a:off x="2044700" y="5197475"/>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709" name="Rectangle 407"/>
          <p:cNvSpPr>
            <a:spLocks noChangeArrowheads="1"/>
          </p:cNvSpPr>
          <p:nvPr/>
        </p:nvSpPr>
        <p:spPr bwMode="auto">
          <a:xfrm>
            <a:off x="2079625" y="5197475"/>
            <a:ext cx="6412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710" name="Rectangle 408"/>
          <p:cNvSpPr>
            <a:spLocks noChangeArrowheads="1"/>
          </p:cNvSpPr>
          <p:nvPr/>
        </p:nvSpPr>
        <p:spPr bwMode="auto">
          <a:xfrm>
            <a:off x="2044700" y="5338763"/>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711" name="Rectangle 409"/>
          <p:cNvSpPr>
            <a:spLocks noChangeArrowheads="1"/>
          </p:cNvSpPr>
          <p:nvPr/>
        </p:nvSpPr>
        <p:spPr bwMode="auto">
          <a:xfrm>
            <a:off x="1712913" y="347663"/>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57712" name="Rectangle 410"/>
          <p:cNvSpPr>
            <a:spLocks noChangeArrowheads="1"/>
          </p:cNvSpPr>
          <p:nvPr/>
        </p:nvSpPr>
        <p:spPr bwMode="auto">
          <a:xfrm>
            <a:off x="1890713" y="347663"/>
            <a:ext cx="4231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ISRAEL</a:t>
            </a:r>
            <a:endParaRPr lang="en-US">
              <a:latin typeface="Arial" panose="020B0604020202020204" pitchFamily="34" charset="0"/>
              <a:cs typeface="Arial" panose="020B0604020202020204" pitchFamily="34" charset="0"/>
            </a:endParaRPr>
          </a:p>
        </p:txBody>
      </p:sp>
      <p:sp>
        <p:nvSpPr>
          <p:cNvPr id="157713" name="Rectangle 411"/>
          <p:cNvSpPr>
            <a:spLocks noChangeArrowheads="1"/>
          </p:cNvSpPr>
          <p:nvPr/>
        </p:nvSpPr>
        <p:spPr bwMode="auto">
          <a:xfrm>
            <a:off x="2295525" y="344488"/>
            <a:ext cx="7437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a:latin typeface="Arial" panose="020B0604020202020204" pitchFamily="34" charset="0"/>
              <a:cs typeface="Arial" panose="020B0604020202020204" pitchFamily="34" charset="0"/>
            </a:endParaRPr>
          </a:p>
        </p:txBody>
      </p:sp>
      <p:sp>
        <p:nvSpPr>
          <p:cNvPr id="157714" name="Rectangle 412"/>
          <p:cNvSpPr>
            <a:spLocks noChangeArrowheads="1"/>
          </p:cNvSpPr>
          <p:nvPr/>
        </p:nvSpPr>
        <p:spPr bwMode="auto">
          <a:xfrm>
            <a:off x="1866900" y="6172200"/>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715" name="Rectangle 413"/>
          <p:cNvSpPr>
            <a:spLocks noChangeArrowheads="1"/>
          </p:cNvSpPr>
          <p:nvPr/>
        </p:nvSpPr>
        <p:spPr bwMode="auto">
          <a:xfrm>
            <a:off x="1866900" y="6315075"/>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716" name="Freeform 414"/>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717" name="Freeform 415"/>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718" name="Freeform 416"/>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719" name="Freeform 417"/>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720" name="Freeform 418"/>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721" name="Line 419"/>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22" name="Line 420"/>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23" name="Line 421"/>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24" name="Line 422"/>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25" name="Line 423"/>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26" name="Line 424"/>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27" name="Line 425"/>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28" name="Line 426"/>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29" name="Line 427"/>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30" name="Line 428"/>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31" name="Rectangle 430"/>
          <p:cNvSpPr>
            <a:spLocks noChangeArrowheads="1"/>
          </p:cNvSpPr>
          <p:nvPr/>
        </p:nvSpPr>
        <p:spPr bwMode="auto">
          <a:xfrm>
            <a:off x="1751013" y="530701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57732" name="Rectangle 431"/>
          <p:cNvSpPr>
            <a:spLocks noChangeArrowheads="1"/>
          </p:cNvSpPr>
          <p:nvPr/>
        </p:nvSpPr>
        <p:spPr bwMode="auto">
          <a:xfrm>
            <a:off x="1739900" y="3295650"/>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57733" name="Rectangle 432"/>
          <p:cNvSpPr>
            <a:spLocks noChangeArrowheads="1"/>
          </p:cNvSpPr>
          <p:nvPr/>
        </p:nvSpPr>
        <p:spPr bwMode="auto">
          <a:xfrm>
            <a:off x="1765300" y="175736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sp>
        <p:nvSpPr>
          <p:cNvPr id="157734" name="Rectangle 433"/>
          <p:cNvSpPr>
            <a:spLocks noChangeArrowheads="1"/>
          </p:cNvSpPr>
          <p:nvPr/>
        </p:nvSpPr>
        <p:spPr bwMode="auto">
          <a:xfrm>
            <a:off x="1735138" y="5602288"/>
            <a:ext cx="27622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57735" name="Rectangle 434"/>
          <p:cNvSpPr>
            <a:spLocks noChangeArrowheads="1"/>
          </p:cNvSpPr>
          <p:nvPr/>
        </p:nvSpPr>
        <p:spPr bwMode="auto">
          <a:xfrm>
            <a:off x="1866900" y="2882900"/>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736" name="Rectangle 435"/>
          <p:cNvSpPr>
            <a:spLocks noChangeArrowheads="1"/>
          </p:cNvSpPr>
          <p:nvPr/>
        </p:nvSpPr>
        <p:spPr bwMode="auto">
          <a:xfrm>
            <a:off x="1673225" y="1217613"/>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737" name="Line 436"/>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38" name="Line 437"/>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39" name="Line 438"/>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7740" name="AutoShape 439"/>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57741" name="AutoShape 440"/>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57742" name="AutoShape 441"/>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57743" name="AutoShape 442"/>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57744" name="Line 443"/>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45" name="Freeform 444"/>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57746" name="Freeform 445"/>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57747" name="Rectangle 446"/>
          <p:cNvSpPr>
            <a:spLocks noChangeArrowheads="1"/>
          </p:cNvSpPr>
          <p:nvPr/>
        </p:nvSpPr>
        <p:spPr bwMode="auto">
          <a:xfrm>
            <a:off x="1720369" y="2879725"/>
            <a:ext cx="9201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b="1">
                <a:solidFill>
                  <a:srgbClr val="000000"/>
                </a:solidFill>
                <a:latin typeface="Arial" panose="020B0604020202020204" pitchFamily="34" charset="0"/>
                <a:cs typeface="Arial" panose="020B0604020202020204" pitchFamily="34" charset="0"/>
              </a:rPr>
              <a:t>         (Edom)</a:t>
            </a:r>
            <a:endParaRPr lang="en-US">
              <a:latin typeface="Arial" panose="020B0604020202020204" pitchFamily="34" charset="0"/>
              <a:cs typeface="Arial" panose="020B0604020202020204" pitchFamily="34" charset="0"/>
            </a:endParaRPr>
          </a:p>
        </p:txBody>
      </p:sp>
      <p:sp>
        <p:nvSpPr>
          <p:cNvPr id="157748" name="Text Box 447"/>
          <p:cNvSpPr txBox="1">
            <a:spLocks noChangeArrowheads="1"/>
          </p:cNvSpPr>
          <p:nvPr/>
        </p:nvSpPr>
        <p:spPr bwMode="auto">
          <a:xfrm>
            <a:off x="1795463" y="4470400"/>
            <a:ext cx="11303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p:txBody>
      </p:sp>
      <p:sp>
        <p:nvSpPr>
          <p:cNvPr id="157749" name="Rectangle 448"/>
          <p:cNvSpPr>
            <a:spLocks noChangeArrowheads="1"/>
          </p:cNvSpPr>
          <p:nvPr/>
        </p:nvSpPr>
        <p:spPr bwMode="auto">
          <a:xfrm>
            <a:off x="2046288" y="1217690"/>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157750" name="Rectangle 449"/>
          <p:cNvSpPr>
            <a:spLocks noChangeArrowheads="1"/>
          </p:cNvSpPr>
          <p:nvPr/>
        </p:nvSpPr>
        <p:spPr bwMode="auto">
          <a:xfrm>
            <a:off x="1916113" y="2735340"/>
            <a:ext cx="54983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dirty="0">
              <a:latin typeface="Arial" panose="020B0604020202020204" pitchFamily="34" charset="0"/>
              <a:cs typeface="Arial" panose="020B0604020202020204" pitchFamily="34" charset="0"/>
            </a:endParaRPr>
          </a:p>
        </p:txBody>
      </p:sp>
      <p:sp>
        <p:nvSpPr>
          <p:cNvPr id="157751" name="Rectangle 450"/>
          <p:cNvSpPr>
            <a:spLocks noChangeArrowheads="1"/>
          </p:cNvSpPr>
          <p:nvPr/>
        </p:nvSpPr>
        <p:spPr bwMode="auto">
          <a:xfrm>
            <a:off x="2117725" y="1884440"/>
            <a:ext cx="5001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dirty="0">
              <a:latin typeface="Arial" panose="020B0604020202020204" pitchFamily="34" charset="0"/>
              <a:cs typeface="Arial" panose="020B0604020202020204" pitchFamily="34" charset="0"/>
            </a:endParaRPr>
          </a:p>
        </p:txBody>
      </p:sp>
      <p:sp>
        <p:nvSpPr>
          <p:cNvPr id="157752" name="Rectangle 451"/>
          <p:cNvSpPr>
            <a:spLocks noChangeArrowheads="1"/>
          </p:cNvSpPr>
          <p:nvPr/>
        </p:nvSpPr>
        <p:spPr bwMode="auto">
          <a:xfrm>
            <a:off x="2078038" y="2490865"/>
            <a:ext cx="3334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dirty="0">
              <a:latin typeface="Arial" panose="020B0604020202020204" pitchFamily="34" charset="0"/>
              <a:cs typeface="Arial" panose="020B0604020202020204" pitchFamily="34" charset="0"/>
            </a:endParaRPr>
          </a:p>
        </p:txBody>
      </p:sp>
      <p:sp>
        <p:nvSpPr>
          <p:cNvPr id="157753" name="Rectangle 452"/>
          <p:cNvSpPr>
            <a:spLocks noChangeArrowheads="1"/>
          </p:cNvSpPr>
          <p:nvPr/>
        </p:nvSpPr>
        <p:spPr bwMode="auto">
          <a:xfrm>
            <a:off x="2189163" y="2171777"/>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dirty="0">
              <a:latin typeface="Arial" panose="020B0604020202020204" pitchFamily="34" charset="0"/>
              <a:cs typeface="Arial" panose="020B0604020202020204" pitchFamily="34" charset="0"/>
            </a:endParaRPr>
          </a:p>
        </p:txBody>
      </p:sp>
      <p:sp>
        <p:nvSpPr>
          <p:cNvPr id="157754" name="Rectangle 453"/>
          <p:cNvSpPr>
            <a:spLocks noChangeArrowheads="1"/>
          </p:cNvSpPr>
          <p:nvPr/>
        </p:nvSpPr>
        <p:spPr bwMode="auto">
          <a:xfrm>
            <a:off x="1966913" y="3467177"/>
            <a:ext cx="302968"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dirty="0">
              <a:latin typeface="Arial" panose="020B0604020202020204" pitchFamily="34" charset="0"/>
              <a:cs typeface="Arial" panose="020B0604020202020204" pitchFamily="34" charset="0"/>
            </a:endParaRPr>
          </a:p>
        </p:txBody>
      </p:sp>
      <p:sp>
        <p:nvSpPr>
          <p:cNvPr id="157755" name="Rectangle 454"/>
          <p:cNvSpPr>
            <a:spLocks noChangeArrowheads="1"/>
          </p:cNvSpPr>
          <p:nvPr/>
        </p:nvSpPr>
        <p:spPr bwMode="auto">
          <a:xfrm>
            <a:off x="1820863" y="4099002"/>
            <a:ext cx="50334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dirty="0">
              <a:latin typeface="Arial" panose="020B0604020202020204" pitchFamily="34" charset="0"/>
              <a:cs typeface="Arial" panose="020B0604020202020204" pitchFamily="34" charset="0"/>
            </a:endParaRPr>
          </a:p>
        </p:txBody>
      </p:sp>
      <p:sp>
        <p:nvSpPr>
          <p:cNvPr id="157756"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157757" name="Rectangle 456"/>
          <p:cNvSpPr>
            <a:spLocks noChangeArrowheads="1"/>
          </p:cNvSpPr>
          <p:nvPr/>
        </p:nvSpPr>
        <p:spPr bwMode="auto">
          <a:xfrm>
            <a:off x="2058988" y="1004888"/>
            <a:ext cx="40876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يونان</a:t>
            </a:r>
            <a:endParaRPr lang="en-US" sz="1800" dirty="0">
              <a:latin typeface="Arial" panose="020B0604020202020204" pitchFamily="34" charset="0"/>
              <a:cs typeface="Arial" panose="020B0604020202020204" pitchFamily="34" charset="0"/>
            </a:endParaRPr>
          </a:p>
        </p:txBody>
      </p:sp>
      <p:sp>
        <p:nvSpPr>
          <p:cNvPr id="157758" name="Rectangle 457"/>
          <p:cNvSpPr>
            <a:spLocks noChangeArrowheads="1"/>
          </p:cNvSpPr>
          <p:nvPr/>
        </p:nvSpPr>
        <p:spPr bwMode="auto">
          <a:xfrm>
            <a:off x="2162175" y="511252"/>
            <a:ext cx="58830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dirty="0">
              <a:latin typeface="Arial" panose="020B0604020202020204" pitchFamily="34" charset="0"/>
              <a:cs typeface="Arial" panose="020B0604020202020204" pitchFamily="34" charset="0"/>
            </a:endParaRPr>
          </a:p>
        </p:txBody>
      </p:sp>
      <p:sp>
        <p:nvSpPr>
          <p:cNvPr id="157759" name="Rectangle 458"/>
          <p:cNvSpPr>
            <a:spLocks noChangeArrowheads="1"/>
          </p:cNvSpPr>
          <p:nvPr/>
        </p:nvSpPr>
        <p:spPr bwMode="auto">
          <a:xfrm>
            <a:off x="2044700" y="801765"/>
            <a:ext cx="46326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dirty="0">
              <a:latin typeface="Arial" panose="020B0604020202020204" pitchFamily="34" charset="0"/>
              <a:cs typeface="Arial" panose="020B0604020202020204" pitchFamily="34" charset="0"/>
            </a:endParaRPr>
          </a:p>
        </p:txBody>
      </p:sp>
      <p:sp>
        <p:nvSpPr>
          <p:cNvPr id="157760"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dirty="0">
              <a:latin typeface="Arial" panose="020B0604020202020204" pitchFamily="34" charset="0"/>
              <a:cs typeface="Arial" panose="020B0604020202020204" pitchFamily="34" charset="0"/>
            </a:endParaRPr>
          </a:p>
        </p:txBody>
      </p:sp>
      <p:sp>
        <p:nvSpPr>
          <p:cNvPr id="157761"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dirty="0">
              <a:latin typeface="Arial" panose="020B0604020202020204" pitchFamily="34" charset="0"/>
              <a:cs typeface="Arial" panose="020B0604020202020204" pitchFamily="34" charset="0"/>
            </a:endParaRPr>
          </a:p>
        </p:txBody>
      </p:sp>
      <p:sp>
        <p:nvSpPr>
          <p:cNvPr id="157762"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dirty="0">
              <a:latin typeface="Arial" panose="020B0604020202020204" pitchFamily="34" charset="0"/>
              <a:cs typeface="Arial" panose="020B0604020202020204" pitchFamily="34" charset="0"/>
            </a:endParaRPr>
          </a:p>
        </p:txBody>
      </p:sp>
      <p:sp>
        <p:nvSpPr>
          <p:cNvPr id="157763" name="Rectangle 462"/>
          <p:cNvSpPr>
            <a:spLocks noChangeArrowheads="1"/>
          </p:cNvSpPr>
          <p:nvPr/>
        </p:nvSpPr>
        <p:spPr bwMode="auto">
          <a:xfrm>
            <a:off x="1851025" y="6672263"/>
            <a:ext cx="39914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زكريا</a:t>
            </a:r>
            <a:endParaRPr lang="en-US" sz="1800" dirty="0">
              <a:latin typeface="Arial" panose="020B0604020202020204" pitchFamily="34" charset="0"/>
              <a:cs typeface="Arial" panose="020B0604020202020204" pitchFamily="34" charset="0"/>
            </a:endParaRPr>
          </a:p>
        </p:txBody>
      </p:sp>
      <p:sp>
        <p:nvSpPr>
          <p:cNvPr id="157764"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dirty="0">
              <a:latin typeface="Arial" panose="020B0604020202020204" pitchFamily="34" charset="0"/>
              <a:cs typeface="Arial" panose="020B0604020202020204" pitchFamily="34" charset="0"/>
            </a:endParaRPr>
          </a:p>
        </p:txBody>
      </p:sp>
      <p:sp>
        <p:nvSpPr>
          <p:cNvPr id="157765"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157766"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67"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68" name="Text Box 467"/>
          <p:cNvSpPr txBox="1">
            <a:spLocks noChangeArrowheads="1"/>
          </p:cNvSpPr>
          <p:nvPr/>
        </p:nvSpPr>
        <p:spPr bwMode="auto">
          <a:xfrm>
            <a:off x="2574925" y="3392488"/>
            <a:ext cx="739775" cy="287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i="1">
                <a:latin typeface="Arial" panose="020B0604020202020204" pitchFamily="34" charset="0"/>
                <a:cs typeface="Arial" panose="020B0604020202020204" pitchFamily="34" charset="0"/>
              </a:rPr>
              <a:t>NC</a:t>
            </a:r>
            <a:endParaRPr lang="en-US" b="1" i="1">
              <a:solidFill>
                <a:srgbClr val="00DFCA"/>
              </a:solidFill>
              <a:latin typeface="Arial" panose="020B0604020202020204" pitchFamily="34" charset="0"/>
              <a:cs typeface="Arial" panose="020B0604020202020204" pitchFamily="34" charset="0"/>
            </a:endParaRPr>
          </a:p>
        </p:txBody>
      </p:sp>
      <p:sp>
        <p:nvSpPr>
          <p:cNvPr id="157769" name="Line 479"/>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7770" name="Line 480"/>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7771" name="Line 482"/>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7772" name="Line 483"/>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7773" name="Line 484"/>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7774" name="Rectangle 485"/>
          <p:cNvSpPr>
            <a:spLocks noChangeArrowheads="1"/>
          </p:cNvSpPr>
          <p:nvPr/>
        </p:nvSpPr>
        <p:spPr bwMode="auto">
          <a:xfrm>
            <a:off x="1735138" y="3792615"/>
            <a:ext cx="787075"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dirty="0">
              <a:latin typeface="Arial" panose="020B0604020202020204" pitchFamily="34" charset="0"/>
              <a:cs typeface="Arial" panose="020B0604020202020204" pitchFamily="34" charset="0"/>
            </a:endParaRPr>
          </a:p>
        </p:txBody>
      </p:sp>
      <p:sp>
        <p:nvSpPr>
          <p:cNvPr id="157775" name="Line 486"/>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776" name="Rectangle 487"/>
          <p:cNvSpPr>
            <a:spLocks noChangeArrowheads="1"/>
          </p:cNvSpPr>
          <p:nvPr/>
        </p:nvSpPr>
        <p:spPr bwMode="auto">
          <a:xfrm>
            <a:off x="1506538" y="3633788"/>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grpSp>
        <p:nvGrpSpPr>
          <p:cNvPr id="157777" name="Group 488"/>
          <p:cNvGrpSpPr>
            <a:grpSpLocks/>
          </p:cNvGrpSpPr>
          <p:nvPr/>
        </p:nvGrpSpPr>
        <p:grpSpPr bwMode="auto">
          <a:xfrm>
            <a:off x="1800227" y="6081724"/>
            <a:ext cx="1147763" cy="280988"/>
            <a:chOff x="2836" y="3844"/>
            <a:chExt cx="723" cy="177"/>
          </a:xfrm>
        </p:grpSpPr>
        <p:sp>
          <p:nvSpPr>
            <p:cNvPr id="157870" name="Rectangle 489"/>
            <p:cNvSpPr>
              <a:spLocks noChangeArrowheads="1"/>
            </p:cNvSpPr>
            <p:nvPr/>
          </p:nvSpPr>
          <p:spPr bwMode="auto">
            <a:xfrm>
              <a:off x="2836"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57871" name="Group 490"/>
            <p:cNvGrpSpPr>
              <a:grpSpLocks/>
            </p:cNvGrpSpPr>
            <p:nvPr/>
          </p:nvGrpSpPr>
          <p:grpSpPr bwMode="auto">
            <a:xfrm>
              <a:off x="2948" y="3844"/>
              <a:ext cx="611" cy="177"/>
              <a:chOff x="2948" y="3904"/>
              <a:chExt cx="611" cy="177"/>
            </a:xfrm>
          </p:grpSpPr>
          <p:sp>
            <p:nvSpPr>
              <p:cNvPr id="157872" name="Rectangle 491"/>
              <p:cNvSpPr>
                <a:spLocks noChangeArrowheads="1"/>
              </p:cNvSpPr>
              <p:nvPr/>
            </p:nvSpPr>
            <p:spPr bwMode="auto">
              <a:xfrm>
                <a:off x="2948"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57873" name="Rectangle 492"/>
              <p:cNvSpPr>
                <a:spLocks noChangeArrowheads="1"/>
              </p:cNvSpPr>
              <p:nvPr/>
            </p:nvSpPr>
            <p:spPr bwMode="auto">
              <a:xfrm>
                <a:off x="3060" y="3904"/>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57874" name="Rectangle 493"/>
              <p:cNvSpPr>
                <a:spLocks noChangeArrowheads="1"/>
              </p:cNvSpPr>
              <p:nvPr/>
            </p:nvSpPr>
            <p:spPr bwMode="auto">
              <a:xfrm>
                <a:off x="2981" y="3994"/>
                <a:ext cx="25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sp>
            <p:nvSpPr>
              <p:cNvPr id="157875" name="Rectangle 494"/>
              <p:cNvSpPr>
                <a:spLocks noChangeArrowheads="1"/>
              </p:cNvSpPr>
              <p:nvPr/>
            </p:nvSpPr>
            <p:spPr bwMode="auto">
              <a:xfrm>
                <a:off x="3216" y="3994"/>
                <a:ext cx="34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a:latin typeface="Arial" panose="020B0604020202020204" pitchFamily="34" charset="0"/>
                  <a:cs typeface="Arial" panose="020B0604020202020204" pitchFamily="34" charset="0"/>
                </a:endParaRPr>
              </a:p>
            </p:txBody>
          </p:sp>
        </p:grpSp>
      </p:grpSp>
      <p:grpSp>
        <p:nvGrpSpPr>
          <p:cNvPr id="157778" name="Group 495"/>
          <p:cNvGrpSpPr>
            <a:grpSpLocks/>
          </p:cNvGrpSpPr>
          <p:nvPr/>
        </p:nvGrpSpPr>
        <p:grpSpPr bwMode="auto">
          <a:xfrm>
            <a:off x="2028827" y="1590678"/>
            <a:ext cx="963613" cy="280988"/>
            <a:chOff x="2959" y="1049"/>
            <a:chExt cx="607" cy="177"/>
          </a:xfrm>
        </p:grpSpPr>
        <p:sp>
          <p:nvSpPr>
            <p:cNvPr id="157866" name="Rectangle 496"/>
            <p:cNvSpPr>
              <a:spLocks noChangeArrowheads="1"/>
            </p:cNvSpPr>
            <p:nvPr/>
          </p:nvSpPr>
          <p:spPr bwMode="auto">
            <a:xfrm>
              <a:off x="2959" y="1049"/>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a:latin typeface="Arial" panose="020B0604020202020204" pitchFamily="34" charset="0"/>
                <a:cs typeface="Arial" panose="020B0604020202020204" pitchFamily="34" charset="0"/>
              </a:endParaRPr>
            </a:p>
          </p:txBody>
        </p:sp>
        <p:sp>
          <p:nvSpPr>
            <p:cNvPr id="157867" name="Rectangle 497"/>
            <p:cNvSpPr>
              <a:spLocks noChangeArrowheads="1"/>
            </p:cNvSpPr>
            <p:nvPr/>
          </p:nvSpPr>
          <p:spPr bwMode="auto">
            <a:xfrm>
              <a:off x="3071" y="1049"/>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57868" name="Rectangle 498"/>
            <p:cNvSpPr>
              <a:spLocks noChangeArrowheads="1"/>
            </p:cNvSpPr>
            <p:nvPr/>
          </p:nvSpPr>
          <p:spPr bwMode="auto">
            <a:xfrm>
              <a:off x="3048" y="1139"/>
              <a:ext cx="19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a:latin typeface="Arial" panose="020B0604020202020204" pitchFamily="34" charset="0"/>
                <a:cs typeface="Arial" panose="020B0604020202020204" pitchFamily="34" charset="0"/>
              </a:endParaRPr>
            </a:p>
          </p:txBody>
        </p:sp>
        <p:sp>
          <p:nvSpPr>
            <p:cNvPr id="157869" name="Rectangle 499"/>
            <p:cNvSpPr>
              <a:spLocks noChangeArrowheads="1"/>
            </p:cNvSpPr>
            <p:nvPr/>
          </p:nvSpPr>
          <p:spPr bwMode="auto">
            <a:xfrm>
              <a:off x="3227" y="1139"/>
              <a:ext cx="339"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dirty="0">
                  <a:solidFill>
                    <a:srgbClr val="000000"/>
                  </a:solidFill>
                  <a:latin typeface="Arial" panose="020B0604020202020204" pitchFamily="34" charset="0"/>
                  <a:cs typeface="Arial" panose="020B0604020202020204" pitchFamily="34" charset="0"/>
                </a:rPr>
                <a:t> DECLINE</a:t>
              </a:r>
              <a:endParaRPr lang="en-US" dirty="0">
                <a:latin typeface="Arial" panose="020B0604020202020204" pitchFamily="34" charset="0"/>
                <a:cs typeface="Arial" panose="020B0604020202020204" pitchFamily="34" charset="0"/>
              </a:endParaRPr>
            </a:p>
          </p:txBody>
        </p:sp>
      </p:grpSp>
      <p:grpSp>
        <p:nvGrpSpPr>
          <p:cNvPr id="157779" name="Group 500"/>
          <p:cNvGrpSpPr>
            <a:grpSpLocks/>
          </p:cNvGrpSpPr>
          <p:nvPr/>
        </p:nvGrpSpPr>
        <p:grpSpPr bwMode="auto">
          <a:xfrm>
            <a:off x="1990728" y="3101981"/>
            <a:ext cx="879476" cy="261938"/>
            <a:chOff x="2981" y="1968"/>
            <a:chExt cx="554" cy="165"/>
          </a:xfrm>
        </p:grpSpPr>
        <p:sp>
          <p:nvSpPr>
            <p:cNvPr id="157860" name="Rectangle 501"/>
            <p:cNvSpPr>
              <a:spLocks noChangeArrowheads="1"/>
            </p:cNvSpPr>
            <p:nvPr/>
          </p:nvSpPr>
          <p:spPr bwMode="auto">
            <a:xfrm>
              <a:off x="3181" y="2046"/>
              <a:ext cx="7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grpSp>
          <p:nvGrpSpPr>
            <p:cNvPr id="157861" name="Group 502"/>
            <p:cNvGrpSpPr>
              <a:grpSpLocks/>
            </p:cNvGrpSpPr>
            <p:nvPr/>
          </p:nvGrpSpPr>
          <p:grpSpPr bwMode="auto">
            <a:xfrm>
              <a:off x="2981" y="1968"/>
              <a:ext cx="554" cy="165"/>
              <a:chOff x="2981" y="2024"/>
              <a:chExt cx="554" cy="165"/>
            </a:xfrm>
          </p:grpSpPr>
          <p:sp>
            <p:nvSpPr>
              <p:cNvPr id="157862" name="Rectangle 503"/>
              <p:cNvSpPr>
                <a:spLocks noChangeArrowheads="1"/>
              </p:cNvSpPr>
              <p:nvPr/>
            </p:nvSpPr>
            <p:spPr bwMode="auto">
              <a:xfrm>
                <a:off x="2981" y="2024"/>
                <a:ext cx="10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a:latin typeface="Arial" panose="020B0604020202020204" pitchFamily="34" charset="0"/>
                  <a:cs typeface="Arial" panose="020B0604020202020204" pitchFamily="34" charset="0"/>
                </a:endParaRPr>
              </a:p>
            </p:txBody>
          </p:sp>
          <p:sp>
            <p:nvSpPr>
              <p:cNvPr id="157863" name="Rectangle 504"/>
              <p:cNvSpPr>
                <a:spLocks noChangeArrowheads="1"/>
              </p:cNvSpPr>
              <p:nvPr/>
            </p:nvSpPr>
            <p:spPr bwMode="auto">
              <a:xfrm>
                <a:off x="3071" y="2024"/>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57864" name="Rectangle 505"/>
              <p:cNvSpPr>
                <a:spLocks noChangeArrowheads="1"/>
              </p:cNvSpPr>
              <p:nvPr/>
            </p:nvSpPr>
            <p:spPr bwMode="auto">
              <a:xfrm>
                <a:off x="3272" y="2102"/>
                <a:ext cx="26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a:latin typeface="Arial" panose="020B0604020202020204" pitchFamily="34" charset="0"/>
                  <a:cs typeface="Arial" panose="020B0604020202020204" pitchFamily="34" charset="0"/>
                </a:endParaRPr>
              </a:p>
            </p:txBody>
          </p:sp>
          <p:sp>
            <p:nvSpPr>
              <p:cNvPr id="157865" name="Rectangle 506"/>
              <p:cNvSpPr>
                <a:spLocks noChangeArrowheads="1"/>
              </p:cNvSpPr>
              <p:nvPr/>
            </p:nvSpPr>
            <p:spPr bwMode="auto">
              <a:xfrm>
                <a:off x="3506" y="2102"/>
                <a:ext cx="2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grpSp>
      </p:grpSp>
      <p:grpSp>
        <p:nvGrpSpPr>
          <p:cNvPr id="157780" name="Group 507"/>
          <p:cNvGrpSpPr>
            <a:grpSpLocks/>
          </p:cNvGrpSpPr>
          <p:nvPr/>
        </p:nvGrpSpPr>
        <p:grpSpPr bwMode="auto">
          <a:xfrm>
            <a:off x="2000252" y="5111759"/>
            <a:ext cx="1019176" cy="279401"/>
            <a:chOff x="2948" y="3234"/>
            <a:chExt cx="642" cy="176"/>
          </a:xfrm>
        </p:grpSpPr>
        <p:sp>
          <p:nvSpPr>
            <p:cNvPr id="157855" name="Rectangle 508"/>
            <p:cNvSpPr>
              <a:spLocks noChangeArrowheads="1"/>
            </p:cNvSpPr>
            <p:nvPr/>
          </p:nvSpPr>
          <p:spPr bwMode="auto">
            <a:xfrm>
              <a:off x="2948" y="3290"/>
              <a:ext cx="2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57856" name="Group 509"/>
            <p:cNvGrpSpPr>
              <a:grpSpLocks/>
            </p:cNvGrpSpPr>
            <p:nvPr/>
          </p:nvGrpSpPr>
          <p:grpSpPr bwMode="auto">
            <a:xfrm>
              <a:off x="2970" y="3234"/>
              <a:ext cx="620" cy="176"/>
              <a:chOff x="2970" y="3290"/>
              <a:chExt cx="620" cy="176"/>
            </a:xfrm>
          </p:grpSpPr>
          <p:sp>
            <p:nvSpPr>
              <p:cNvPr id="157857" name="Rectangle 510"/>
              <p:cNvSpPr>
                <a:spLocks noChangeArrowheads="1"/>
              </p:cNvSpPr>
              <p:nvPr/>
            </p:nvSpPr>
            <p:spPr bwMode="auto">
              <a:xfrm>
                <a:off x="2970" y="3290"/>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57858" name="Rectangle 511"/>
              <p:cNvSpPr>
                <a:spLocks noChangeArrowheads="1"/>
              </p:cNvSpPr>
              <p:nvPr/>
            </p:nvSpPr>
            <p:spPr bwMode="auto">
              <a:xfrm>
                <a:off x="3082" y="3290"/>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57859" name="Rectangle 512"/>
              <p:cNvSpPr>
                <a:spLocks noChangeArrowheads="1"/>
              </p:cNvSpPr>
              <p:nvPr/>
            </p:nvSpPr>
            <p:spPr bwMode="auto">
              <a:xfrm>
                <a:off x="3093" y="3379"/>
                <a:ext cx="497"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a:latin typeface="Arial" panose="020B0604020202020204" pitchFamily="34" charset="0"/>
                  <a:cs typeface="Arial" panose="020B0604020202020204" pitchFamily="34" charset="0"/>
                </a:endParaRPr>
              </a:p>
            </p:txBody>
          </p:sp>
        </p:grpSp>
      </p:grpSp>
      <p:sp>
        <p:nvSpPr>
          <p:cNvPr id="157781" name="Text Box 513"/>
          <p:cNvSpPr txBox="1">
            <a:spLocks noChangeArrowheads="1"/>
          </p:cNvSpPr>
          <p:nvPr/>
        </p:nvSpPr>
        <p:spPr bwMode="auto">
          <a:xfrm>
            <a:off x="9563100" y="748665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57782" name="Text Box 514"/>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sp>
        <p:nvSpPr>
          <p:cNvPr id="157783" name="Text Box 517"/>
          <p:cNvSpPr txBox="1">
            <a:spLocks noChangeArrowheads="1"/>
          </p:cNvSpPr>
          <p:nvPr/>
        </p:nvSpPr>
        <p:spPr bwMode="auto">
          <a:xfrm>
            <a:off x="9022410" y="751911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76</a:t>
            </a:r>
          </a:p>
        </p:txBody>
      </p:sp>
      <p:sp>
        <p:nvSpPr>
          <p:cNvPr id="157784" name="Text Box 519"/>
          <p:cNvSpPr txBox="1">
            <a:spLocks noChangeArrowheads="1"/>
          </p:cNvSpPr>
          <p:nvPr/>
        </p:nvSpPr>
        <p:spPr bwMode="auto">
          <a:xfrm>
            <a:off x="8574335" y="7515940"/>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57785" name="Rectangle 521"/>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grpSp>
        <p:nvGrpSpPr>
          <p:cNvPr id="157786" name="Group 590"/>
          <p:cNvGrpSpPr>
            <a:grpSpLocks/>
          </p:cNvGrpSpPr>
          <p:nvPr/>
        </p:nvGrpSpPr>
        <p:grpSpPr bwMode="auto">
          <a:xfrm>
            <a:off x="3816350" y="68263"/>
            <a:ext cx="1543050" cy="7246938"/>
            <a:chOff x="2404" y="43"/>
            <a:chExt cx="972" cy="4565"/>
          </a:xfrm>
        </p:grpSpPr>
        <p:sp>
          <p:nvSpPr>
            <p:cNvPr id="157803" name="Rectangle 102"/>
            <p:cNvSpPr>
              <a:spLocks noChangeArrowheads="1"/>
            </p:cNvSpPr>
            <p:nvPr/>
          </p:nvSpPr>
          <p:spPr bwMode="auto">
            <a:xfrm>
              <a:off x="2404" y="4166"/>
              <a:ext cx="0" cy="1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endParaRPr lang="en-US">
                <a:latin typeface="Arial" panose="020B0604020202020204" pitchFamily="34" charset="0"/>
                <a:cs typeface="Arial" panose="020B0604020202020204" pitchFamily="34" charset="0"/>
              </a:endParaRPr>
            </a:p>
          </p:txBody>
        </p:sp>
        <p:sp>
          <p:nvSpPr>
            <p:cNvPr id="157804" name="Rectangle 522"/>
            <p:cNvSpPr>
              <a:spLocks noChangeArrowheads="1"/>
            </p:cNvSpPr>
            <p:nvPr/>
          </p:nvSpPr>
          <p:spPr bwMode="auto">
            <a:xfrm>
              <a:off x="2949" y="765"/>
              <a:ext cx="0" cy="1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a:latin typeface="Arial" panose="020B0604020202020204" pitchFamily="34" charset="0"/>
                <a:cs typeface="Arial" panose="020B0604020202020204" pitchFamily="34" charset="0"/>
              </a:endParaRPr>
            </a:p>
          </p:txBody>
        </p:sp>
        <p:sp>
          <p:nvSpPr>
            <p:cNvPr id="157805" name="Rectangle 523"/>
            <p:cNvSpPr>
              <a:spLocks noChangeArrowheads="1"/>
            </p:cNvSpPr>
            <p:nvPr/>
          </p:nvSpPr>
          <p:spPr bwMode="auto">
            <a:xfrm>
              <a:off x="2477" y="275"/>
              <a:ext cx="14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57806" name="Group 524"/>
            <p:cNvGrpSpPr>
              <a:grpSpLocks/>
            </p:cNvGrpSpPr>
            <p:nvPr/>
          </p:nvGrpSpPr>
          <p:grpSpPr bwMode="auto">
            <a:xfrm>
              <a:off x="2836" y="43"/>
              <a:ext cx="427" cy="270"/>
              <a:chOff x="4958" y="424"/>
              <a:chExt cx="427" cy="270"/>
            </a:xfrm>
          </p:grpSpPr>
          <p:sp>
            <p:nvSpPr>
              <p:cNvPr id="157853" name="Rectangle 525"/>
              <p:cNvSpPr>
                <a:spLocks noChangeArrowheads="1"/>
              </p:cNvSpPr>
              <p:nvPr/>
            </p:nvSpPr>
            <p:spPr bwMode="auto">
              <a:xfrm>
                <a:off x="5041" y="424"/>
                <a:ext cx="344"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ar-JO" sz="1400" b="1" dirty="0">
                    <a:solidFill>
                      <a:srgbClr val="000000"/>
                    </a:solidFill>
                    <a:latin typeface="Arial" panose="020B0604020202020204" pitchFamily="34" charset="0"/>
                    <a:cs typeface="Arial" panose="020B0604020202020204" pitchFamily="34" charset="0"/>
                  </a:rPr>
                  <a:t>فك تشابك</a:t>
                </a:r>
                <a:endParaRPr lang="en-US" dirty="0">
                  <a:latin typeface="Arial" panose="020B0604020202020204" pitchFamily="34" charset="0"/>
                  <a:cs typeface="Arial" panose="020B0604020202020204" pitchFamily="34" charset="0"/>
                </a:endParaRPr>
              </a:p>
            </p:txBody>
          </p:sp>
          <p:sp>
            <p:nvSpPr>
              <p:cNvPr id="157854" name="Rectangle 526"/>
              <p:cNvSpPr>
                <a:spLocks noChangeArrowheads="1"/>
              </p:cNvSpPr>
              <p:nvPr/>
            </p:nvSpPr>
            <p:spPr bwMode="auto">
              <a:xfrm>
                <a:off x="4958" y="558"/>
                <a:ext cx="287"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ar-JO" sz="1400" b="1" dirty="0">
                    <a:solidFill>
                      <a:srgbClr val="000000"/>
                    </a:solidFill>
                    <a:latin typeface="Arial" panose="020B0604020202020204" pitchFamily="34" charset="0"/>
                    <a:cs typeface="Arial" panose="020B0604020202020204" pitchFamily="34" charset="0"/>
                  </a:rPr>
                  <a:t>الأنبياء!</a:t>
                </a:r>
                <a:endParaRPr lang="en-US" dirty="0">
                  <a:latin typeface="Arial" panose="020B0604020202020204" pitchFamily="34" charset="0"/>
                  <a:cs typeface="Arial" panose="020B0604020202020204" pitchFamily="34" charset="0"/>
                </a:endParaRPr>
              </a:p>
            </p:txBody>
          </p:sp>
        </p:grpSp>
        <p:sp>
          <p:nvSpPr>
            <p:cNvPr id="157807" name="Line 527"/>
            <p:cNvSpPr>
              <a:spLocks noChangeShapeType="1"/>
            </p:cNvSpPr>
            <p:nvPr/>
          </p:nvSpPr>
          <p:spPr bwMode="auto">
            <a:xfrm>
              <a:off x="2483" y="659"/>
              <a:ext cx="809" cy="1"/>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08" name="Line 528"/>
            <p:cNvSpPr>
              <a:spLocks noChangeShapeType="1"/>
            </p:cNvSpPr>
            <p:nvPr/>
          </p:nvSpPr>
          <p:spPr bwMode="auto">
            <a:xfrm flipV="1">
              <a:off x="2494" y="868"/>
              <a:ext cx="836"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09" name="Rectangle 529"/>
            <p:cNvSpPr>
              <a:spLocks noChangeArrowheads="1"/>
            </p:cNvSpPr>
            <p:nvPr/>
          </p:nvSpPr>
          <p:spPr bwMode="auto">
            <a:xfrm>
              <a:off x="2644" y="3372"/>
              <a:ext cx="162"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810" name="Rectangle 530"/>
            <p:cNvSpPr>
              <a:spLocks noChangeArrowheads="1"/>
            </p:cNvSpPr>
            <p:nvPr/>
          </p:nvSpPr>
          <p:spPr bwMode="auto">
            <a:xfrm>
              <a:off x="2599" y="1042"/>
              <a:ext cx="6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811" name="Rectangle 531"/>
            <p:cNvSpPr>
              <a:spLocks noChangeArrowheads="1"/>
            </p:cNvSpPr>
            <p:nvPr/>
          </p:nvSpPr>
          <p:spPr bwMode="auto">
            <a:xfrm>
              <a:off x="2599" y="1132"/>
              <a:ext cx="162"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812" name="Rectangle 532"/>
            <p:cNvSpPr>
              <a:spLocks noChangeArrowheads="1"/>
            </p:cNvSpPr>
            <p:nvPr/>
          </p:nvSpPr>
          <p:spPr bwMode="auto">
            <a:xfrm>
              <a:off x="2532" y="3987"/>
              <a:ext cx="162"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813" name="Rectangle 533"/>
            <p:cNvSpPr>
              <a:spLocks noChangeArrowheads="1"/>
            </p:cNvSpPr>
            <p:nvPr/>
          </p:nvSpPr>
          <p:spPr bwMode="auto">
            <a:xfrm>
              <a:off x="2655" y="2017"/>
              <a:ext cx="2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814" name="Rectangle 534"/>
            <p:cNvSpPr>
              <a:spLocks noChangeArrowheads="1"/>
            </p:cNvSpPr>
            <p:nvPr/>
          </p:nvSpPr>
          <p:spPr bwMode="auto">
            <a:xfrm>
              <a:off x="2655" y="2095"/>
              <a:ext cx="26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815" name="Freeform 535"/>
            <p:cNvSpPr>
              <a:spLocks/>
            </p:cNvSpPr>
            <p:nvPr/>
          </p:nvSpPr>
          <p:spPr bwMode="auto">
            <a:xfrm>
              <a:off x="2483" y="970"/>
              <a:ext cx="111" cy="34"/>
            </a:xfrm>
            <a:custGeom>
              <a:avLst/>
              <a:gdLst>
                <a:gd name="T0" fmla="*/ 0 w 111"/>
                <a:gd name="T1" fmla="*/ 0 h 34"/>
                <a:gd name="T2" fmla="*/ 111 w 111"/>
                <a:gd name="T3" fmla="*/ 0 h 34"/>
                <a:gd name="T4" fmla="*/ 111 w 111"/>
                <a:gd name="T5" fmla="*/ 23 h 34"/>
                <a:gd name="T6" fmla="*/ 111 w 111"/>
                <a:gd name="T7" fmla="*/ 34 h 34"/>
                <a:gd name="T8" fmla="*/ 0 w 111"/>
                <a:gd name="T9" fmla="*/ 34 h 34"/>
                <a:gd name="T10" fmla="*/ 0 w 111"/>
                <a:gd name="T11" fmla="*/ 23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816" name="Freeform 536"/>
            <p:cNvSpPr>
              <a:spLocks/>
            </p:cNvSpPr>
            <p:nvPr/>
          </p:nvSpPr>
          <p:spPr bwMode="auto">
            <a:xfrm>
              <a:off x="2650" y="970"/>
              <a:ext cx="112" cy="34"/>
            </a:xfrm>
            <a:custGeom>
              <a:avLst/>
              <a:gdLst>
                <a:gd name="T0" fmla="*/ 0 w 112"/>
                <a:gd name="T1" fmla="*/ 0 h 34"/>
                <a:gd name="T2" fmla="*/ 112 w 112"/>
                <a:gd name="T3" fmla="*/ 0 h 34"/>
                <a:gd name="T4" fmla="*/ 112 w 112"/>
                <a:gd name="T5" fmla="*/ 23 h 34"/>
                <a:gd name="T6" fmla="*/ 112 w 112"/>
                <a:gd name="T7" fmla="*/ 34 h 34"/>
                <a:gd name="T8" fmla="*/ 0 w 112"/>
                <a:gd name="T9" fmla="*/ 34 h 34"/>
                <a:gd name="T10" fmla="*/ 0 w 112"/>
                <a:gd name="T11" fmla="*/ 23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817" name="Freeform 537"/>
            <p:cNvSpPr>
              <a:spLocks/>
            </p:cNvSpPr>
            <p:nvPr/>
          </p:nvSpPr>
          <p:spPr bwMode="auto">
            <a:xfrm>
              <a:off x="2817" y="970"/>
              <a:ext cx="112" cy="34"/>
            </a:xfrm>
            <a:custGeom>
              <a:avLst/>
              <a:gdLst>
                <a:gd name="T0" fmla="*/ 0 w 112"/>
                <a:gd name="T1" fmla="*/ 0 h 34"/>
                <a:gd name="T2" fmla="*/ 112 w 112"/>
                <a:gd name="T3" fmla="*/ 0 h 34"/>
                <a:gd name="T4" fmla="*/ 112 w 112"/>
                <a:gd name="T5" fmla="*/ 23 h 34"/>
                <a:gd name="T6" fmla="*/ 112 w 112"/>
                <a:gd name="T7" fmla="*/ 34 h 34"/>
                <a:gd name="T8" fmla="*/ 0 w 112"/>
                <a:gd name="T9" fmla="*/ 34 h 34"/>
                <a:gd name="T10" fmla="*/ 0 w 112"/>
                <a:gd name="T11" fmla="*/ 23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818" name="Freeform 538"/>
            <p:cNvSpPr>
              <a:spLocks/>
            </p:cNvSpPr>
            <p:nvPr/>
          </p:nvSpPr>
          <p:spPr bwMode="auto">
            <a:xfrm>
              <a:off x="2974" y="970"/>
              <a:ext cx="111" cy="34"/>
            </a:xfrm>
            <a:custGeom>
              <a:avLst/>
              <a:gdLst>
                <a:gd name="T0" fmla="*/ 0 w 111"/>
                <a:gd name="T1" fmla="*/ 0 h 34"/>
                <a:gd name="T2" fmla="*/ 111 w 111"/>
                <a:gd name="T3" fmla="*/ 0 h 34"/>
                <a:gd name="T4" fmla="*/ 111 w 111"/>
                <a:gd name="T5" fmla="*/ 23 h 34"/>
                <a:gd name="T6" fmla="*/ 111 w 111"/>
                <a:gd name="T7" fmla="*/ 34 h 34"/>
                <a:gd name="T8" fmla="*/ 0 w 111"/>
                <a:gd name="T9" fmla="*/ 34 h 34"/>
                <a:gd name="T10" fmla="*/ 0 w 111"/>
                <a:gd name="T11" fmla="*/ 23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819" name="Freeform 539"/>
            <p:cNvSpPr>
              <a:spLocks/>
            </p:cNvSpPr>
            <p:nvPr/>
          </p:nvSpPr>
          <p:spPr bwMode="auto">
            <a:xfrm>
              <a:off x="3141" y="970"/>
              <a:ext cx="112" cy="34"/>
            </a:xfrm>
            <a:custGeom>
              <a:avLst/>
              <a:gdLst>
                <a:gd name="T0" fmla="*/ 0 w 112"/>
                <a:gd name="T1" fmla="*/ 0 h 34"/>
                <a:gd name="T2" fmla="*/ 112 w 112"/>
                <a:gd name="T3" fmla="*/ 0 h 34"/>
                <a:gd name="T4" fmla="*/ 112 w 112"/>
                <a:gd name="T5" fmla="*/ 23 h 34"/>
                <a:gd name="T6" fmla="*/ 112 w 112"/>
                <a:gd name="T7" fmla="*/ 34 h 34"/>
                <a:gd name="T8" fmla="*/ 0 w 112"/>
                <a:gd name="T9" fmla="*/ 34 h 34"/>
                <a:gd name="T10" fmla="*/ 0 w 112"/>
                <a:gd name="T11" fmla="*/ 23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7820" name="Line 540"/>
            <p:cNvSpPr>
              <a:spLocks noChangeShapeType="1"/>
            </p:cNvSpPr>
            <p:nvPr/>
          </p:nvSpPr>
          <p:spPr bwMode="auto">
            <a:xfrm>
              <a:off x="2483" y="1328"/>
              <a:ext cx="781" cy="1"/>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21" name="Line 541"/>
            <p:cNvSpPr>
              <a:spLocks noChangeShapeType="1"/>
            </p:cNvSpPr>
            <p:nvPr/>
          </p:nvSpPr>
          <p:spPr bwMode="auto">
            <a:xfrm flipV="1">
              <a:off x="2471" y="1516"/>
              <a:ext cx="785" cy="2"/>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22" name="Line 542"/>
            <p:cNvSpPr>
              <a:spLocks noChangeShapeType="1"/>
            </p:cNvSpPr>
            <p:nvPr/>
          </p:nvSpPr>
          <p:spPr bwMode="auto">
            <a:xfrm>
              <a:off x="2475" y="1727"/>
              <a:ext cx="802" cy="1"/>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23" name="Line 543"/>
            <p:cNvSpPr>
              <a:spLocks noChangeShapeType="1"/>
            </p:cNvSpPr>
            <p:nvPr/>
          </p:nvSpPr>
          <p:spPr bwMode="auto">
            <a:xfrm>
              <a:off x="2463" y="1931"/>
              <a:ext cx="804" cy="1"/>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24" name="Line 544"/>
            <p:cNvSpPr>
              <a:spLocks noChangeShapeType="1"/>
            </p:cNvSpPr>
            <p:nvPr/>
          </p:nvSpPr>
          <p:spPr bwMode="auto">
            <a:xfrm flipV="1">
              <a:off x="2472" y="2320"/>
              <a:ext cx="809"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25" name="Line 545"/>
            <p:cNvSpPr>
              <a:spLocks noChangeShapeType="1"/>
            </p:cNvSpPr>
            <p:nvPr/>
          </p:nvSpPr>
          <p:spPr bwMode="auto">
            <a:xfrm flipV="1">
              <a:off x="2458" y="2961"/>
              <a:ext cx="80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26" name="Line 546"/>
            <p:cNvSpPr>
              <a:spLocks noChangeShapeType="1"/>
            </p:cNvSpPr>
            <p:nvPr/>
          </p:nvSpPr>
          <p:spPr bwMode="auto">
            <a:xfrm>
              <a:off x="2460" y="3184"/>
              <a:ext cx="782" cy="1"/>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27" name="Line 547"/>
            <p:cNvSpPr>
              <a:spLocks noChangeShapeType="1"/>
            </p:cNvSpPr>
            <p:nvPr/>
          </p:nvSpPr>
          <p:spPr bwMode="auto">
            <a:xfrm>
              <a:off x="2463" y="3557"/>
              <a:ext cx="804" cy="2"/>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28" name="Line 548"/>
            <p:cNvSpPr>
              <a:spLocks noChangeShapeType="1"/>
            </p:cNvSpPr>
            <p:nvPr/>
          </p:nvSpPr>
          <p:spPr bwMode="auto">
            <a:xfrm>
              <a:off x="2471" y="3769"/>
              <a:ext cx="782" cy="1"/>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29" name="Line 549"/>
            <p:cNvSpPr>
              <a:spLocks noChangeShapeType="1"/>
            </p:cNvSpPr>
            <p:nvPr/>
          </p:nvSpPr>
          <p:spPr bwMode="auto">
            <a:xfrm>
              <a:off x="2483" y="4172"/>
              <a:ext cx="781" cy="1"/>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30" name="Line 550"/>
            <p:cNvSpPr>
              <a:spLocks noChangeShapeType="1"/>
            </p:cNvSpPr>
            <p:nvPr/>
          </p:nvSpPr>
          <p:spPr bwMode="auto">
            <a:xfrm>
              <a:off x="2483" y="4563"/>
              <a:ext cx="781" cy="1"/>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31" name="Rectangle 551"/>
            <p:cNvSpPr>
              <a:spLocks noChangeArrowheads="1"/>
            </p:cNvSpPr>
            <p:nvPr/>
          </p:nvSpPr>
          <p:spPr bwMode="auto">
            <a:xfrm>
              <a:off x="2532" y="1825"/>
              <a:ext cx="245" cy="1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832" name="Rectangle 552"/>
            <p:cNvSpPr>
              <a:spLocks noChangeArrowheads="1"/>
            </p:cNvSpPr>
            <p:nvPr/>
          </p:nvSpPr>
          <p:spPr bwMode="auto">
            <a:xfrm>
              <a:off x="2410" y="776"/>
              <a:ext cx="234" cy="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7833" name="Line 553"/>
            <p:cNvSpPr>
              <a:spLocks noChangeShapeType="1"/>
            </p:cNvSpPr>
            <p:nvPr/>
          </p:nvSpPr>
          <p:spPr bwMode="auto">
            <a:xfrm>
              <a:off x="2473" y="478"/>
              <a:ext cx="903" cy="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34" name="Line 568"/>
            <p:cNvSpPr>
              <a:spLocks noChangeShapeType="1"/>
            </p:cNvSpPr>
            <p:nvPr/>
          </p:nvSpPr>
          <p:spPr bwMode="auto">
            <a:xfrm>
              <a:off x="2457" y="2728"/>
              <a:ext cx="8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35" name="Line 569"/>
            <p:cNvSpPr>
              <a:spLocks noChangeShapeType="1"/>
            </p:cNvSpPr>
            <p:nvPr/>
          </p:nvSpPr>
          <p:spPr bwMode="auto">
            <a:xfrm flipV="1">
              <a:off x="2478" y="4362"/>
              <a:ext cx="789"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36" name="Line 571"/>
            <p:cNvSpPr>
              <a:spLocks noChangeShapeType="1"/>
            </p:cNvSpPr>
            <p:nvPr/>
          </p:nvSpPr>
          <p:spPr bwMode="auto">
            <a:xfrm>
              <a:off x="2463" y="2523"/>
              <a:ext cx="799" cy="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7837" name="Rectangle 572"/>
            <p:cNvSpPr>
              <a:spLocks noChangeArrowheads="1"/>
            </p:cNvSpPr>
            <p:nvPr/>
          </p:nvSpPr>
          <p:spPr bwMode="auto">
            <a:xfrm>
              <a:off x="2473" y="471"/>
              <a:ext cx="14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57838" name="Rectangle 573"/>
            <p:cNvSpPr>
              <a:spLocks noChangeArrowheads="1"/>
            </p:cNvSpPr>
            <p:nvPr/>
          </p:nvSpPr>
          <p:spPr bwMode="auto">
            <a:xfrm>
              <a:off x="2493" y="663"/>
              <a:ext cx="108"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57839" name="Rectangle 575"/>
            <p:cNvSpPr>
              <a:spLocks noChangeArrowheads="1"/>
            </p:cNvSpPr>
            <p:nvPr/>
          </p:nvSpPr>
          <p:spPr bwMode="auto">
            <a:xfrm>
              <a:off x="2509" y="1139"/>
              <a:ext cx="54"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57840" name="Rectangle 576"/>
            <p:cNvSpPr>
              <a:spLocks noChangeArrowheads="1"/>
            </p:cNvSpPr>
            <p:nvPr/>
          </p:nvSpPr>
          <p:spPr bwMode="auto">
            <a:xfrm>
              <a:off x="2485" y="1319"/>
              <a:ext cx="108"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57841" name="Rectangle 577"/>
            <p:cNvSpPr>
              <a:spLocks noChangeArrowheads="1"/>
            </p:cNvSpPr>
            <p:nvPr/>
          </p:nvSpPr>
          <p:spPr bwMode="auto">
            <a:xfrm>
              <a:off x="2459" y="1527"/>
              <a:ext cx="16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57842" name="Rectangle 578"/>
            <p:cNvSpPr>
              <a:spLocks noChangeArrowheads="1"/>
            </p:cNvSpPr>
            <p:nvPr/>
          </p:nvSpPr>
          <p:spPr bwMode="auto">
            <a:xfrm>
              <a:off x="2461" y="1735"/>
              <a:ext cx="15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57843" name="Rectangle 579"/>
            <p:cNvSpPr>
              <a:spLocks noChangeArrowheads="1"/>
            </p:cNvSpPr>
            <p:nvPr/>
          </p:nvSpPr>
          <p:spPr bwMode="auto">
            <a:xfrm>
              <a:off x="2498" y="2123"/>
              <a:ext cx="108"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57844" name="Rectangle 580"/>
            <p:cNvSpPr>
              <a:spLocks noChangeArrowheads="1"/>
            </p:cNvSpPr>
            <p:nvPr/>
          </p:nvSpPr>
          <p:spPr bwMode="auto">
            <a:xfrm>
              <a:off x="2474" y="2327"/>
              <a:ext cx="118"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L</a:t>
              </a:r>
              <a:endParaRPr lang="en-US" sz="2400" b="1">
                <a:latin typeface="Arial" panose="020B0604020202020204" pitchFamily="34" charset="0"/>
                <a:cs typeface="Arial" panose="020B0604020202020204" pitchFamily="34" charset="0"/>
              </a:endParaRPr>
            </a:p>
          </p:txBody>
        </p:sp>
        <p:sp>
          <p:nvSpPr>
            <p:cNvPr id="157845" name="Rectangle 581"/>
            <p:cNvSpPr>
              <a:spLocks noChangeArrowheads="1"/>
            </p:cNvSpPr>
            <p:nvPr/>
          </p:nvSpPr>
          <p:spPr bwMode="auto">
            <a:xfrm>
              <a:off x="2474" y="2539"/>
              <a:ext cx="14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57846" name="Rectangle 582"/>
            <p:cNvSpPr>
              <a:spLocks noChangeArrowheads="1"/>
            </p:cNvSpPr>
            <p:nvPr/>
          </p:nvSpPr>
          <p:spPr bwMode="auto">
            <a:xfrm>
              <a:off x="2474" y="2771"/>
              <a:ext cx="14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N</a:t>
              </a:r>
              <a:endParaRPr lang="en-US" sz="2400" b="1">
                <a:latin typeface="Arial" panose="020B0604020202020204" pitchFamily="34" charset="0"/>
                <a:cs typeface="Arial" panose="020B0604020202020204" pitchFamily="34" charset="0"/>
              </a:endParaRPr>
            </a:p>
          </p:txBody>
        </p:sp>
        <p:sp>
          <p:nvSpPr>
            <p:cNvPr id="157847" name="Rectangle 583"/>
            <p:cNvSpPr>
              <a:spLocks noChangeArrowheads="1"/>
            </p:cNvSpPr>
            <p:nvPr/>
          </p:nvSpPr>
          <p:spPr bwMode="auto">
            <a:xfrm>
              <a:off x="2486" y="2995"/>
              <a:ext cx="118"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57848" name="Rectangle 584"/>
            <p:cNvSpPr>
              <a:spLocks noChangeArrowheads="1"/>
            </p:cNvSpPr>
            <p:nvPr/>
          </p:nvSpPr>
          <p:spPr bwMode="auto">
            <a:xfrm>
              <a:off x="2469" y="3363"/>
              <a:ext cx="129"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E</a:t>
              </a:r>
              <a:endParaRPr lang="en-US" sz="2400" b="1">
                <a:latin typeface="Arial" panose="020B0604020202020204" pitchFamily="34" charset="0"/>
                <a:cs typeface="Arial" panose="020B0604020202020204" pitchFamily="34" charset="0"/>
              </a:endParaRPr>
            </a:p>
          </p:txBody>
        </p:sp>
        <p:sp>
          <p:nvSpPr>
            <p:cNvPr id="157849" name="Rectangle 585"/>
            <p:cNvSpPr>
              <a:spLocks noChangeArrowheads="1"/>
            </p:cNvSpPr>
            <p:nvPr/>
          </p:nvSpPr>
          <p:spPr bwMode="auto">
            <a:xfrm>
              <a:off x="2472" y="3575"/>
              <a:ext cx="14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D</a:t>
              </a:r>
              <a:endParaRPr lang="en-US" sz="2400" b="1">
                <a:latin typeface="Arial" panose="020B0604020202020204" pitchFamily="34" charset="0"/>
                <a:cs typeface="Arial" panose="020B0604020202020204" pitchFamily="34" charset="0"/>
              </a:endParaRPr>
            </a:p>
          </p:txBody>
        </p:sp>
        <p:sp>
          <p:nvSpPr>
            <p:cNvPr id="157850" name="Rectangle 586"/>
            <p:cNvSpPr>
              <a:spLocks noChangeArrowheads="1"/>
            </p:cNvSpPr>
            <p:nvPr/>
          </p:nvSpPr>
          <p:spPr bwMode="auto">
            <a:xfrm>
              <a:off x="2472" y="3979"/>
              <a:ext cx="140"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57851" name="Rectangle 587"/>
            <p:cNvSpPr>
              <a:spLocks noChangeArrowheads="1"/>
            </p:cNvSpPr>
            <p:nvPr/>
          </p:nvSpPr>
          <p:spPr bwMode="auto">
            <a:xfrm>
              <a:off x="2476" y="4171"/>
              <a:ext cx="118"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57852" name="Rectangle 588"/>
            <p:cNvSpPr>
              <a:spLocks noChangeArrowheads="1"/>
            </p:cNvSpPr>
            <p:nvPr/>
          </p:nvSpPr>
          <p:spPr bwMode="auto">
            <a:xfrm>
              <a:off x="2458" y="4375"/>
              <a:ext cx="16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grpSp>
      <p:sp>
        <p:nvSpPr>
          <p:cNvPr id="1048769" name="AutoShape 193"/>
          <p:cNvSpPr>
            <a:spLocks noChangeArrowheads="1"/>
          </p:cNvSpPr>
          <p:nvPr/>
        </p:nvSpPr>
        <p:spPr bwMode="auto">
          <a:xfrm>
            <a:off x="5622925" y="4305300"/>
            <a:ext cx="4025900" cy="222726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157789" name="Group 186"/>
          <p:cNvGrpSpPr>
            <a:grpSpLocks/>
          </p:cNvGrpSpPr>
          <p:nvPr/>
        </p:nvGrpSpPr>
        <p:grpSpPr bwMode="auto">
          <a:xfrm>
            <a:off x="2737203" y="2903536"/>
            <a:ext cx="429987" cy="889001"/>
            <a:chOff x="5970585" y="2946408"/>
            <a:chExt cx="1117601" cy="1682741"/>
          </a:xfrm>
        </p:grpSpPr>
        <p:grpSp>
          <p:nvGrpSpPr>
            <p:cNvPr id="157791" name="Group 85"/>
            <p:cNvGrpSpPr>
              <a:grpSpLocks/>
            </p:cNvGrpSpPr>
            <p:nvPr/>
          </p:nvGrpSpPr>
          <p:grpSpPr bwMode="auto">
            <a:xfrm>
              <a:off x="6153150" y="3681413"/>
              <a:ext cx="901700" cy="947736"/>
              <a:chOff x="1557" y="1007"/>
              <a:chExt cx="2105" cy="1949"/>
            </a:xfrm>
          </p:grpSpPr>
          <p:grpSp>
            <p:nvGrpSpPr>
              <p:cNvPr id="157795" name="Group 87"/>
              <p:cNvGrpSpPr>
                <a:grpSpLocks/>
              </p:cNvGrpSpPr>
              <p:nvPr/>
            </p:nvGrpSpPr>
            <p:grpSpPr bwMode="auto">
              <a:xfrm>
                <a:off x="1557" y="1209"/>
                <a:ext cx="2105" cy="1421"/>
                <a:chOff x="578" y="2316"/>
                <a:chExt cx="2105" cy="1421"/>
              </a:xfrm>
            </p:grpSpPr>
            <p:sp>
              <p:nvSpPr>
                <p:cNvPr id="15780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780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5779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779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779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779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780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57792" name="Group 98"/>
            <p:cNvGrpSpPr>
              <a:grpSpLocks/>
            </p:cNvGrpSpPr>
            <p:nvPr/>
          </p:nvGrpSpPr>
          <p:grpSpPr bwMode="auto">
            <a:xfrm>
              <a:off x="5970585" y="2946408"/>
              <a:ext cx="1117601" cy="1377956"/>
              <a:chOff x="3785" y="1840"/>
              <a:chExt cx="704" cy="868"/>
            </a:xfrm>
          </p:grpSpPr>
          <p:sp>
            <p:nvSpPr>
              <p:cNvPr id="190"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91" name="Rectangle 97"/>
              <p:cNvSpPr>
                <a:spLocks noChangeArrowheads="1"/>
              </p:cNvSpPr>
              <p:nvPr/>
            </p:nvSpPr>
            <p:spPr bwMode="auto">
              <a:xfrm>
                <a:off x="3785" y="2381"/>
                <a:ext cx="704"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grpSp>
        <p:nvGrpSpPr>
          <p:cNvPr id="192" name="Group 435"/>
          <p:cNvGrpSpPr>
            <a:grpSpLocks/>
          </p:cNvGrpSpPr>
          <p:nvPr/>
        </p:nvGrpSpPr>
        <p:grpSpPr bwMode="auto">
          <a:xfrm>
            <a:off x="5092700" y="2758932"/>
            <a:ext cx="4700587" cy="1204912"/>
            <a:chOff x="3187" y="1571"/>
            <a:chExt cx="2961" cy="759"/>
          </a:xfrm>
        </p:grpSpPr>
        <p:sp>
          <p:nvSpPr>
            <p:cNvPr id="193"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94"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195" name="Picture 194">
            <a:extLst>
              <a:ext uri="{FF2B5EF4-FFF2-40B4-BE49-F238E27FC236}">
                <a16:creationId xmlns:a16="http://schemas.microsoft.com/office/drawing/2014/main" id="{3E8E6EFA-4BC4-BA71-7195-8B97833ADD31}"/>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189" name="Rectangle 291"/>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iterate type="lt">
                                    <p:tmPct val="100000"/>
                                  </p:iterate>
                                  <p:childTnLst>
                                    <p:set>
                                      <p:cBhvr>
                                        <p:cTn id="6" dur="1" fill="hold">
                                          <p:stCondLst>
                                            <p:cond delay="0"/>
                                          </p:stCondLst>
                                        </p:cTn>
                                        <p:tgtEl>
                                          <p:spTgt spid="1048770"/>
                                        </p:tgtEl>
                                        <p:attrNameLst>
                                          <p:attrName>style.visibility</p:attrName>
                                        </p:attrNameLst>
                                      </p:cBhvr>
                                      <p:to>
                                        <p:strVal val="visible"/>
                                      </p:to>
                                    </p:set>
                                    <p:anim calcmode="lin" valueType="num">
                                      <p:cBhvr>
                                        <p:cTn id="7" dur="75" fill="hold"/>
                                        <p:tgtEl>
                                          <p:spTgt spid="1048770"/>
                                        </p:tgtEl>
                                        <p:attrNameLst>
                                          <p:attrName>ppt_w</p:attrName>
                                        </p:attrNameLst>
                                      </p:cBhvr>
                                      <p:tavLst>
                                        <p:tav tm="0">
                                          <p:val>
                                            <p:fltVal val="0"/>
                                          </p:val>
                                        </p:tav>
                                        <p:tav tm="100000">
                                          <p:val>
                                            <p:strVal val="#ppt_w"/>
                                          </p:val>
                                        </p:tav>
                                      </p:tavLst>
                                    </p:anim>
                                    <p:anim calcmode="lin" valueType="num">
                                      <p:cBhvr>
                                        <p:cTn id="8" dur="75" fill="hold"/>
                                        <p:tgtEl>
                                          <p:spTgt spid="1048770"/>
                                        </p:tgtEl>
                                        <p:attrNameLst>
                                          <p:attrName>ppt_h</p:attrName>
                                        </p:attrNameLst>
                                      </p:cBhvr>
                                      <p:tavLst>
                                        <p:tav tm="0">
                                          <p:val>
                                            <p:fltVal val="0"/>
                                          </p:val>
                                        </p:tav>
                                        <p:tav tm="100000">
                                          <p:val>
                                            <p:strVal val="#ppt_h"/>
                                          </p:val>
                                        </p:tav>
                                      </p:tavLst>
                                    </p:anim>
                                    <p:anim calcmode="lin" valueType="num">
                                      <p:cBhvr>
                                        <p:cTn id="9" dur="75" fill="hold"/>
                                        <p:tgtEl>
                                          <p:spTgt spid="1048770"/>
                                        </p:tgtEl>
                                        <p:attrNameLst>
                                          <p:attrName>ppt_x</p:attrName>
                                        </p:attrNameLst>
                                      </p:cBhvr>
                                      <p:tavLst>
                                        <p:tav tm="0">
                                          <p:val>
                                            <p:fltVal val="0.5"/>
                                          </p:val>
                                        </p:tav>
                                        <p:tav tm="100000">
                                          <p:val>
                                            <p:strVal val="#ppt_x"/>
                                          </p:val>
                                        </p:tav>
                                      </p:tavLst>
                                    </p:anim>
                                    <p:anim calcmode="lin" valueType="num">
                                      <p:cBhvr>
                                        <p:cTn id="10" dur="75" fill="hold"/>
                                        <p:tgtEl>
                                          <p:spTgt spid="104877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70"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5" name="Group 160"/>
          <p:cNvGrpSpPr>
            <a:grpSpLocks/>
          </p:cNvGrpSpPr>
          <p:nvPr/>
        </p:nvGrpSpPr>
        <p:grpSpPr bwMode="auto">
          <a:xfrm>
            <a:off x="2737201" y="2903536"/>
            <a:ext cx="417161" cy="889001"/>
            <a:chOff x="5970585" y="2946408"/>
            <a:chExt cx="1084265" cy="1682741"/>
          </a:xfrm>
        </p:grpSpPr>
        <p:grpSp>
          <p:nvGrpSpPr>
            <p:cNvPr id="159894" name="Group 85"/>
            <p:cNvGrpSpPr>
              <a:grpSpLocks/>
            </p:cNvGrpSpPr>
            <p:nvPr/>
          </p:nvGrpSpPr>
          <p:grpSpPr bwMode="auto">
            <a:xfrm>
              <a:off x="6153150" y="3681413"/>
              <a:ext cx="901700" cy="947736"/>
              <a:chOff x="1557" y="1007"/>
              <a:chExt cx="2105" cy="1949"/>
            </a:xfrm>
          </p:grpSpPr>
          <p:grpSp>
            <p:nvGrpSpPr>
              <p:cNvPr id="159898" name="Group 87"/>
              <p:cNvGrpSpPr>
                <a:grpSpLocks/>
              </p:cNvGrpSpPr>
              <p:nvPr/>
            </p:nvGrpSpPr>
            <p:grpSpPr bwMode="auto">
              <a:xfrm>
                <a:off x="1557" y="1209"/>
                <a:ext cx="2105" cy="1421"/>
                <a:chOff x="578" y="2316"/>
                <a:chExt cx="2105" cy="1421"/>
              </a:xfrm>
            </p:grpSpPr>
            <p:sp>
              <p:nvSpPr>
                <p:cNvPr id="159904"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9905"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59899"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9900"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9901"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9902"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9903"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59895" name="Group 98"/>
            <p:cNvGrpSpPr>
              <a:grpSpLocks/>
            </p:cNvGrpSpPr>
            <p:nvPr/>
          </p:nvGrpSpPr>
          <p:grpSpPr bwMode="auto">
            <a:xfrm>
              <a:off x="5970585" y="2946408"/>
              <a:ext cx="1044576" cy="1377956"/>
              <a:chOff x="3785" y="1840"/>
              <a:chExt cx="658" cy="868"/>
            </a:xfrm>
          </p:grpSpPr>
          <p:sp>
            <p:nvSpPr>
              <p:cNvPr id="164"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65" name="Rectangle 97"/>
              <p:cNvSpPr>
                <a:spLocks noChangeArrowheads="1"/>
              </p:cNvSpPr>
              <p:nvPr/>
            </p:nvSpPr>
            <p:spPr bwMode="auto">
              <a:xfrm>
                <a:off x="3785" y="2381"/>
                <a:ext cx="658"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sp>
        <p:nvSpPr>
          <p:cNvPr id="163" name="Rectangle 205">
            <a:extLst>
              <a:ext uri="{FF2B5EF4-FFF2-40B4-BE49-F238E27FC236}">
                <a16:creationId xmlns:a16="http://schemas.microsoft.com/office/drawing/2014/main" id="{520DABE9-BDA9-6C09-72AA-0229D02EFE56}"/>
              </a:ext>
            </a:extLst>
          </p:cNvPr>
          <p:cNvSpPr>
            <a:spLocks noChangeArrowheads="1"/>
          </p:cNvSpPr>
          <p:nvPr/>
        </p:nvSpPr>
        <p:spPr bwMode="auto">
          <a:xfrm>
            <a:off x="9525" y="1566068"/>
            <a:ext cx="5654675" cy="6207125"/>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1800"/>
          </a:p>
        </p:txBody>
      </p:sp>
      <p:sp>
        <p:nvSpPr>
          <p:cNvPr id="159746" name="Rectangle 2"/>
          <p:cNvSpPr>
            <a:spLocks noChangeArrowheads="1"/>
          </p:cNvSpPr>
          <p:nvPr/>
        </p:nvSpPr>
        <p:spPr bwMode="auto">
          <a:xfrm>
            <a:off x="4681538" y="1214438"/>
            <a:ext cx="6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a:latin typeface="Arial" panose="020B0604020202020204" pitchFamily="34" charset="0"/>
              <a:cs typeface="Arial" panose="020B0604020202020204" pitchFamily="34" charset="0"/>
            </a:endParaRPr>
          </a:p>
        </p:txBody>
      </p:sp>
      <p:sp>
        <p:nvSpPr>
          <p:cNvPr id="159747"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59748" name="Rectangle 121"/>
          <p:cNvSpPr>
            <a:spLocks noChangeArrowheads="1"/>
          </p:cNvSpPr>
          <p:nvPr/>
        </p:nvSpPr>
        <p:spPr bwMode="auto">
          <a:xfrm>
            <a:off x="3931670" y="4365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sp>
        <p:nvSpPr>
          <p:cNvPr id="159749"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50"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51"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9752"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53"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54"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55"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56"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9757"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58"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RABIA</a:t>
            </a:r>
            <a:endParaRPr lang="en-US" sz="1800" i="1">
              <a:latin typeface="Arial" panose="020B0604020202020204" pitchFamily="34" charset="0"/>
              <a:cs typeface="Arial" panose="020B0604020202020204" pitchFamily="34" charset="0"/>
            </a:endParaRPr>
          </a:p>
        </p:txBody>
      </p:sp>
      <p:sp>
        <p:nvSpPr>
          <p:cNvPr id="159759"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AD </a:t>
            </a:r>
            <a:endParaRPr lang="en-US" sz="1800" i="1">
              <a:latin typeface="Arial" panose="020B0604020202020204" pitchFamily="34" charset="0"/>
              <a:cs typeface="Arial" panose="020B0604020202020204" pitchFamily="34" charset="0"/>
            </a:endParaRPr>
          </a:p>
        </p:txBody>
      </p:sp>
      <p:sp>
        <p:nvSpPr>
          <p:cNvPr id="159760" name="Rectangle 170"/>
          <p:cNvSpPr>
            <a:spLocks noChangeArrowheads="1"/>
          </p:cNvSpPr>
          <p:nvPr/>
        </p:nvSpPr>
        <p:spPr bwMode="auto">
          <a:xfrm>
            <a:off x="3925320" y="74771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59761" name="Rectangle 171"/>
          <p:cNvSpPr>
            <a:spLocks noChangeArrowheads="1"/>
          </p:cNvSpPr>
          <p:nvPr/>
        </p:nvSpPr>
        <p:spPr bwMode="auto">
          <a:xfrm>
            <a:off x="3957566" y="105251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59762"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EWELS</a:t>
            </a:r>
            <a:endParaRPr lang="en-US" sz="1800" i="1">
              <a:latin typeface="Arial" panose="020B0604020202020204" pitchFamily="34" charset="0"/>
              <a:cs typeface="Arial" panose="020B0604020202020204" pitchFamily="34" charset="0"/>
            </a:endParaRPr>
          </a:p>
        </p:txBody>
      </p:sp>
      <p:sp>
        <p:nvSpPr>
          <p:cNvPr id="1214673" name="Rectangle 209"/>
          <p:cNvSpPr>
            <a:spLocks noChangeArrowheads="1"/>
          </p:cNvSpPr>
          <p:nvPr/>
        </p:nvSpPr>
        <p:spPr bwMode="auto">
          <a:xfrm>
            <a:off x="3829050" y="457200"/>
            <a:ext cx="373063" cy="1025525"/>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59765"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67" name="Rectangle 225"/>
          <p:cNvSpPr>
            <a:spLocks noChangeArrowheads="1"/>
          </p:cNvSpPr>
          <p:nvPr/>
        </p:nvSpPr>
        <p:spPr bwMode="auto">
          <a:xfrm>
            <a:off x="104775" y="7426325"/>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59768" name="Text Box 226"/>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59769" name="Line 227"/>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70" name="Line 228"/>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71" name="Rectangle 229"/>
          <p:cNvSpPr>
            <a:spLocks noChangeArrowheads="1"/>
          </p:cNvSpPr>
          <p:nvPr/>
        </p:nvSpPr>
        <p:spPr bwMode="auto">
          <a:xfrm>
            <a:off x="2044700" y="5197475"/>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9772" name="Rectangle 230"/>
          <p:cNvSpPr>
            <a:spLocks noChangeArrowheads="1"/>
          </p:cNvSpPr>
          <p:nvPr/>
        </p:nvSpPr>
        <p:spPr bwMode="auto">
          <a:xfrm>
            <a:off x="2079625" y="5197475"/>
            <a:ext cx="6412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9773" name="Rectangle 231"/>
          <p:cNvSpPr>
            <a:spLocks noChangeArrowheads="1"/>
          </p:cNvSpPr>
          <p:nvPr/>
        </p:nvSpPr>
        <p:spPr bwMode="auto">
          <a:xfrm>
            <a:off x="2044700" y="5338763"/>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9774" name="Rectangle 232"/>
          <p:cNvSpPr>
            <a:spLocks noChangeArrowheads="1"/>
          </p:cNvSpPr>
          <p:nvPr/>
        </p:nvSpPr>
        <p:spPr bwMode="auto">
          <a:xfrm>
            <a:off x="1712913" y="347663"/>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59775" name="Rectangle 233"/>
          <p:cNvSpPr>
            <a:spLocks noChangeArrowheads="1"/>
          </p:cNvSpPr>
          <p:nvPr/>
        </p:nvSpPr>
        <p:spPr bwMode="auto">
          <a:xfrm>
            <a:off x="1890713" y="347663"/>
            <a:ext cx="4231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ISRAEL</a:t>
            </a:r>
            <a:endParaRPr lang="en-US">
              <a:latin typeface="Arial" panose="020B0604020202020204" pitchFamily="34" charset="0"/>
              <a:cs typeface="Arial" panose="020B0604020202020204" pitchFamily="34" charset="0"/>
            </a:endParaRPr>
          </a:p>
        </p:txBody>
      </p:sp>
      <p:sp>
        <p:nvSpPr>
          <p:cNvPr id="159776" name="Rectangle 234"/>
          <p:cNvSpPr>
            <a:spLocks noChangeArrowheads="1"/>
          </p:cNvSpPr>
          <p:nvPr/>
        </p:nvSpPr>
        <p:spPr bwMode="auto">
          <a:xfrm>
            <a:off x="2295525" y="344488"/>
            <a:ext cx="7437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a:latin typeface="Arial" panose="020B0604020202020204" pitchFamily="34" charset="0"/>
              <a:cs typeface="Arial" panose="020B0604020202020204" pitchFamily="34" charset="0"/>
            </a:endParaRPr>
          </a:p>
        </p:txBody>
      </p:sp>
      <p:sp>
        <p:nvSpPr>
          <p:cNvPr id="159777" name="Rectangle 235"/>
          <p:cNvSpPr>
            <a:spLocks noChangeArrowheads="1"/>
          </p:cNvSpPr>
          <p:nvPr/>
        </p:nvSpPr>
        <p:spPr bwMode="auto">
          <a:xfrm>
            <a:off x="1866900" y="6172200"/>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9778" name="Rectangle 236"/>
          <p:cNvSpPr>
            <a:spLocks noChangeArrowheads="1"/>
          </p:cNvSpPr>
          <p:nvPr/>
        </p:nvSpPr>
        <p:spPr bwMode="auto">
          <a:xfrm>
            <a:off x="1866900" y="6315075"/>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9779" name="Freeform 237"/>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80" name="Freeform 238"/>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81" name="Freeform 239"/>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82" name="Freeform 240"/>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83" name="Freeform 241"/>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59784" name="Line 242"/>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85" name="Line 243"/>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86" name="Line 244"/>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87" name="Line 245"/>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88" name="Line 246"/>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89" name="Line 247"/>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90" name="Line 248"/>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91" name="Line 249"/>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92" name="Line 250"/>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93" name="Line 251"/>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94" name="Line 252"/>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795" name="Rectangle 253"/>
          <p:cNvSpPr>
            <a:spLocks noChangeArrowheads="1"/>
          </p:cNvSpPr>
          <p:nvPr/>
        </p:nvSpPr>
        <p:spPr bwMode="auto">
          <a:xfrm>
            <a:off x="1751013" y="530701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59796" name="Rectangle 254"/>
          <p:cNvSpPr>
            <a:spLocks noChangeArrowheads="1"/>
          </p:cNvSpPr>
          <p:nvPr/>
        </p:nvSpPr>
        <p:spPr bwMode="auto">
          <a:xfrm>
            <a:off x="1739900" y="3295650"/>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59797" name="Rectangle 255"/>
          <p:cNvSpPr>
            <a:spLocks noChangeArrowheads="1"/>
          </p:cNvSpPr>
          <p:nvPr/>
        </p:nvSpPr>
        <p:spPr bwMode="auto">
          <a:xfrm>
            <a:off x="1765300" y="175736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sp>
        <p:nvSpPr>
          <p:cNvPr id="159798" name="Rectangle 256"/>
          <p:cNvSpPr>
            <a:spLocks noChangeArrowheads="1"/>
          </p:cNvSpPr>
          <p:nvPr/>
        </p:nvSpPr>
        <p:spPr bwMode="auto">
          <a:xfrm>
            <a:off x="1735138" y="5602288"/>
            <a:ext cx="27622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59799" name="Rectangle 257"/>
          <p:cNvSpPr>
            <a:spLocks noChangeArrowheads="1"/>
          </p:cNvSpPr>
          <p:nvPr/>
        </p:nvSpPr>
        <p:spPr bwMode="auto">
          <a:xfrm>
            <a:off x="1866900" y="2882900"/>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9800" name="Rectangle 258"/>
          <p:cNvSpPr>
            <a:spLocks noChangeArrowheads="1"/>
          </p:cNvSpPr>
          <p:nvPr/>
        </p:nvSpPr>
        <p:spPr bwMode="auto">
          <a:xfrm>
            <a:off x="1673225" y="1217613"/>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59801" name="Line 259"/>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802" name="Line 260"/>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803" name="Line 261"/>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9804" name="AutoShape 262"/>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59805" name="AutoShape 263"/>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59806" name="AutoShape 264"/>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59807" name="AutoShape 265"/>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59808" name="Line 266"/>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809" name="Freeform 267"/>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59810" name="Freeform 268"/>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59811" name="Rectangle 269"/>
          <p:cNvSpPr>
            <a:spLocks noChangeArrowheads="1"/>
          </p:cNvSpPr>
          <p:nvPr/>
        </p:nvSpPr>
        <p:spPr bwMode="auto">
          <a:xfrm>
            <a:off x="1720369" y="2879725"/>
            <a:ext cx="9201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b="1">
                <a:solidFill>
                  <a:srgbClr val="000000"/>
                </a:solidFill>
                <a:latin typeface="Arial" panose="020B0604020202020204" pitchFamily="34" charset="0"/>
                <a:cs typeface="Arial" panose="020B0604020202020204" pitchFamily="34" charset="0"/>
              </a:rPr>
              <a:t>         (Edom)</a:t>
            </a:r>
            <a:endParaRPr lang="en-US">
              <a:latin typeface="Arial" panose="020B0604020202020204" pitchFamily="34" charset="0"/>
              <a:cs typeface="Arial" panose="020B0604020202020204" pitchFamily="34" charset="0"/>
            </a:endParaRPr>
          </a:p>
        </p:txBody>
      </p:sp>
      <p:sp>
        <p:nvSpPr>
          <p:cNvPr id="159812" name="Text Box 270"/>
          <p:cNvSpPr txBox="1">
            <a:spLocks noChangeArrowheads="1"/>
          </p:cNvSpPr>
          <p:nvPr/>
        </p:nvSpPr>
        <p:spPr bwMode="auto">
          <a:xfrm>
            <a:off x="1795463" y="4470400"/>
            <a:ext cx="11303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p:txBody>
      </p:sp>
      <p:sp>
        <p:nvSpPr>
          <p:cNvPr id="159813" name="Rectangle 271"/>
          <p:cNvSpPr>
            <a:spLocks noChangeArrowheads="1"/>
          </p:cNvSpPr>
          <p:nvPr/>
        </p:nvSpPr>
        <p:spPr bwMode="auto">
          <a:xfrm>
            <a:off x="2046288" y="1189038"/>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159830" name="Line 288"/>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831" name="Line 289"/>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833" name="Line 302"/>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9834" name="Line 303"/>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9835" name="Line 304"/>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9836" name="Line 305"/>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9837" name="Line 306"/>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9838" name="Line 307"/>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59840" name="Line 309"/>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59841" name="Rectangle 310"/>
          <p:cNvSpPr>
            <a:spLocks noChangeArrowheads="1"/>
          </p:cNvSpPr>
          <p:nvPr/>
        </p:nvSpPr>
        <p:spPr bwMode="auto">
          <a:xfrm>
            <a:off x="1506538" y="3633788"/>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grpSp>
        <p:nvGrpSpPr>
          <p:cNvPr id="159842" name="Group 318"/>
          <p:cNvGrpSpPr>
            <a:grpSpLocks/>
          </p:cNvGrpSpPr>
          <p:nvPr/>
        </p:nvGrpSpPr>
        <p:grpSpPr bwMode="auto">
          <a:xfrm>
            <a:off x="2028827" y="1590678"/>
            <a:ext cx="963613" cy="280988"/>
            <a:chOff x="2959" y="1049"/>
            <a:chExt cx="607" cy="177"/>
          </a:xfrm>
        </p:grpSpPr>
        <p:sp>
          <p:nvSpPr>
            <p:cNvPr id="159885" name="Rectangle 319"/>
            <p:cNvSpPr>
              <a:spLocks noChangeArrowheads="1"/>
            </p:cNvSpPr>
            <p:nvPr/>
          </p:nvSpPr>
          <p:spPr bwMode="auto">
            <a:xfrm>
              <a:off x="2959" y="1049"/>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a:latin typeface="Arial" panose="020B0604020202020204" pitchFamily="34" charset="0"/>
                <a:cs typeface="Arial" panose="020B0604020202020204" pitchFamily="34" charset="0"/>
              </a:endParaRPr>
            </a:p>
          </p:txBody>
        </p:sp>
        <p:sp>
          <p:nvSpPr>
            <p:cNvPr id="159886" name="Rectangle 320"/>
            <p:cNvSpPr>
              <a:spLocks noChangeArrowheads="1"/>
            </p:cNvSpPr>
            <p:nvPr/>
          </p:nvSpPr>
          <p:spPr bwMode="auto">
            <a:xfrm>
              <a:off x="3071" y="1049"/>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59887" name="Rectangle 321"/>
            <p:cNvSpPr>
              <a:spLocks noChangeArrowheads="1"/>
            </p:cNvSpPr>
            <p:nvPr/>
          </p:nvSpPr>
          <p:spPr bwMode="auto">
            <a:xfrm>
              <a:off x="3048" y="1139"/>
              <a:ext cx="19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a:latin typeface="Arial" panose="020B0604020202020204" pitchFamily="34" charset="0"/>
                <a:cs typeface="Arial" panose="020B0604020202020204" pitchFamily="34" charset="0"/>
              </a:endParaRPr>
            </a:p>
          </p:txBody>
        </p:sp>
        <p:sp>
          <p:nvSpPr>
            <p:cNvPr id="159888" name="Rectangle 322"/>
            <p:cNvSpPr>
              <a:spLocks noChangeArrowheads="1"/>
            </p:cNvSpPr>
            <p:nvPr/>
          </p:nvSpPr>
          <p:spPr bwMode="auto">
            <a:xfrm>
              <a:off x="3227" y="1139"/>
              <a:ext cx="339"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a:latin typeface="Arial" panose="020B0604020202020204" pitchFamily="34" charset="0"/>
                <a:cs typeface="Arial" panose="020B0604020202020204" pitchFamily="34" charset="0"/>
              </a:endParaRPr>
            </a:p>
          </p:txBody>
        </p:sp>
      </p:grpSp>
      <p:grpSp>
        <p:nvGrpSpPr>
          <p:cNvPr id="159843" name="Group 323"/>
          <p:cNvGrpSpPr>
            <a:grpSpLocks/>
          </p:cNvGrpSpPr>
          <p:nvPr/>
        </p:nvGrpSpPr>
        <p:grpSpPr bwMode="auto">
          <a:xfrm>
            <a:off x="1990728" y="3101981"/>
            <a:ext cx="879476" cy="261938"/>
            <a:chOff x="2981" y="1968"/>
            <a:chExt cx="554" cy="165"/>
          </a:xfrm>
        </p:grpSpPr>
        <p:sp>
          <p:nvSpPr>
            <p:cNvPr id="159879" name="Rectangle 324"/>
            <p:cNvSpPr>
              <a:spLocks noChangeArrowheads="1"/>
            </p:cNvSpPr>
            <p:nvPr/>
          </p:nvSpPr>
          <p:spPr bwMode="auto">
            <a:xfrm>
              <a:off x="3181" y="2046"/>
              <a:ext cx="7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grpSp>
          <p:nvGrpSpPr>
            <p:cNvPr id="159880" name="Group 325"/>
            <p:cNvGrpSpPr>
              <a:grpSpLocks/>
            </p:cNvGrpSpPr>
            <p:nvPr/>
          </p:nvGrpSpPr>
          <p:grpSpPr bwMode="auto">
            <a:xfrm>
              <a:off x="2981" y="1968"/>
              <a:ext cx="554" cy="165"/>
              <a:chOff x="2981" y="2024"/>
              <a:chExt cx="554" cy="165"/>
            </a:xfrm>
          </p:grpSpPr>
          <p:sp>
            <p:nvSpPr>
              <p:cNvPr id="159881" name="Rectangle 326"/>
              <p:cNvSpPr>
                <a:spLocks noChangeArrowheads="1"/>
              </p:cNvSpPr>
              <p:nvPr/>
            </p:nvSpPr>
            <p:spPr bwMode="auto">
              <a:xfrm>
                <a:off x="2981" y="2024"/>
                <a:ext cx="10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a:latin typeface="Arial" panose="020B0604020202020204" pitchFamily="34" charset="0"/>
                  <a:cs typeface="Arial" panose="020B0604020202020204" pitchFamily="34" charset="0"/>
                </a:endParaRPr>
              </a:p>
            </p:txBody>
          </p:sp>
          <p:sp>
            <p:nvSpPr>
              <p:cNvPr id="159882" name="Rectangle 327"/>
              <p:cNvSpPr>
                <a:spLocks noChangeArrowheads="1"/>
              </p:cNvSpPr>
              <p:nvPr/>
            </p:nvSpPr>
            <p:spPr bwMode="auto">
              <a:xfrm>
                <a:off x="3071" y="2024"/>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59883" name="Rectangle 328"/>
              <p:cNvSpPr>
                <a:spLocks noChangeArrowheads="1"/>
              </p:cNvSpPr>
              <p:nvPr/>
            </p:nvSpPr>
            <p:spPr bwMode="auto">
              <a:xfrm>
                <a:off x="3272" y="2102"/>
                <a:ext cx="26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a:latin typeface="Arial" panose="020B0604020202020204" pitchFamily="34" charset="0"/>
                  <a:cs typeface="Arial" panose="020B0604020202020204" pitchFamily="34" charset="0"/>
                </a:endParaRPr>
              </a:p>
            </p:txBody>
          </p:sp>
          <p:sp>
            <p:nvSpPr>
              <p:cNvPr id="159884" name="Rectangle 329"/>
              <p:cNvSpPr>
                <a:spLocks noChangeArrowheads="1"/>
              </p:cNvSpPr>
              <p:nvPr/>
            </p:nvSpPr>
            <p:spPr bwMode="auto">
              <a:xfrm>
                <a:off x="3506" y="2102"/>
                <a:ext cx="2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grpSp>
      </p:grpSp>
      <p:grpSp>
        <p:nvGrpSpPr>
          <p:cNvPr id="159844" name="Group 330"/>
          <p:cNvGrpSpPr>
            <a:grpSpLocks/>
          </p:cNvGrpSpPr>
          <p:nvPr/>
        </p:nvGrpSpPr>
        <p:grpSpPr bwMode="auto">
          <a:xfrm>
            <a:off x="2000252" y="5111759"/>
            <a:ext cx="1019176" cy="279401"/>
            <a:chOff x="2948" y="3234"/>
            <a:chExt cx="642" cy="176"/>
          </a:xfrm>
        </p:grpSpPr>
        <p:sp>
          <p:nvSpPr>
            <p:cNvPr id="159874" name="Rectangle 331"/>
            <p:cNvSpPr>
              <a:spLocks noChangeArrowheads="1"/>
            </p:cNvSpPr>
            <p:nvPr/>
          </p:nvSpPr>
          <p:spPr bwMode="auto">
            <a:xfrm>
              <a:off x="2948" y="3290"/>
              <a:ext cx="2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59875" name="Group 332"/>
            <p:cNvGrpSpPr>
              <a:grpSpLocks/>
            </p:cNvGrpSpPr>
            <p:nvPr/>
          </p:nvGrpSpPr>
          <p:grpSpPr bwMode="auto">
            <a:xfrm>
              <a:off x="2970" y="3234"/>
              <a:ext cx="620" cy="176"/>
              <a:chOff x="2970" y="3290"/>
              <a:chExt cx="620" cy="176"/>
            </a:xfrm>
          </p:grpSpPr>
          <p:sp>
            <p:nvSpPr>
              <p:cNvPr id="159876" name="Rectangle 333"/>
              <p:cNvSpPr>
                <a:spLocks noChangeArrowheads="1"/>
              </p:cNvSpPr>
              <p:nvPr/>
            </p:nvSpPr>
            <p:spPr bwMode="auto">
              <a:xfrm>
                <a:off x="2970" y="3290"/>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59877" name="Rectangle 334"/>
              <p:cNvSpPr>
                <a:spLocks noChangeArrowheads="1"/>
              </p:cNvSpPr>
              <p:nvPr/>
            </p:nvSpPr>
            <p:spPr bwMode="auto">
              <a:xfrm>
                <a:off x="3082" y="3290"/>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59878" name="Rectangle 335"/>
              <p:cNvSpPr>
                <a:spLocks noChangeArrowheads="1"/>
              </p:cNvSpPr>
              <p:nvPr/>
            </p:nvSpPr>
            <p:spPr bwMode="auto">
              <a:xfrm>
                <a:off x="3093" y="3379"/>
                <a:ext cx="497"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a:latin typeface="Arial" panose="020B0604020202020204" pitchFamily="34" charset="0"/>
                  <a:cs typeface="Arial" panose="020B0604020202020204" pitchFamily="34" charset="0"/>
                </a:endParaRPr>
              </a:p>
            </p:txBody>
          </p:sp>
        </p:grpSp>
      </p:grpSp>
      <p:sp>
        <p:nvSpPr>
          <p:cNvPr id="159845" name="Rectangle 341"/>
          <p:cNvSpPr>
            <a:spLocks noChangeArrowheads="1"/>
          </p:cNvSpPr>
          <p:nvPr/>
        </p:nvSpPr>
        <p:spPr bwMode="auto">
          <a:xfrm>
            <a:off x="5654675" y="0"/>
            <a:ext cx="4403725" cy="7772400"/>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59846" name="Text Box 343"/>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159847" name="Group 344"/>
          <p:cNvGrpSpPr>
            <a:grpSpLocks/>
          </p:cNvGrpSpPr>
          <p:nvPr/>
        </p:nvGrpSpPr>
        <p:grpSpPr bwMode="auto">
          <a:xfrm>
            <a:off x="1800227" y="6081724"/>
            <a:ext cx="1147763" cy="280988"/>
            <a:chOff x="2836" y="3844"/>
            <a:chExt cx="723" cy="177"/>
          </a:xfrm>
        </p:grpSpPr>
        <p:sp>
          <p:nvSpPr>
            <p:cNvPr id="159868" name="Rectangle 345"/>
            <p:cNvSpPr>
              <a:spLocks noChangeArrowheads="1"/>
            </p:cNvSpPr>
            <p:nvPr/>
          </p:nvSpPr>
          <p:spPr bwMode="auto">
            <a:xfrm>
              <a:off x="2836"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59869" name="Group 346"/>
            <p:cNvGrpSpPr>
              <a:grpSpLocks/>
            </p:cNvGrpSpPr>
            <p:nvPr/>
          </p:nvGrpSpPr>
          <p:grpSpPr bwMode="auto">
            <a:xfrm>
              <a:off x="2948" y="3844"/>
              <a:ext cx="611" cy="177"/>
              <a:chOff x="2948" y="3904"/>
              <a:chExt cx="611" cy="177"/>
            </a:xfrm>
          </p:grpSpPr>
          <p:sp>
            <p:nvSpPr>
              <p:cNvPr id="159870" name="Rectangle 347"/>
              <p:cNvSpPr>
                <a:spLocks noChangeArrowheads="1"/>
              </p:cNvSpPr>
              <p:nvPr/>
            </p:nvSpPr>
            <p:spPr bwMode="auto">
              <a:xfrm>
                <a:off x="2948"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59871" name="Rectangle 348"/>
              <p:cNvSpPr>
                <a:spLocks noChangeArrowheads="1"/>
              </p:cNvSpPr>
              <p:nvPr/>
            </p:nvSpPr>
            <p:spPr bwMode="auto">
              <a:xfrm>
                <a:off x="3060" y="3904"/>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59872" name="Rectangle 349"/>
              <p:cNvSpPr>
                <a:spLocks noChangeArrowheads="1"/>
              </p:cNvSpPr>
              <p:nvPr/>
            </p:nvSpPr>
            <p:spPr bwMode="auto">
              <a:xfrm>
                <a:off x="2981" y="3994"/>
                <a:ext cx="25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sp>
            <p:nvSpPr>
              <p:cNvPr id="159873" name="Rectangle 350"/>
              <p:cNvSpPr>
                <a:spLocks noChangeArrowheads="1"/>
              </p:cNvSpPr>
              <p:nvPr/>
            </p:nvSpPr>
            <p:spPr bwMode="auto">
              <a:xfrm>
                <a:off x="3216" y="3994"/>
                <a:ext cx="34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a:latin typeface="Arial" panose="020B0604020202020204" pitchFamily="34" charset="0"/>
                  <a:cs typeface="Arial" panose="020B0604020202020204" pitchFamily="34" charset="0"/>
                </a:endParaRPr>
              </a:p>
            </p:txBody>
          </p:sp>
        </p:grpSp>
      </p:grpSp>
      <p:sp>
        <p:nvSpPr>
          <p:cNvPr id="159848" name="Rectangle 353"/>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59849" name="Picture 3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57042" y="371476"/>
            <a:ext cx="4081463" cy="710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214820" name="Text Box 356"/>
          <p:cNvSpPr txBox="1">
            <a:spLocks noChangeArrowheads="1"/>
          </p:cNvSpPr>
          <p:nvPr/>
        </p:nvSpPr>
        <p:spPr bwMode="auto">
          <a:xfrm>
            <a:off x="6727825" y="4916488"/>
            <a:ext cx="2470150" cy="1077218"/>
          </a:xfrm>
          <a:prstGeom prst="rect">
            <a:avLst/>
          </a:prstGeom>
          <a:noFill/>
          <a:ln w="12700">
            <a:noFill/>
            <a:miter lim="800000"/>
            <a:headEnd/>
            <a:tailEnd/>
          </a:ln>
          <a:effectLst/>
        </p:spPr>
        <p:txBody>
          <a:bodyPr>
            <a:spAutoFit/>
          </a:bodyPr>
          <a:lstStyle/>
          <a:p>
            <a:pPr marL="242888" indent="-242888" algn="l">
              <a:spcBef>
                <a:spcPct val="50000"/>
              </a:spcBef>
              <a:defRPr/>
            </a:pPr>
            <a:r>
              <a:rPr lang="en-US" sz="3200" b="1" dirty="0">
                <a:solidFill>
                  <a:srgbClr val="FFF819"/>
                </a:solidFill>
                <a:effectLst>
                  <a:outerShdw blurRad="50800" dist="76200" dir="2700000" algn="tl" rotWithShape="0">
                    <a:srgbClr val="000000">
                      <a:alpha val="98000"/>
                    </a:srgbClr>
                  </a:outerShdw>
                </a:effectLst>
                <a:latin typeface="Arial" panose="020B0604020202020204" pitchFamily="34" charset="0"/>
                <a:ea typeface="+mn-ea"/>
                <a:cs typeface="Arial" panose="020B0604020202020204" pitchFamily="34" charset="0"/>
              </a:rPr>
              <a:t>“</a:t>
            </a:r>
            <a:r>
              <a:rPr lang="ar-JO" sz="3200" b="1" dirty="0">
                <a:solidFill>
                  <a:srgbClr val="FFF819"/>
                </a:solidFill>
                <a:effectLst>
                  <a:outerShdw blurRad="50800" dist="76200" dir="2700000" algn="tl" rotWithShape="0">
                    <a:srgbClr val="000000">
                      <a:alpha val="98000"/>
                    </a:srgbClr>
                  </a:outerShdw>
                </a:effectLst>
                <a:latin typeface="Arial" panose="020B0604020202020204" pitchFamily="34" charset="0"/>
                <a:ea typeface="+mn-ea"/>
                <a:cs typeface="Arial" panose="020B0604020202020204" pitchFamily="34" charset="0"/>
              </a:rPr>
              <a:t>كان للعربية جواهر ".</a:t>
            </a:r>
            <a:endParaRPr lang="en-US" sz="3200" b="1" dirty="0">
              <a:solidFill>
                <a:srgbClr val="FFF819"/>
              </a:solidFill>
              <a:effectLst>
                <a:outerShdw blurRad="50800" dist="76200" dir="2700000" algn="tl" rotWithShape="0">
                  <a:srgbClr val="000000">
                    <a:alpha val="98000"/>
                  </a:srgbClr>
                </a:outerShdw>
              </a:effectLst>
              <a:latin typeface="Arial" panose="020B0604020202020204" pitchFamily="34" charset="0"/>
              <a:ea typeface="+mn-ea"/>
              <a:cs typeface="Arial" panose="020B0604020202020204" pitchFamily="34" charset="0"/>
            </a:endParaRPr>
          </a:p>
        </p:txBody>
      </p:sp>
      <p:sp>
        <p:nvSpPr>
          <p:cNvPr id="1214821" name="Rectangle 357"/>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14823" name="Rectangle 359"/>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59854" name="Rectangle 366"/>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214835" name="Rectangle 371"/>
          <p:cNvSpPr>
            <a:spLocks noChangeArrowheads="1"/>
          </p:cNvSpPr>
          <p:nvPr/>
        </p:nvSpPr>
        <p:spPr bwMode="auto">
          <a:xfrm>
            <a:off x="6810375" y="7080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14837" name="Rectangle 373"/>
          <p:cNvSpPr>
            <a:spLocks noChangeArrowheads="1"/>
          </p:cNvSpPr>
          <p:nvPr/>
        </p:nvSpPr>
        <p:spPr bwMode="auto">
          <a:xfrm>
            <a:off x="6980238" y="7366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59858" name="Text Box 383"/>
          <p:cNvSpPr txBox="1">
            <a:spLocks noChangeArrowheads="1"/>
          </p:cNvSpPr>
          <p:nvPr/>
        </p:nvSpPr>
        <p:spPr bwMode="auto">
          <a:xfrm>
            <a:off x="9022410" y="751911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77</a:t>
            </a:r>
          </a:p>
        </p:txBody>
      </p:sp>
      <p:sp>
        <p:nvSpPr>
          <p:cNvPr id="159859" name="Text Box 384"/>
          <p:cNvSpPr txBox="1">
            <a:spLocks noChangeArrowheads="1"/>
          </p:cNvSpPr>
          <p:nvPr/>
        </p:nvSpPr>
        <p:spPr bwMode="auto">
          <a:xfrm>
            <a:off x="8574335" y="7515940"/>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14850" name="Rectangle 386"/>
          <p:cNvSpPr>
            <a:spLocks noChangeArrowheads="1"/>
          </p:cNvSpPr>
          <p:nvPr/>
        </p:nvSpPr>
        <p:spPr bwMode="auto">
          <a:xfrm>
            <a:off x="3841750" y="446088"/>
            <a:ext cx="1219200" cy="10477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15" name="Group 385"/>
          <p:cNvGrpSpPr>
            <a:grpSpLocks/>
          </p:cNvGrpSpPr>
          <p:nvPr/>
        </p:nvGrpSpPr>
        <p:grpSpPr bwMode="auto">
          <a:xfrm>
            <a:off x="5792788" y="4319588"/>
            <a:ext cx="3713162" cy="2227262"/>
            <a:chOff x="3649" y="2721"/>
            <a:chExt cx="2339" cy="1403"/>
          </a:xfrm>
        </p:grpSpPr>
        <p:sp>
          <p:nvSpPr>
            <p:cNvPr id="1214819" name="Rectangle 355"/>
            <p:cNvSpPr>
              <a:spLocks noChangeArrowheads="1"/>
            </p:cNvSpPr>
            <p:nvPr/>
          </p:nvSpPr>
          <p:spPr bwMode="auto">
            <a:xfrm>
              <a:off x="3649" y="2854"/>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sp>
          <p:nvSpPr>
            <p:cNvPr id="1214824" name="AutoShape 360"/>
            <p:cNvSpPr>
              <a:spLocks noChangeArrowheads="1"/>
            </p:cNvSpPr>
            <p:nvPr/>
          </p:nvSpPr>
          <p:spPr bwMode="auto">
            <a:xfrm>
              <a:off x="3657" y="2721"/>
              <a:ext cx="2331" cy="140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nvGrpSpPr>
          <p:cNvPr id="166" name="Group 396"/>
          <p:cNvGrpSpPr>
            <a:grpSpLocks/>
          </p:cNvGrpSpPr>
          <p:nvPr/>
        </p:nvGrpSpPr>
        <p:grpSpPr bwMode="auto">
          <a:xfrm>
            <a:off x="122238" y="679450"/>
            <a:ext cx="1416050" cy="6022975"/>
            <a:chOff x="38" y="450"/>
            <a:chExt cx="892" cy="3794"/>
          </a:xfrm>
        </p:grpSpPr>
        <p:sp>
          <p:nvSpPr>
            <p:cNvPr id="167"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68"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69"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70"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71"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i="1" u="sng" dirty="0">
                <a:solidFill>
                  <a:srgbClr val="000000"/>
                </a:solidFill>
                <a:latin typeface="Arial" panose="020B0604020202020204" pitchFamily="34" charset="0"/>
                <a:ea typeface="+mn-ea"/>
                <a:cs typeface="Arial" panose="020B0604020202020204" pitchFamily="34" charset="0"/>
              </a:endParaRPr>
            </a:p>
          </p:txBody>
        </p:sp>
      </p:grpSp>
      <p:sp>
        <p:nvSpPr>
          <p:cNvPr id="172" name="Line 423"/>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algn="l" rtl="0" eaLnBrk="0" fontAlgn="base" hangingPunct="0">
              <a:spcBef>
                <a:spcPct val="0"/>
              </a:spcBef>
              <a:spcAft>
                <a:spcPct val="0"/>
              </a:spcAft>
            </a:pPr>
            <a:endParaRPr lang="en-US">
              <a:latin typeface="Arial" panose="020B0604020202020204" pitchFamily="34" charset="0"/>
              <a:cs typeface="Arial" panose="020B0604020202020204" pitchFamily="34" charset="0"/>
            </a:endParaRPr>
          </a:p>
        </p:txBody>
      </p:sp>
      <p:sp>
        <p:nvSpPr>
          <p:cNvPr id="173" name="Rectangle 449"/>
          <p:cNvSpPr>
            <a:spLocks noChangeArrowheads="1"/>
          </p:cNvSpPr>
          <p:nvPr/>
        </p:nvSpPr>
        <p:spPr bwMode="auto">
          <a:xfrm>
            <a:off x="1916113" y="2735340"/>
            <a:ext cx="54983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dirty="0">
              <a:latin typeface="Arial" panose="020B0604020202020204" pitchFamily="34" charset="0"/>
              <a:cs typeface="Arial" panose="020B0604020202020204" pitchFamily="34" charset="0"/>
            </a:endParaRPr>
          </a:p>
        </p:txBody>
      </p:sp>
      <p:sp>
        <p:nvSpPr>
          <p:cNvPr id="174" name="Rectangle 450"/>
          <p:cNvSpPr>
            <a:spLocks noChangeArrowheads="1"/>
          </p:cNvSpPr>
          <p:nvPr/>
        </p:nvSpPr>
        <p:spPr bwMode="auto">
          <a:xfrm>
            <a:off x="2117725" y="1884440"/>
            <a:ext cx="5001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dirty="0">
              <a:latin typeface="Arial" panose="020B0604020202020204" pitchFamily="34" charset="0"/>
              <a:cs typeface="Arial" panose="020B0604020202020204" pitchFamily="34" charset="0"/>
            </a:endParaRPr>
          </a:p>
        </p:txBody>
      </p:sp>
      <p:sp>
        <p:nvSpPr>
          <p:cNvPr id="175" name="Rectangle 451"/>
          <p:cNvSpPr>
            <a:spLocks noChangeArrowheads="1"/>
          </p:cNvSpPr>
          <p:nvPr/>
        </p:nvSpPr>
        <p:spPr bwMode="auto">
          <a:xfrm>
            <a:off x="2078038" y="2490865"/>
            <a:ext cx="3334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dirty="0">
              <a:latin typeface="Arial" panose="020B0604020202020204" pitchFamily="34" charset="0"/>
              <a:cs typeface="Arial" panose="020B0604020202020204" pitchFamily="34" charset="0"/>
            </a:endParaRPr>
          </a:p>
        </p:txBody>
      </p:sp>
      <p:sp>
        <p:nvSpPr>
          <p:cNvPr id="176" name="Rectangle 452"/>
          <p:cNvSpPr>
            <a:spLocks noChangeArrowheads="1"/>
          </p:cNvSpPr>
          <p:nvPr/>
        </p:nvSpPr>
        <p:spPr bwMode="auto">
          <a:xfrm>
            <a:off x="2189163" y="2171777"/>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dirty="0">
              <a:latin typeface="Arial" panose="020B0604020202020204" pitchFamily="34" charset="0"/>
              <a:cs typeface="Arial" panose="020B0604020202020204" pitchFamily="34" charset="0"/>
            </a:endParaRPr>
          </a:p>
        </p:txBody>
      </p:sp>
      <p:sp>
        <p:nvSpPr>
          <p:cNvPr id="177" name="Rectangle 453"/>
          <p:cNvSpPr>
            <a:spLocks noChangeArrowheads="1"/>
          </p:cNvSpPr>
          <p:nvPr/>
        </p:nvSpPr>
        <p:spPr bwMode="auto">
          <a:xfrm>
            <a:off x="1966913" y="3467177"/>
            <a:ext cx="302968"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dirty="0">
              <a:latin typeface="Arial" panose="020B0604020202020204" pitchFamily="34" charset="0"/>
              <a:cs typeface="Arial" panose="020B0604020202020204" pitchFamily="34" charset="0"/>
            </a:endParaRPr>
          </a:p>
        </p:txBody>
      </p:sp>
      <p:sp>
        <p:nvSpPr>
          <p:cNvPr id="178" name="Rectangle 454"/>
          <p:cNvSpPr>
            <a:spLocks noChangeArrowheads="1"/>
          </p:cNvSpPr>
          <p:nvPr/>
        </p:nvSpPr>
        <p:spPr bwMode="auto">
          <a:xfrm>
            <a:off x="1820863" y="4099002"/>
            <a:ext cx="50334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dirty="0">
              <a:latin typeface="Arial" panose="020B0604020202020204" pitchFamily="34" charset="0"/>
              <a:cs typeface="Arial" panose="020B0604020202020204" pitchFamily="34" charset="0"/>
            </a:endParaRPr>
          </a:p>
        </p:txBody>
      </p:sp>
      <p:sp>
        <p:nvSpPr>
          <p:cNvPr id="179"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180" name="Rectangle 456"/>
          <p:cNvSpPr>
            <a:spLocks noChangeArrowheads="1"/>
          </p:cNvSpPr>
          <p:nvPr/>
        </p:nvSpPr>
        <p:spPr bwMode="auto">
          <a:xfrm>
            <a:off x="2058988" y="1004888"/>
            <a:ext cx="40876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يونان</a:t>
            </a:r>
            <a:endParaRPr lang="en-US" sz="1800" dirty="0">
              <a:latin typeface="Arial" panose="020B0604020202020204" pitchFamily="34" charset="0"/>
              <a:cs typeface="Arial" panose="020B0604020202020204" pitchFamily="34" charset="0"/>
            </a:endParaRPr>
          </a:p>
        </p:txBody>
      </p:sp>
      <p:sp>
        <p:nvSpPr>
          <p:cNvPr id="181" name="Rectangle 457"/>
          <p:cNvSpPr>
            <a:spLocks noChangeArrowheads="1"/>
          </p:cNvSpPr>
          <p:nvPr/>
        </p:nvSpPr>
        <p:spPr bwMode="auto">
          <a:xfrm>
            <a:off x="2162175" y="511252"/>
            <a:ext cx="58830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dirty="0">
              <a:latin typeface="Arial" panose="020B0604020202020204" pitchFamily="34" charset="0"/>
              <a:cs typeface="Arial" panose="020B0604020202020204" pitchFamily="34" charset="0"/>
            </a:endParaRPr>
          </a:p>
        </p:txBody>
      </p:sp>
      <p:sp>
        <p:nvSpPr>
          <p:cNvPr id="182" name="Rectangle 458"/>
          <p:cNvSpPr>
            <a:spLocks noChangeArrowheads="1"/>
          </p:cNvSpPr>
          <p:nvPr/>
        </p:nvSpPr>
        <p:spPr bwMode="auto">
          <a:xfrm>
            <a:off x="2044700" y="801765"/>
            <a:ext cx="46326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dirty="0">
              <a:latin typeface="Arial" panose="020B0604020202020204" pitchFamily="34" charset="0"/>
              <a:cs typeface="Arial" panose="020B0604020202020204" pitchFamily="34" charset="0"/>
            </a:endParaRPr>
          </a:p>
        </p:txBody>
      </p:sp>
      <p:sp>
        <p:nvSpPr>
          <p:cNvPr id="183"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dirty="0">
              <a:latin typeface="Arial" panose="020B0604020202020204" pitchFamily="34" charset="0"/>
              <a:cs typeface="Arial" panose="020B0604020202020204" pitchFamily="34" charset="0"/>
            </a:endParaRPr>
          </a:p>
        </p:txBody>
      </p:sp>
      <p:sp>
        <p:nvSpPr>
          <p:cNvPr id="184"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dirty="0">
              <a:latin typeface="Arial" panose="020B0604020202020204" pitchFamily="34" charset="0"/>
              <a:cs typeface="Arial" panose="020B0604020202020204" pitchFamily="34" charset="0"/>
            </a:endParaRPr>
          </a:p>
        </p:txBody>
      </p:sp>
      <p:sp>
        <p:nvSpPr>
          <p:cNvPr id="185"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dirty="0">
              <a:latin typeface="Arial" panose="020B0604020202020204" pitchFamily="34" charset="0"/>
              <a:cs typeface="Arial" panose="020B0604020202020204" pitchFamily="34" charset="0"/>
            </a:endParaRPr>
          </a:p>
        </p:txBody>
      </p:sp>
      <p:sp>
        <p:nvSpPr>
          <p:cNvPr id="186" name="Rectangle 462"/>
          <p:cNvSpPr>
            <a:spLocks noChangeArrowheads="1"/>
          </p:cNvSpPr>
          <p:nvPr/>
        </p:nvSpPr>
        <p:spPr bwMode="auto">
          <a:xfrm>
            <a:off x="1851025" y="6672263"/>
            <a:ext cx="39914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زكريا</a:t>
            </a:r>
            <a:endParaRPr lang="en-US" sz="1800" dirty="0">
              <a:latin typeface="Arial" panose="020B0604020202020204" pitchFamily="34" charset="0"/>
              <a:cs typeface="Arial" panose="020B0604020202020204" pitchFamily="34" charset="0"/>
            </a:endParaRPr>
          </a:p>
        </p:txBody>
      </p:sp>
      <p:sp>
        <p:nvSpPr>
          <p:cNvPr id="187"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dirty="0">
              <a:latin typeface="Arial" panose="020B0604020202020204" pitchFamily="34" charset="0"/>
              <a:cs typeface="Arial" panose="020B0604020202020204" pitchFamily="34" charset="0"/>
            </a:endParaRPr>
          </a:p>
        </p:txBody>
      </p:sp>
      <p:sp>
        <p:nvSpPr>
          <p:cNvPr id="188"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189" name="Rectangle 485"/>
          <p:cNvSpPr>
            <a:spLocks noChangeArrowheads="1"/>
          </p:cNvSpPr>
          <p:nvPr/>
        </p:nvSpPr>
        <p:spPr bwMode="auto">
          <a:xfrm>
            <a:off x="1735138" y="3792615"/>
            <a:ext cx="787075"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dirty="0">
              <a:latin typeface="Arial" panose="020B0604020202020204" pitchFamily="34" charset="0"/>
              <a:cs typeface="Arial" panose="020B0604020202020204" pitchFamily="34" charset="0"/>
            </a:endParaRPr>
          </a:p>
        </p:txBody>
      </p:sp>
      <p:sp>
        <p:nvSpPr>
          <p:cNvPr id="190"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191" name="Group 435"/>
          <p:cNvGrpSpPr>
            <a:grpSpLocks/>
          </p:cNvGrpSpPr>
          <p:nvPr/>
        </p:nvGrpSpPr>
        <p:grpSpPr bwMode="auto">
          <a:xfrm>
            <a:off x="5092700" y="2758932"/>
            <a:ext cx="4700587" cy="1204912"/>
            <a:chOff x="3187" y="1571"/>
            <a:chExt cx="2961" cy="759"/>
          </a:xfrm>
        </p:grpSpPr>
        <p:sp>
          <p:nvSpPr>
            <p:cNvPr id="192"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93"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162" name="Picture 161">
            <a:extLst>
              <a:ext uri="{FF2B5EF4-FFF2-40B4-BE49-F238E27FC236}">
                <a16:creationId xmlns:a16="http://schemas.microsoft.com/office/drawing/2014/main" id="{6324C3C2-9F3F-AB27-ED84-032A31F60294}"/>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194" name="Rectangle 291">
            <a:extLst>
              <a:ext uri="{FF2B5EF4-FFF2-40B4-BE49-F238E27FC236}">
                <a16:creationId xmlns:a16="http://schemas.microsoft.com/office/drawing/2014/main" id="{AFC005CA-9996-414E-13E2-48FF22B7E4F0}"/>
              </a:ext>
            </a:extLst>
          </p:cNvPr>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14850"/>
                                        </p:tgtEl>
                                        <p:attrNameLst>
                                          <p:attrName>style.visibility</p:attrName>
                                        </p:attrNameLst>
                                      </p:cBhvr>
                                      <p:to>
                                        <p:strVal val="visible"/>
                                      </p:to>
                                    </p:set>
                                    <p:anim calcmode="lin" valueType="num">
                                      <p:cBhvr>
                                        <p:cTn id="7" dur="500" fill="hold"/>
                                        <p:tgtEl>
                                          <p:spTgt spid="1214850"/>
                                        </p:tgtEl>
                                        <p:attrNameLst>
                                          <p:attrName>ppt_w</p:attrName>
                                        </p:attrNameLst>
                                      </p:cBhvr>
                                      <p:tavLst>
                                        <p:tav tm="0">
                                          <p:val>
                                            <p:fltVal val="0"/>
                                          </p:val>
                                        </p:tav>
                                        <p:tav tm="100000">
                                          <p:val>
                                            <p:strVal val="#ppt_w"/>
                                          </p:val>
                                        </p:tav>
                                      </p:tavLst>
                                    </p:anim>
                                    <p:anim calcmode="lin" valueType="num">
                                      <p:cBhvr>
                                        <p:cTn id="8" dur="500" fill="hold"/>
                                        <p:tgtEl>
                                          <p:spTgt spid="1214850"/>
                                        </p:tgtEl>
                                        <p:attrNameLst>
                                          <p:attrName>ppt_h</p:attrName>
                                        </p:attrNameLst>
                                      </p:cBhvr>
                                      <p:tavLst>
                                        <p:tav tm="0">
                                          <p:val>
                                            <p:fltVal val="0"/>
                                          </p:val>
                                        </p:tav>
                                        <p:tav tm="100000">
                                          <p:val>
                                            <p:strVal val="#ppt_h"/>
                                          </p:val>
                                        </p:tav>
                                      </p:tavLst>
                                    </p:anim>
                                    <p:anim calcmode="lin" valueType="num">
                                      <p:cBhvr>
                                        <p:cTn id="9" dur="500" fill="hold"/>
                                        <p:tgtEl>
                                          <p:spTgt spid="1214850"/>
                                        </p:tgtEl>
                                        <p:attrNameLst>
                                          <p:attrName>ppt_x</p:attrName>
                                        </p:attrNameLst>
                                      </p:cBhvr>
                                      <p:tavLst>
                                        <p:tav tm="0">
                                          <p:val>
                                            <p:fltVal val="0.5"/>
                                          </p:val>
                                        </p:tav>
                                        <p:tav tm="100000">
                                          <p:val>
                                            <p:strVal val="#ppt_x"/>
                                          </p:val>
                                        </p:tav>
                                      </p:tavLst>
                                    </p:anim>
                                    <p:anim calcmode="lin" valueType="num">
                                      <p:cBhvr>
                                        <p:cTn id="10" dur="500" fill="hold"/>
                                        <p:tgtEl>
                                          <p:spTgt spid="121485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nodeType="afterGroup">
                            <p:stCondLst>
                              <p:cond delay="1000"/>
                            </p:stCondLst>
                            <p:childTnLst>
                              <p:par>
                                <p:cTn id="17" presetID="22" presetClass="entr" presetSubtype="1" fill="hold" grpId="0" nodeType="afterEffect">
                                  <p:stCondLst>
                                    <p:cond delay="0"/>
                                  </p:stCondLst>
                                  <p:iterate type="lt">
                                    <p:tmPct val="0"/>
                                  </p:iterate>
                                  <p:childTnLst>
                                    <p:set>
                                      <p:cBhvr>
                                        <p:cTn id="18" dur="1" fill="hold">
                                          <p:stCondLst>
                                            <p:cond delay="0"/>
                                          </p:stCondLst>
                                        </p:cTn>
                                        <p:tgtEl>
                                          <p:spTgt spid="1214820"/>
                                        </p:tgtEl>
                                        <p:attrNameLst>
                                          <p:attrName>style.visibility</p:attrName>
                                        </p:attrNameLst>
                                      </p:cBhvr>
                                      <p:to>
                                        <p:strVal val="visible"/>
                                      </p:to>
                                    </p:set>
                                    <p:animEffect transition="in" filter="wipe(up)">
                                      <p:cBhvr>
                                        <p:cTn id="19" dur="2000"/>
                                        <p:tgtEl>
                                          <p:spTgt spid="1214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820" grpId="0"/>
      <p:bldP spid="1214850" grpId="0" animBg="1"/>
    </p:bldLst>
  </p:timing>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1793" name="Rectangle 349"/>
          <p:cNvSpPr>
            <a:spLocks noChangeArrowheads="1"/>
          </p:cNvSpPr>
          <p:nvPr/>
        </p:nvSpPr>
        <p:spPr bwMode="auto">
          <a:xfrm>
            <a:off x="5556250" y="0"/>
            <a:ext cx="4502150" cy="7772400"/>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1794" name="Rectangle 2"/>
          <p:cNvSpPr>
            <a:spLocks noChangeArrowheads="1"/>
          </p:cNvSpPr>
          <p:nvPr/>
        </p:nvSpPr>
        <p:spPr bwMode="auto">
          <a:xfrm>
            <a:off x="4681538" y="1214438"/>
            <a:ext cx="6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a:latin typeface="Arial" panose="020B0604020202020204" pitchFamily="34" charset="0"/>
              <a:cs typeface="Arial" panose="020B0604020202020204" pitchFamily="34" charset="0"/>
            </a:endParaRPr>
          </a:p>
        </p:txBody>
      </p:sp>
      <p:sp>
        <p:nvSpPr>
          <p:cNvPr id="161795"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61796" name="Rectangle 121"/>
          <p:cNvSpPr>
            <a:spLocks noChangeArrowheads="1"/>
          </p:cNvSpPr>
          <p:nvPr/>
        </p:nvSpPr>
        <p:spPr bwMode="auto">
          <a:xfrm>
            <a:off x="3930082" y="4365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61797" name="Group 122"/>
          <p:cNvGrpSpPr>
            <a:grpSpLocks/>
          </p:cNvGrpSpPr>
          <p:nvPr/>
        </p:nvGrpSpPr>
        <p:grpSpPr bwMode="auto">
          <a:xfrm>
            <a:off x="3879850" y="68263"/>
            <a:ext cx="1300163" cy="428625"/>
            <a:chOff x="4566" y="424"/>
            <a:chExt cx="819" cy="270"/>
          </a:xfrm>
        </p:grpSpPr>
        <p:sp>
          <p:nvSpPr>
            <p:cNvPr id="161968" name="Rectangle 123"/>
            <p:cNvSpPr>
              <a:spLocks noChangeArrowheads="1"/>
            </p:cNvSpPr>
            <p:nvPr/>
          </p:nvSpPr>
          <p:spPr bwMode="auto">
            <a:xfrm>
              <a:off x="4566" y="424"/>
              <a:ext cx="819"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Untangling The</a:t>
              </a:r>
              <a:endParaRPr lang="en-US">
                <a:latin typeface="Arial" panose="020B0604020202020204" pitchFamily="34" charset="0"/>
                <a:cs typeface="Arial" panose="020B0604020202020204" pitchFamily="34" charset="0"/>
              </a:endParaRPr>
            </a:p>
          </p:txBody>
        </p:sp>
        <p:sp>
          <p:nvSpPr>
            <p:cNvPr id="161969" name="Rectangle 124"/>
            <p:cNvSpPr>
              <a:spLocks noChangeArrowheads="1"/>
            </p:cNvSpPr>
            <p:nvPr/>
          </p:nvSpPr>
          <p:spPr bwMode="auto">
            <a:xfrm>
              <a:off x="4718" y="558"/>
              <a:ext cx="526"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Prophets!</a:t>
              </a:r>
              <a:endParaRPr lang="en-US">
                <a:latin typeface="Arial" panose="020B0604020202020204" pitchFamily="34" charset="0"/>
                <a:cs typeface="Arial" panose="020B0604020202020204" pitchFamily="34" charset="0"/>
              </a:endParaRPr>
            </a:p>
          </p:txBody>
        </p:sp>
      </p:grpSp>
      <p:sp>
        <p:nvSpPr>
          <p:cNvPr id="161798"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799"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00"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01" name="Rectangle 129"/>
          <p:cNvSpPr>
            <a:spLocks noChangeArrowheads="1"/>
          </p:cNvSpPr>
          <p:nvPr/>
        </p:nvSpPr>
        <p:spPr bwMode="auto">
          <a:xfrm>
            <a:off x="4125913" y="1797050"/>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02" name="Rectangle 131"/>
          <p:cNvSpPr>
            <a:spLocks noChangeArrowheads="1"/>
          </p:cNvSpPr>
          <p:nvPr/>
        </p:nvSpPr>
        <p:spPr bwMode="auto">
          <a:xfrm>
            <a:off x="4214813" y="3201988"/>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03"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1804"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1805"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1806"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1807"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08"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09"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10"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11" name="Rectangle 149"/>
          <p:cNvSpPr>
            <a:spLocks noChangeArrowheads="1"/>
          </p:cNvSpPr>
          <p:nvPr/>
        </p:nvSpPr>
        <p:spPr bwMode="auto">
          <a:xfrm>
            <a:off x="4019550" y="2897188"/>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12"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13"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14"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BEY</a:t>
            </a:r>
            <a:endParaRPr lang="en-US" sz="1600" i="1">
              <a:latin typeface="Arial" panose="020B0604020202020204" pitchFamily="34" charset="0"/>
              <a:cs typeface="Arial" panose="020B0604020202020204" pitchFamily="34" charset="0"/>
            </a:endParaRPr>
          </a:p>
        </p:txBody>
      </p:sp>
      <p:sp>
        <p:nvSpPr>
          <p:cNvPr id="161815"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SRAEL</a:t>
            </a:r>
            <a:endParaRPr lang="en-US" sz="1800" i="1">
              <a:latin typeface="Arial" panose="020B0604020202020204" pitchFamily="34" charset="0"/>
              <a:cs typeface="Arial" panose="020B0604020202020204" pitchFamily="34" charset="0"/>
            </a:endParaRPr>
          </a:p>
        </p:txBody>
      </p:sp>
      <p:sp>
        <p:nvSpPr>
          <p:cNvPr id="161816"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UST</a:t>
            </a:r>
            <a:endParaRPr lang="en-US" sz="1800" i="1">
              <a:latin typeface="Arial" panose="020B0604020202020204" pitchFamily="34" charset="0"/>
              <a:cs typeface="Arial" panose="020B0604020202020204" pitchFamily="34" charset="0"/>
            </a:endParaRPr>
          </a:p>
        </p:txBody>
      </p:sp>
      <p:sp>
        <p:nvSpPr>
          <p:cNvPr id="161817"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UST</a:t>
            </a:r>
            <a:endParaRPr lang="en-US" sz="1800" i="1">
              <a:latin typeface="Arial" panose="020B0604020202020204" pitchFamily="34" charset="0"/>
              <a:cs typeface="Arial" panose="020B0604020202020204" pitchFamily="34" charset="0"/>
            </a:endParaRPr>
          </a:p>
        </p:txBody>
      </p:sp>
      <p:sp>
        <p:nvSpPr>
          <p:cNvPr id="161818"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RABIA</a:t>
            </a:r>
            <a:endParaRPr lang="en-US" sz="1800" i="1">
              <a:latin typeface="Arial" panose="020B0604020202020204" pitchFamily="34" charset="0"/>
              <a:cs typeface="Arial" panose="020B0604020202020204" pitchFamily="34" charset="0"/>
            </a:endParaRPr>
          </a:p>
        </p:txBody>
      </p:sp>
      <p:sp>
        <p:nvSpPr>
          <p:cNvPr id="161819"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AD </a:t>
            </a:r>
            <a:endParaRPr lang="en-US" sz="1800" i="1">
              <a:latin typeface="Arial" panose="020B0604020202020204" pitchFamily="34" charset="0"/>
              <a:cs typeface="Arial" panose="020B0604020202020204" pitchFamily="34" charset="0"/>
            </a:endParaRPr>
          </a:p>
        </p:txBody>
      </p:sp>
      <p:sp>
        <p:nvSpPr>
          <p:cNvPr id="161820" name="Rectangle 170"/>
          <p:cNvSpPr>
            <a:spLocks noChangeArrowheads="1"/>
          </p:cNvSpPr>
          <p:nvPr/>
        </p:nvSpPr>
        <p:spPr bwMode="auto">
          <a:xfrm>
            <a:off x="3923732" y="74771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1821" name="Rectangle 171"/>
          <p:cNvSpPr>
            <a:spLocks noChangeArrowheads="1"/>
          </p:cNvSpPr>
          <p:nvPr/>
        </p:nvSpPr>
        <p:spPr bwMode="auto">
          <a:xfrm>
            <a:off x="3955978" y="105251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1822"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EWELS</a:t>
            </a:r>
            <a:endParaRPr lang="en-US" sz="1800" i="1">
              <a:latin typeface="Arial" panose="020B0604020202020204" pitchFamily="34" charset="0"/>
              <a:cs typeface="Arial" panose="020B0604020202020204" pitchFamily="34" charset="0"/>
            </a:endParaRPr>
          </a:p>
        </p:txBody>
      </p:sp>
      <p:sp>
        <p:nvSpPr>
          <p:cNvPr id="161823" name="Rectangle 173"/>
          <p:cNvSpPr>
            <a:spLocks noChangeArrowheads="1"/>
          </p:cNvSpPr>
          <p:nvPr/>
        </p:nvSpPr>
        <p:spPr bwMode="auto">
          <a:xfrm>
            <a:off x="3983803" y="1808163"/>
            <a:ext cx="849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61824" name="Rectangle 174"/>
          <p:cNvSpPr>
            <a:spLocks noChangeArrowheads="1"/>
          </p:cNvSpPr>
          <p:nvPr/>
        </p:nvSpPr>
        <p:spPr bwMode="auto">
          <a:xfrm>
            <a:off x="3943278" y="209391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1825" name="Rectangle 175"/>
          <p:cNvSpPr>
            <a:spLocks noChangeArrowheads="1"/>
          </p:cNvSpPr>
          <p:nvPr/>
        </p:nvSpPr>
        <p:spPr bwMode="auto">
          <a:xfrm>
            <a:off x="3902770" y="2424113"/>
            <a:ext cx="25648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1826" name="Rectangle 176"/>
          <p:cNvSpPr>
            <a:spLocks noChangeArrowheads="1"/>
          </p:cNvSpPr>
          <p:nvPr/>
        </p:nvSpPr>
        <p:spPr bwMode="auto">
          <a:xfrm>
            <a:off x="3906115" y="2754313"/>
            <a:ext cx="23884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61827"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61828"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87350"/>
            <a:ext cx="4081463" cy="710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61829"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216706" name="Rectangle 194"/>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16713" name="Rectangle 201"/>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16716" name="Text Box 204"/>
          <p:cNvSpPr txBox="1">
            <a:spLocks noChangeArrowheads="1"/>
          </p:cNvSpPr>
          <p:nvPr/>
        </p:nvSpPr>
        <p:spPr bwMode="auto">
          <a:xfrm>
            <a:off x="6769100" y="4621213"/>
            <a:ext cx="2428875" cy="1077218"/>
          </a:xfrm>
          <a:prstGeom prst="rect">
            <a:avLst/>
          </a:prstGeom>
          <a:noFill/>
          <a:ln w="12700">
            <a:noFill/>
            <a:miter lim="800000"/>
            <a:headEnd/>
            <a:tailEnd/>
          </a:ln>
          <a:effectLst/>
        </p:spPr>
        <p:txBody>
          <a:bodyPr>
            <a:spAutoFit/>
          </a:bodyPr>
          <a:lstStyle/>
          <a:p>
            <a:pPr marL="176213" indent="-176213" algn="l">
              <a:spcBef>
                <a:spcPct val="50000"/>
              </a:spcBef>
              <a:defRPr/>
            </a:pPr>
            <a:r>
              <a:rPr lang="ar-JO"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إسرائيل يجب أن تطيع فقط!"</a:t>
            </a:r>
            <a:endParaRPr lang="en-US"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endParaRPr>
          </a:p>
        </p:txBody>
      </p:sp>
      <p:sp>
        <p:nvSpPr>
          <p:cNvPr id="1216700" name="Rectangle 188"/>
          <p:cNvSpPr>
            <a:spLocks noChangeArrowheads="1"/>
          </p:cNvSpPr>
          <p:nvPr/>
        </p:nvSpPr>
        <p:spPr bwMode="auto">
          <a:xfrm>
            <a:off x="3829050" y="457200"/>
            <a:ext cx="373063" cy="2725738"/>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61836" name="Rectangle 231"/>
          <p:cNvSpPr>
            <a:spLocks noChangeArrowheads="1"/>
          </p:cNvSpPr>
          <p:nvPr/>
        </p:nvSpPr>
        <p:spPr bwMode="auto">
          <a:xfrm>
            <a:off x="104775" y="7426325"/>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61837" name="Text Box 232"/>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61838" name="Line 233"/>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39" name="Line 234"/>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40" name="Rectangle 235"/>
          <p:cNvSpPr>
            <a:spLocks noChangeArrowheads="1"/>
          </p:cNvSpPr>
          <p:nvPr/>
        </p:nvSpPr>
        <p:spPr bwMode="auto">
          <a:xfrm>
            <a:off x="2044700" y="5197475"/>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41" name="Rectangle 236"/>
          <p:cNvSpPr>
            <a:spLocks noChangeArrowheads="1"/>
          </p:cNvSpPr>
          <p:nvPr/>
        </p:nvSpPr>
        <p:spPr bwMode="auto">
          <a:xfrm>
            <a:off x="2079625" y="5197475"/>
            <a:ext cx="6412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42" name="Rectangle 237"/>
          <p:cNvSpPr>
            <a:spLocks noChangeArrowheads="1"/>
          </p:cNvSpPr>
          <p:nvPr/>
        </p:nvSpPr>
        <p:spPr bwMode="auto">
          <a:xfrm>
            <a:off x="2044700" y="5338763"/>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43" name="Rectangle 238"/>
          <p:cNvSpPr>
            <a:spLocks noChangeArrowheads="1"/>
          </p:cNvSpPr>
          <p:nvPr/>
        </p:nvSpPr>
        <p:spPr bwMode="auto">
          <a:xfrm>
            <a:off x="1712913" y="347663"/>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1844" name="Rectangle 239"/>
          <p:cNvSpPr>
            <a:spLocks noChangeArrowheads="1"/>
          </p:cNvSpPr>
          <p:nvPr/>
        </p:nvSpPr>
        <p:spPr bwMode="auto">
          <a:xfrm>
            <a:off x="1890713" y="347663"/>
            <a:ext cx="4231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ISRAEL</a:t>
            </a:r>
            <a:endParaRPr lang="en-US">
              <a:latin typeface="Arial" panose="020B0604020202020204" pitchFamily="34" charset="0"/>
              <a:cs typeface="Arial" panose="020B0604020202020204" pitchFamily="34" charset="0"/>
            </a:endParaRPr>
          </a:p>
        </p:txBody>
      </p:sp>
      <p:sp>
        <p:nvSpPr>
          <p:cNvPr id="161845" name="Rectangle 240"/>
          <p:cNvSpPr>
            <a:spLocks noChangeArrowheads="1"/>
          </p:cNvSpPr>
          <p:nvPr/>
        </p:nvSpPr>
        <p:spPr bwMode="auto">
          <a:xfrm>
            <a:off x="2295525" y="344488"/>
            <a:ext cx="7437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a:latin typeface="Arial" panose="020B0604020202020204" pitchFamily="34" charset="0"/>
              <a:cs typeface="Arial" panose="020B0604020202020204" pitchFamily="34" charset="0"/>
            </a:endParaRPr>
          </a:p>
        </p:txBody>
      </p:sp>
      <p:sp>
        <p:nvSpPr>
          <p:cNvPr id="161846" name="Rectangle 241"/>
          <p:cNvSpPr>
            <a:spLocks noChangeArrowheads="1"/>
          </p:cNvSpPr>
          <p:nvPr/>
        </p:nvSpPr>
        <p:spPr bwMode="auto">
          <a:xfrm>
            <a:off x="1866900" y="6172200"/>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47" name="Rectangle 242"/>
          <p:cNvSpPr>
            <a:spLocks noChangeArrowheads="1"/>
          </p:cNvSpPr>
          <p:nvPr/>
        </p:nvSpPr>
        <p:spPr bwMode="auto">
          <a:xfrm>
            <a:off x="1866900" y="6315075"/>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48" name="Freeform 243"/>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1849" name="Freeform 244"/>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1850" name="Freeform 245"/>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1851" name="Freeform 246"/>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1852" name="Freeform 247"/>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1853" name="Line 248"/>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54" name="Line 249"/>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55" name="Line 250"/>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56" name="Line 251"/>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57" name="Line 252"/>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58" name="Line 253"/>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59" name="Line 254"/>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60" name="Line 255"/>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61" name="Line 256"/>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62" name="Line 257"/>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63" name="Line 258"/>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64" name="Rectangle 259"/>
          <p:cNvSpPr>
            <a:spLocks noChangeArrowheads="1"/>
          </p:cNvSpPr>
          <p:nvPr/>
        </p:nvSpPr>
        <p:spPr bwMode="auto">
          <a:xfrm>
            <a:off x="1751013" y="530701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61865" name="Rectangle 260"/>
          <p:cNvSpPr>
            <a:spLocks noChangeArrowheads="1"/>
          </p:cNvSpPr>
          <p:nvPr/>
        </p:nvSpPr>
        <p:spPr bwMode="auto">
          <a:xfrm>
            <a:off x="1739900" y="3295650"/>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61866" name="Rectangle 261"/>
          <p:cNvSpPr>
            <a:spLocks noChangeArrowheads="1"/>
          </p:cNvSpPr>
          <p:nvPr/>
        </p:nvSpPr>
        <p:spPr bwMode="auto">
          <a:xfrm>
            <a:off x="1765300" y="175736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sp>
        <p:nvSpPr>
          <p:cNvPr id="161867" name="Rectangle 262"/>
          <p:cNvSpPr>
            <a:spLocks noChangeArrowheads="1"/>
          </p:cNvSpPr>
          <p:nvPr/>
        </p:nvSpPr>
        <p:spPr bwMode="auto">
          <a:xfrm>
            <a:off x="1735138" y="5602288"/>
            <a:ext cx="27622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61868" name="Rectangle 263"/>
          <p:cNvSpPr>
            <a:spLocks noChangeArrowheads="1"/>
          </p:cNvSpPr>
          <p:nvPr/>
        </p:nvSpPr>
        <p:spPr bwMode="auto">
          <a:xfrm>
            <a:off x="1866900" y="2882900"/>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69" name="Rectangle 264"/>
          <p:cNvSpPr>
            <a:spLocks noChangeArrowheads="1"/>
          </p:cNvSpPr>
          <p:nvPr/>
        </p:nvSpPr>
        <p:spPr bwMode="auto">
          <a:xfrm>
            <a:off x="1673225" y="1217613"/>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1870" name="Line 265"/>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71" name="Line 266"/>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72" name="Line 267"/>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1873" name="AutoShape 268"/>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1874" name="AutoShape 269"/>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1875" name="AutoShape 270"/>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1876" name="AutoShape 271"/>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1877" name="Line 272"/>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878" name="Freeform 273"/>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61879" name="Freeform 274"/>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61880" name="Rectangle 275"/>
          <p:cNvSpPr>
            <a:spLocks noChangeArrowheads="1"/>
          </p:cNvSpPr>
          <p:nvPr/>
        </p:nvSpPr>
        <p:spPr bwMode="auto">
          <a:xfrm>
            <a:off x="1720369" y="2879725"/>
            <a:ext cx="9201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b="1">
                <a:solidFill>
                  <a:srgbClr val="000000"/>
                </a:solidFill>
                <a:latin typeface="Arial" panose="020B0604020202020204" pitchFamily="34" charset="0"/>
                <a:cs typeface="Arial" panose="020B0604020202020204" pitchFamily="34" charset="0"/>
              </a:rPr>
              <a:t>         (Edom)</a:t>
            </a:r>
            <a:endParaRPr lang="en-US">
              <a:latin typeface="Arial" panose="020B0604020202020204" pitchFamily="34" charset="0"/>
              <a:cs typeface="Arial" panose="020B0604020202020204" pitchFamily="34" charset="0"/>
            </a:endParaRPr>
          </a:p>
        </p:txBody>
      </p:sp>
      <p:sp>
        <p:nvSpPr>
          <p:cNvPr id="161881" name="Text Box 276"/>
          <p:cNvSpPr txBox="1">
            <a:spLocks noChangeArrowheads="1"/>
          </p:cNvSpPr>
          <p:nvPr/>
        </p:nvSpPr>
        <p:spPr bwMode="auto">
          <a:xfrm>
            <a:off x="1795463" y="4470400"/>
            <a:ext cx="11303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p:txBody>
      </p:sp>
      <p:sp>
        <p:nvSpPr>
          <p:cNvPr id="161882" name="Rectangle 277"/>
          <p:cNvSpPr>
            <a:spLocks noChangeArrowheads="1"/>
          </p:cNvSpPr>
          <p:nvPr/>
        </p:nvSpPr>
        <p:spPr bwMode="auto">
          <a:xfrm>
            <a:off x="2046288" y="1189038"/>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161889" name="Rectangle 284"/>
          <p:cNvSpPr>
            <a:spLocks noChangeArrowheads="1"/>
          </p:cNvSpPr>
          <p:nvPr/>
        </p:nvSpPr>
        <p:spPr bwMode="auto">
          <a:xfrm>
            <a:off x="1666875" y="4260850"/>
            <a:ext cx="1385888"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Nahum</a:t>
            </a:r>
          </a:p>
        </p:txBody>
      </p:sp>
      <p:sp>
        <p:nvSpPr>
          <p:cNvPr id="161900" name="Line 295"/>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1901" name="Text Box 296"/>
          <p:cNvSpPr txBox="1">
            <a:spLocks noChangeArrowheads="1"/>
          </p:cNvSpPr>
          <p:nvPr/>
        </p:nvSpPr>
        <p:spPr bwMode="auto">
          <a:xfrm>
            <a:off x="2574925" y="3392488"/>
            <a:ext cx="739775" cy="287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i="1">
                <a:latin typeface="Arial" panose="020B0604020202020204" pitchFamily="34" charset="0"/>
                <a:cs typeface="Arial" panose="020B0604020202020204" pitchFamily="34" charset="0"/>
              </a:rPr>
              <a:t>NC</a:t>
            </a:r>
            <a:endParaRPr lang="en-US" b="1" i="1">
              <a:solidFill>
                <a:srgbClr val="00DFCA"/>
              </a:solidFill>
              <a:latin typeface="Arial" panose="020B0604020202020204" pitchFamily="34" charset="0"/>
              <a:cs typeface="Arial" panose="020B0604020202020204" pitchFamily="34" charset="0"/>
            </a:endParaRPr>
          </a:p>
        </p:txBody>
      </p:sp>
      <p:sp>
        <p:nvSpPr>
          <p:cNvPr id="161902" name="Line 308"/>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03" name="Line 309"/>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04" name="Line 310"/>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05" name="Line 311"/>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06" name="Line 312"/>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07" name="Line 313"/>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10" name="Rectangle 316"/>
          <p:cNvSpPr>
            <a:spLocks noChangeArrowheads="1"/>
          </p:cNvSpPr>
          <p:nvPr/>
        </p:nvSpPr>
        <p:spPr bwMode="auto">
          <a:xfrm>
            <a:off x="1506538" y="3633788"/>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grpSp>
        <p:nvGrpSpPr>
          <p:cNvPr id="161911" name="Group 324"/>
          <p:cNvGrpSpPr>
            <a:grpSpLocks/>
          </p:cNvGrpSpPr>
          <p:nvPr/>
        </p:nvGrpSpPr>
        <p:grpSpPr bwMode="auto">
          <a:xfrm>
            <a:off x="2028827" y="1590678"/>
            <a:ext cx="963613" cy="280988"/>
            <a:chOff x="2959" y="1049"/>
            <a:chExt cx="607" cy="177"/>
          </a:xfrm>
        </p:grpSpPr>
        <p:sp>
          <p:nvSpPr>
            <p:cNvPr id="161956" name="Rectangle 325"/>
            <p:cNvSpPr>
              <a:spLocks noChangeArrowheads="1"/>
            </p:cNvSpPr>
            <p:nvPr/>
          </p:nvSpPr>
          <p:spPr bwMode="auto">
            <a:xfrm>
              <a:off x="2959" y="1049"/>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a:latin typeface="Arial" panose="020B0604020202020204" pitchFamily="34" charset="0"/>
                <a:cs typeface="Arial" panose="020B0604020202020204" pitchFamily="34" charset="0"/>
              </a:endParaRPr>
            </a:p>
          </p:txBody>
        </p:sp>
        <p:sp>
          <p:nvSpPr>
            <p:cNvPr id="161957" name="Rectangle 326"/>
            <p:cNvSpPr>
              <a:spLocks noChangeArrowheads="1"/>
            </p:cNvSpPr>
            <p:nvPr/>
          </p:nvSpPr>
          <p:spPr bwMode="auto">
            <a:xfrm>
              <a:off x="3071" y="1049"/>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61958" name="Rectangle 327"/>
            <p:cNvSpPr>
              <a:spLocks noChangeArrowheads="1"/>
            </p:cNvSpPr>
            <p:nvPr/>
          </p:nvSpPr>
          <p:spPr bwMode="auto">
            <a:xfrm>
              <a:off x="3048" y="1139"/>
              <a:ext cx="19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a:latin typeface="Arial" panose="020B0604020202020204" pitchFamily="34" charset="0"/>
                <a:cs typeface="Arial" panose="020B0604020202020204" pitchFamily="34" charset="0"/>
              </a:endParaRPr>
            </a:p>
          </p:txBody>
        </p:sp>
        <p:sp>
          <p:nvSpPr>
            <p:cNvPr id="161959" name="Rectangle 328"/>
            <p:cNvSpPr>
              <a:spLocks noChangeArrowheads="1"/>
            </p:cNvSpPr>
            <p:nvPr/>
          </p:nvSpPr>
          <p:spPr bwMode="auto">
            <a:xfrm>
              <a:off x="3227" y="1139"/>
              <a:ext cx="339"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a:latin typeface="Arial" panose="020B0604020202020204" pitchFamily="34" charset="0"/>
                <a:cs typeface="Arial" panose="020B0604020202020204" pitchFamily="34" charset="0"/>
              </a:endParaRPr>
            </a:p>
          </p:txBody>
        </p:sp>
      </p:grpSp>
      <p:grpSp>
        <p:nvGrpSpPr>
          <p:cNvPr id="161912" name="Group 329"/>
          <p:cNvGrpSpPr>
            <a:grpSpLocks/>
          </p:cNvGrpSpPr>
          <p:nvPr/>
        </p:nvGrpSpPr>
        <p:grpSpPr bwMode="auto">
          <a:xfrm>
            <a:off x="1990728" y="3101981"/>
            <a:ext cx="879476" cy="261938"/>
            <a:chOff x="2981" y="1968"/>
            <a:chExt cx="554" cy="165"/>
          </a:xfrm>
        </p:grpSpPr>
        <p:sp>
          <p:nvSpPr>
            <p:cNvPr id="161950" name="Rectangle 330"/>
            <p:cNvSpPr>
              <a:spLocks noChangeArrowheads="1"/>
            </p:cNvSpPr>
            <p:nvPr/>
          </p:nvSpPr>
          <p:spPr bwMode="auto">
            <a:xfrm>
              <a:off x="3181" y="2046"/>
              <a:ext cx="7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grpSp>
          <p:nvGrpSpPr>
            <p:cNvPr id="161951" name="Group 331"/>
            <p:cNvGrpSpPr>
              <a:grpSpLocks/>
            </p:cNvGrpSpPr>
            <p:nvPr/>
          </p:nvGrpSpPr>
          <p:grpSpPr bwMode="auto">
            <a:xfrm>
              <a:off x="2981" y="1968"/>
              <a:ext cx="554" cy="165"/>
              <a:chOff x="2981" y="2024"/>
              <a:chExt cx="554" cy="165"/>
            </a:xfrm>
          </p:grpSpPr>
          <p:sp>
            <p:nvSpPr>
              <p:cNvPr id="161952" name="Rectangle 332"/>
              <p:cNvSpPr>
                <a:spLocks noChangeArrowheads="1"/>
              </p:cNvSpPr>
              <p:nvPr/>
            </p:nvSpPr>
            <p:spPr bwMode="auto">
              <a:xfrm>
                <a:off x="2981" y="2024"/>
                <a:ext cx="10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a:latin typeface="Arial" panose="020B0604020202020204" pitchFamily="34" charset="0"/>
                  <a:cs typeface="Arial" panose="020B0604020202020204" pitchFamily="34" charset="0"/>
                </a:endParaRPr>
              </a:p>
            </p:txBody>
          </p:sp>
          <p:sp>
            <p:nvSpPr>
              <p:cNvPr id="161953" name="Rectangle 333"/>
              <p:cNvSpPr>
                <a:spLocks noChangeArrowheads="1"/>
              </p:cNvSpPr>
              <p:nvPr/>
            </p:nvSpPr>
            <p:spPr bwMode="auto">
              <a:xfrm>
                <a:off x="3071" y="2024"/>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61954" name="Rectangle 334"/>
              <p:cNvSpPr>
                <a:spLocks noChangeArrowheads="1"/>
              </p:cNvSpPr>
              <p:nvPr/>
            </p:nvSpPr>
            <p:spPr bwMode="auto">
              <a:xfrm>
                <a:off x="3272" y="2102"/>
                <a:ext cx="26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a:latin typeface="Arial" panose="020B0604020202020204" pitchFamily="34" charset="0"/>
                  <a:cs typeface="Arial" panose="020B0604020202020204" pitchFamily="34" charset="0"/>
                </a:endParaRPr>
              </a:p>
            </p:txBody>
          </p:sp>
          <p:sp>
            <p:nvSpPr>
              <p:cNvPr id="161955" name="Rectangle 335"/>
              <p:cNvSpPr>
                <a:spLocks noChangeArrowheads="1"/>
              </p:cNvSpPr>
              <p:nvPr/>
            </p:nvSpPr>
            <p:spPr bwMode="auto">
              <a:xfrm>
                <a:off x="3506" y="2102"/>
                <a:ext cx="2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grpSp>
      </p:grpSp>
      <p:grpSp>
        <p:nvGrpSpPr>
          <p:cNvPr id="161913" name="Group 336"/>
          <p:cNvGrpSpPr>
            <a:grpSpLocks/>
          </p:cNvGrpSpPr>
          <p:nvPr/>
        </p:nvGrpSpPr>
        <p:grpSpPr bwMode="auto">
          <a:xfrm>
            <a:off x="2000252" y="5111759"/>
            <a:ext cx="1019176" cy="279401"/>
            <a:chOff x="2948" y="3234"/>
            <a:chExt cx="642" cy="176"/>
          </a:xfrm>
        </p:grpSpPr>
        <p:sp>
          <p:nvSpPr>
            <p:cNvPr id="161945" name="Rectangle 337"/>
            <p:cNvSpPr>
              <a:spLocks noChangeArrowheads="1"/>
            </p:cNvSpPr>
            <p:nvPr/>
          </p:nvSpPr>
          <p:spPr bwMode="auto">
            <a:xfrm>
              <a:off x="2948" y="3290"/>
              <a:ext cx="2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61946" name="Group 338"/>
            <p:cNvGrpSpPr>
              <a:grpSpLocks/>
            </p:cNvGrpSpPr>
            <p:nvPr/>
          </p:nvGrpSpPr>
          <p:grpSpPr bwMode="auto">
            <a:xfrm>
              <a:off x="2970" y="3234"/>
              <a:ext cx="620" cy="176"/>
              <a:chOff x="2970" y="3290"/>
              <a:chExt cx="620" cy="176"/>
            </a:xfrm>
          </p:grpSpPr>
          <p:sp>
            <p:nvSpPr>
              <p:cNvPr id="161947" name="Rectangle 339"/>
              <p:cNvSpPr>
                <a:spLocks noChangeArrowheads="1"/>
              </p:cNvSpPr>
              <p:nvPr/>
            </p:nvSpPr>
            <p:spPr bwMode="auto">
              <a:xfrm>
                <a:off x="2970" y="3290"/>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1948" name="Rectangle 340"/>
              <p:cNvSpPr>
                <a:spLocks noChangeArrowheads="1"/>
              </p:cNvSpPr>
              <p:nvPr/>
            </p:nvSpPr>
            <p:spPr bwMode="auto">
              <a:xfrm>
                <a:off x="3082" y="3290"/>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61949" name="Rectangle 341"/>
              <p:cNvSpPr>
                <a:spLocks noChangeArrowheads="1"/>
              </p:cNvSpPr>
              <p:nvPr/>
            </p:nvSpPr>
            <p:spPr bwMode="auto">
              <a:xfrm>
                <a:off x="3093" y="3379"/>
                <a:ext cx="497"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a:latin typeface="Arial" panose="020B0604020202020204" pitchFamily="34" charset="0"/>
                  <a:cs typeface="Arial" panose="020B0604020202020204" pitchFamily="34" charset="0"/>
                </a:endParaRPr>
              </a:p>
            </p:txBody>
          </p:sp>
        </p:grpSp>
      </p:grpSp>
      <p:sp>
        <p:nvSpPr>
          <p:cNvPr id="161914" name="Text Box 351"/>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grpSp>
        <p:nvGrpSpPr>
          <p:cNvPr id="161915" name="Group 352"/>
          <p:cNvGrpSpPr>
            <a:grpSpLocks/>
          </p:cNvGrpSpPr>
          <p:nvPr/>
        </p:nvGrpSpPr>
        <p:grpSpPr bwMode="auto">
          <a:xfrm>
            <a:off x="1800227" y="6081724"/>
            <a:ext cx="1147763" cy="280988"/>
            <a:chOff x="2836" y="3844"/>
            <a:chExt cx="723" cy="177"/>
          </a:xfrm>
        </p:grpSpPr>
        <p:sp>
          <p:nvSpPr>
            <p:cNvPr id="161939" name="Rectangle 353"/>
            <p:cNvSpPr>
              <a:spLocks noChangeArrowheads="1"/>
            </p:cNvSpPr>
            <p:nvPr/>
          </p:nvSpPr>
          <p:spPr bwMode="auto">
            <a:xfrm>
              <a:off x="2836"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61940" name="Group 354"/>
            <p:cNvGrpSpPr>
              <a:grpSpLocks/>
            </p:cNvGrpSpPr>
            <p:nvPr/>
          </p:nvGrpSpPr>
          <p:grpSpPr bwMode="auto">
            <a:xfrm>
              <a:off x="2948" y="3844"/>
              <a:ext cx="611" cy="177"/>
              <a:chOff x="2948" y="3904"/>
              <a:chExt cx="611" cy="177"/>
            </a:xfrm>
          </p:grpSpPr>
          <p:sp>
            <p:nvSpPr>
              <p:cNvPr id="161941" name="Rectangle 355"/>
              <p:cNvSpPr>
                <a:spLocks noChangeArrowheads="1"/>
              </p:cNvSpPr>
              <p:nvPr/>
            </p:nvSpPr>
            <p:spPr bwMode="auto">
              <a:xfrm>
                <a:off x="2948"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1942" name="Rectangle 356"/>
              <p:cNvSpPr>
                <a:spLocks noChangeArrowheads="1"/>
              </p:cNvSpPr>
              <p:nvPr/>
            </p:nvSpPr>
            <p:spPr bwMode="auto">
              <a:xfrm>
                <a:off x="3060" y="3904"/>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61943" name="Rectangle 357"/>
              <p:cNvSpPr>
                <a:spLocks noChangeArrowheads="1"/>
              </p:cNvSpPr>
              <p:nvPr/>
            </p:nvSpPr>
            <p:spPr bwMode="auto">
              <a:xfrm>
                <a:off x="2981" y="3994"/>
                <a:ext cx="25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sp>
            <p:nvSpPr>
              <p:cNvPr id="161944" name="Rectangle 358"/>
              <p:cNvSpPr>
                <a:spLocks noChangeArrowheads="1"/>
              </p:cNvSpPr>
              <p:nvPr/>
            </p:nvSpPr>
            <p:spPr bwMode="auto">
              <a:xfrm>
                <a:off x="3216" y="3994"/>
                <a:ext cx="34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a:latin typeface="Arial" panose="020B0604020202020204" pitchFamily="34" charset="0"/>
                  <a:cs typeface="Arial" panose="020B0604020202020204" pitchFamily="34" charset="0"/>
                </a:endParaRPr>
              </a:p>
            </p:txBody>
          </p:sp>
        </p:grpSp>
      </p:grpSp>
      <p:sp>
        <p:nvSpPr>
          <p:cNvPr id="161916" name="Rectangle 360"/>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17" name="Text Box 361"/>
          <p:cNvSpPr txBox="1">
            <a:spLocks noChangeArrowheads="1"/>
          </p:cNvSpPr>
          <p:nvPr/>
        </p:nvSpPr>
        <p:spPr bwMode="auto">
          <a:xfrm>
            <a:off x="9022410" y="751911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78</a:t>
            </a:r>
          </a:p>
        </p:txBody>
      </p:sp>
      <p:sp>
        <p:nvSpPr>
          <p:cNvPr id="161918" name="Text Box 362"/>
          <p:cNvSpPr txBox="1">
            <a:spLocks noChangeArrowheads="1"/>
          </p:cNvSpPr>
          <p:nvPr/>
        </p:nvSpPr>
        <p:spPr bwMode="auto">
          <a:xfrm>
            <a:off x="8574335" y="7515940"/>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16880" name="Rectangle 368"/>
          <p:cNvSpPr>
            <a:spLocks noChangeArrowheads="1"/>
          </p:cNvSpPr>
          <p:nvPr/>
        </p:nvSpPr>
        <p:spPr bwMode="auto">
          <a:xfrm>
            <a:off x="3825875" y="1776413"/>
            <a:ext cx="1439863" cy="13525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12" name="Group 363"/>
          <p:cNvGrpSpPr>
            <a:grpSpLocks/>
          </p:cNvGrpSpPr>
          <p:nvPr/>
        </p:nvGrpSpPr>
        <p:grpSpPr bwMode="auto">
          <a:xfrm>
            <a:off x="5792788" y="4143375"/>
            <a:ext cx="3713162" cy="2565400"/>
            <a:chOff x="3649" y="2610"/>
            <a:chExt cx="2339" cy="1616"/>
          </a:xfrm>
        </p:grpSpPr>
        <p:sp>
          <p:nvSpPr>
            <p:cNvPr id="1216715" name="Rectangle 203"/>
            <p:cNvSpPr>
              <a:spLocks noChangeArrowheads="1"/>
            </p:cNvSpPr>
            <p:nvPr/>
          </p:nvSpPr>
          <p:spPr bwMode="auto">
            <a:xfrm>
              <a:off x="3649" y="2710"/>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sp>
          <p:nvSpPr>
            <p:cNvPr id="1216720" name="AutoShape 208"/>
            <p:cNvSpPr>
              <a:spLocks noChangeArrowheads="1"/>
            </p:cNvSpPr>
            <p:nvPr/>
          </p:nvSpPr>
          <p:spPr bwMode="auto">
            <a:xfrm>
              <a:off x="3657" y="2610"/>
              <a:ext cx="2331" cy="1616"/>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nvGrpSpPr>
          <p:cNvPr id="161922" name="Group 176"/>
          <p:cNvGrpSpPr>
            <a:grpSpLocks/>
          </p:cNvGrpSpPr>
          <p:nvPr/>
        </p:nvGrpSpPr>
        <p:grpSpPr bwMode="auto">
          <a:xfrm>
            <a:off x="2756750" y="2903536"/>
            <a:ext cx="397617" cy="888999"/>
            <a:chOff x="6021385" y="2946411"/>
            <a:chExt cx="1033465" cy="1682738"/>
          </a:xfrm>
        </p:grpSpPr>
        <p:grpSp>
          <p:nvGrpSpPr>
            <p:cNvPr id="161925" name="Group 85"/>
            <p:cNvGrpSpPr>
              <a:grpSpLocks/>
            </p:cNvGrpSpPr>
            <p:nvPr/>
          </p:nvGrpSpPr>
          <p:grpSpPr bwMode="auto">
            <a:xfrm>
              <a:off x="6153150" y="3681413"/>
              <a:ext cx="901700" cy="947736"/>
              <a:chOff x="1557" y="1007"/>
              <a:chExt cx="2105" cy="1949"/>
            </a:xfrm>
          </p:grpSpPr>
          <p:grpSp>
            <p:nvGrpSpPr>
              <p:cNvPr id="161929" name="Group 87"/>
              <p:cNvGrpSpPr>
                <a:grpSpLocks/>
              </p:cNvGrpSpPr>
              <p:nvPr/>
            </p:nvGrpSpPr>
            <p:grpSpPr bwMode="auto">
              <a:xfrm>
                <a:off x="1557" y="1209"/>
                <a:ext cx="2105" cy="1421"/>
                <a:chOff x="578" y="2316"/>
                <a:chExt cx="2105" cy="1421"/>
              </a:xfrm>
            </p:grpSpPr>
            <p:sp>
              <p:nvSpPr>
                <p:cNvPr id="161935"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36"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61930"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31"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32"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33"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1934"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61926" name="Group 98"/>
            <p:cNvGrpSpPr>
              <a:grpSpLocks/>
            </p:cNvGrpSpPr>
            <p:nvPr/>
          </p:nvGrpSpPr>
          <p:grpSpPr bwMode="auto">
            <a:xfrm>
              <a:off x="6021385" y="2946411"/>
              <a:ext cx="1019176" cy="1349382"/>
              <a:chOff x="3817" y="1840"/>
              <a:chExt cx="642" cy="850"/>
            </a:xfrm>
          </p:grpSpPr>
          <p:sp>
            <p:nvSpPr>
              <p:cNvPr id="180"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81" name="Rectangle 97"/>
              <p:cNvSpPr>
                <a:spLocks noChangeArrowheads="1"/>
              </p:cNvSpPr>
              <p:nvPr/>
            </p:nvSpPr>
            <p:spPr bwMode="auto">
              <a:xfrm>
                <a:off x="3817" y="2381"/>
                <a:ext cx="642" cy="30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100" i="1" dirty="0">
                    <a:solidFill>
                      <a:srgbClr val="000000"/>
                    </a:solidFill>
                    <a:latin typeface="Arial" panose="020B0604020202020204" pitchFamily="34" charset="0"/>
                    <a:cs typeface="Arial" panose="020B0604020202020204" pitchFamily="34" charset="0"/>
                  </a:rPr>
                  <a:t>NC</a:t>
                </a:r>
                <a:endParaRPr lang="en-US" sz="1000" i="1" dirty="0">
                  <a:solidFill>
                    <a:srgbClr val="000000"/>
                  </a:solidFill>
                  <a:latin typeface="Arial" panose="020B0604020202020204" pitchFamily="34" charset="0"/>
                  <a:cs typeface="Arial" panose="020B0604020202020204" pitchFamily="34" charset="0"/>
                </a:endParaRPr>
              </a:p>
            </p:txBody>
          </p:sp>
        </p:grpSp>
      </p:grpSp>
      <p:grpSp>
        <p:nvGrpSpPr>
          <p:cNvPr id="182" name="Group 396"/>
          <p:cNvGrpSpPr>
            <a:grpSpLocks/>
          </p:cNvGrpSpPr>
          <p:nvPr/>
        </p:nvGrpSpPr>
        <p:grpSpPr bwMode="auto">
          <a:xfrm>
            <a:off x="122238" y="679450"/>
            <a:ext cx="1416050" cy="6022975"/>
            <a:chOff x="38" y="450"/>
            <a:chExt cx="892" cy="3794"/>
          </a:xfrm>
        </p:grpSpPr>
        <p:sp>
          <p:nvSpPr>
            <p:cNvPr id="183"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84"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85"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86"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187"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i="1" u="sng" dirty="0">
                <a:solidFill>
                  <a:srgbClr val="000000"/>
                </a:solidFill>
                <a:latin typeface="Arial" panose="020B0604020202020204" pitchFamily="34" charset="0"/>
                <a:ea typeface="+mn-ea"/>
                <a:cs typeface="Arial" panose="020B0604020202020204" pitchFamily="34" charset="0"/>
              </a:endParaRPr>
            </a:p>
          </p:txBody>
        </p:sp>
      </p:grpSp>
      <p:sp>
        <p:nvSpPr>
          <p:cNvPr id="188" name="Rectangle 448"/>
          <p:cNvSpPr>
            <a:spLocks noChangeArrowheads="1"/>
          </p:cNvSpPr>
          <p:nvPr/>
        </p:nvSpPr>
        <p:spPr bwMode="auto">
          <a:xfrm>
            <a:off x="2046288" y="1217690"/>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189" name="Rectangle 449"/>
          <p:cNvSpPr>
            <a:spLocks noChangeArrowheads="1"/>
          </p:cNvSpPr>
          <p:nvPr/>
        </p:nvSpPr>
        <p:spPr bwMode="auto">
          <a:xfrm>
            <a:off x="1916113" y="2735340"/>
            <a:ext cx="54983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dirty="0">
              <a:latin typeface="Arial" panose="020B0604020202020204" pitchFamily="34" charset="0"/>
              <a:cs typeface="Arial" panose="020B0604020202020204" pitchFamily="34" charset="0"/>
            </a:endParaRPr>
          </a:p>
        </p:txBody>
      </p:sp>
      <p:sp>
        <p:nvSpPr>
          <p:cNvPr id="190" name="Rectangle 450"/>
          <p:cNvSpPr>
            <a:spLocks noChangeArrowheads="1"/>
          </p:cNvSpPr>
          <p:nvPr/>
        </p:nvSpPr>
        <p:spPr bwMode="auto">
          <a:xfrm>
            <a:off x="2117725" y="1884440"/>
            <a:ext cx="5001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dirty="0">
              <a:latin typeface="Arial" panose="020B0604020202020204" pitchFamily="34" charset="0"/>
              <a:cs typeface="Arial" panose="020B0604020202020204" pitchFamily="34" charset="0"/>
            </a:endParaRPr>
          </a:p>
        </p:txBody>
      </p:sp>
      <p:sp>
        <p:nvSpPr>
          <p:cNvPr id="191" name="Rectangle 451"/>
          <p:cNvSpPr>
            <a:spLocks noChangeArrowheads="1"/>
          </p:cNvSpPr>
          <p:nvPr/>
        </p:nvSpPr>
        <p:spPr bwMode="auto">
          <a:xfrm>
            <a:off x="2078038" y="2490865"/>
            <a:ext cx="3334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dirty="0">
              <a:latin typeface="Arial" panose="020B0604020202020204" pitchFamily="34" charset="0"/>
              <a:cs typeface="Arial" panose="020B0604020202020204" pitchFamily="34" charset="0"/>
            </a:endParaRPr>
          </a:p>
        </p:txBody>
      </p:sp>
      <p:sp>
        <p:nvSpPr>
          <p:cNvPr id="192" name="Rectangle 452"/>
          <p:cNvSpPr>
            <a:spLocks noChangeArrowheads="1"/>
          </p:cNvSpPr>
          <p:nvPr/>
        </p:nvSpPr>
        <p:spPr bwMode="auto">
          <a:xfrm>
            <a:off x="2189163" y="2171777"/>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dirty="0">
              <a:latin typeface="Arial" panose="020B0604020202020204" pitchFamily="34" charset="0"/>
              <a:cs typeface="Arial" panose="020B0604020202020204" pitchFamily="34" charset="0"/>
            </a:endParaRPr>
          </a:p>
        </p:txBody>
      </p:sp>
      <p:sp>
        <p:nvSpPr>
          <p:cNvPr id="193" name="Rectangle 453"/>
          <p:cNvSpPr>
            <a:spLocks noChangeArrowheads="1"/>
          </p:cNvSpPr>
          <p:nvPr/>
        </p:nvSpPr>
        <p:spPr bwMode="auto">
          <a:xfrm>
            <a:off x="1966913" y="3467177"/>
            <a:ext cx="302968"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dirty="0">
              <a:latin typeface="Arial" panose="020B0604020202020204" pitchFamily="34" charset="0"/>
              <a:cs typeface="Arial" panose="020B0604020202020204" pitchFamily="34" charset="0"/>
            </a:endParaRPr>
          </a:p>
        </p:txBody>
      </p:sp>
      <p:sp>
        <p:nvSpPr>
          <p:cNvPr id="194" name="Rectangle 454"/>
          <p:cNvSpPr>
            <a:spLocks noChangeArrowheads="1"/>
          </p:cNvSpPr>
          <p:nvPr/>
        </p:nvSpPr>
        <p:spPr bwMode="auto">
          <a:xfrm>
            <a:off x="1820863" y="4099002"/>
            <a:ext cx="50334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dirty="0">
              <a:latin typeface="Arial" panose="020B0604020202020204" pitchFamily="34" charset="0"/>
              <a:cs typeface="Arial" panose="020B0604020202020204" pitchFamily="34" charset="0"/>
            </a:endParaRPr>
          </a:p>
        </p:txBody>
      </p:sp>
      <p:sp>
        <p:nvSpPr>
          <p:cNvPr id="195"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196" name="Rectangle 457"/>
          <p:cNvSpPr>
            <a:spLocks noChangeArrowheads="1"/>
          </p:cNvSpPr>
          <p:nvPr/>
        </p:nvSpPr>
        <p:spPr bwMode="auto">
          <a:xfrm>
            <a:off x="2162175" y="511252"/>
            <a:ext cx="58830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dirty="0">
              <a:latin typeface="Arial" panose="020B0604020202020204" pitchFamily="34" charset="0"/>
              <a:cs typeface="Arial" panose="020B0604020202020204" pitchFamily="34" charset="0"/>
            </a:endParaRPr>
          </a:p>
        </p:txBody>
      </p:sp>
      <p:sp>
        <p:nvSpPr>
          <p:cNvPr id="197" name="Rectangle 458"/>
          <p:cNvSpPr>
            <a:spLocks noChangeArrowheads="1"/>
          </p:cNvSpPr>
          <p:nvPr/>
        </p:nvSpPr>
        <p:spPr bwMode="auto">
          <a:xfrm>
            <a:off x="2044700" y="801765"/>
            <a:ext cx="46326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dirty="0">
              <a:latin typeface="Arial" panose="020B0604020202020204" pitchFamily="34" charset="0"/>
              <a:cs typeface="Arial" panose="020B0604020202020204" pitchFamily="34" charset="0"/>
            </a:endParaRPr>
          </a:p>
        </p:txBody>
      </p:sp>
      <p:sp>
        <p:nvSpPr>
          <p:cNvPr id="198"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dirty="0">
              <a:latin typeface="Arial" panose="020B0604020202020204" pitchFamily="34" charset="0"/>
              <a:cs typeface="Arial" panose="020B0604020202020204" pitchFamily="34" charset="0"/>
            </a:endParaRPr>
          </a:p>
        </p:txBody>
      </p:sp>
      <p:sp>
        <p:nvSpPr>
          <p:cNvPr id="199"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dirty="0">
              <a:latin typeface="Arial" panose="020B0604020202020204" pitchFamily="34" charset="0"/>
              <a:cs typeface="Arial" panose="020B0604020202020204" pitchFamily="34" charset="0"/>
            </a:endParaRPr>
          </a:p>
        </p:txBody>
      </p:sp>
      <p:sp>
        <p:nvSpPr>
          <p:cNvPr id="200"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dirty="0">
              <a:latin typeface="Arial" panose="020B0604020202020204" pitchFamily="34" charset="0"/>
              <a:cs typeface="Arial" panose="020B0604020202020204" pitchFamily="34" charset="0"/>
            </a:endParaRPr>
          </a:p>
        </p:txBody>
      </p:sp>
      <p:sp>
        <p:nvSpPr>
          <p:cNvPr id="201"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dirty="0">
              <a:latin typeface="Arial" panose="020B0604020202020204" pitchFamily="34" charset="0"/>
              <a:cs typeface="Arial" panose="020B0604020202020204" pitchFamily="34" charset="0"/>
            </a:endParaRPr>
          </a:p>
        </p:txBody>
      </p:sp>
      <p:sp>
        <p:nvSpPr>
          <p:cNvPr id="202"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203"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04"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05" name="Rectangle 485"/>
          <p:cNvSpPr>
            <a:spLocks noChangeArrowheads="1"/>
          </p:cNvSpPr>
          <p:nvPr/>
        </p:nvSpPr>
        <p:spPr bwMode="auto">
          <a:xfrm>
            <a:off x="1735138" y="3792615"/>
            <a:ext cx="787075"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dirty="0">
              <a:latin typeface="Arial" panose="020B0604020202020204" pitchFamily="34" charset="0"/>
              <a:cs typeface="Arial" panose="020B0604020202020204" pitchFamily="34" charset="0"/>
            </a:endParaRPr>
          </a:p>
        </p:txBody>
      </p:sp>
      <p:sp>
        <p:nvSpPr>
          <p:cNvPr id="206"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207" name="Group 435"/>
          <p:cNvGrpSpPr>
            <a:grpSpLocks/>
          </p:cNvGrpSpPr>
          <p:nvPr/>
        </p:nvGrpSpPr>
        <p:grpSpPr bwMode="auto">
          <a:xfrm>
            <a:off x="5092700" y="2758932"/>
            <a:ext cx="4700587" cy="1204912"/>
            <a:chOff x="3187" y="1571"/>
            <a:chExt cx="2961" cy="759"/>
          </a:xfrm>
        </p:grpSpPr>
        <p:sp>
          <p:nvSpPr>
            <p:cNvPr id="208"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09"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178" name="Picture 177">
            <a:extLst>
              <a:ext uri="{FF2B5EF4-FFF2-40B4-BE49-F238E27FC236}">
                <a16:creationId xmlns:a16="http://schemas.microsoft.com/office/drawing/2014/main" id="{1D2E74CA-C41A-66A5-BC79-C069FDBCEA1B}"/>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210" name="Rectangle 291">
            <a:extLst>
              <a:ext uri="{FF2B5EF4-FFF2-40B4-BE49-F238E27FC236}">
                <a16:creationId xmlns:a16="http://schemas.microsoft.com/office/drawing/2014/main" id="{CA0B562B-43EA-0DA2-3868-4810A1D402D0}"/>
              </a:ext>
            </a:extLst>
          </p:cNvPr>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79" name="Rectangle 347">
            <a:extLst>
              <a:ext uri="{FF2B5EF4-FFF2-40B4-BE49-F238E27FC236}">
                <a16:creationId xmlns:a16="http://schemas.microsoft.com/office/drawing/2014/main" id="{380E2FEA-D381-472E-EFF5-823649D411C2}"/>
              </a:ext>
            </a:extLst>
          </p:cNvPr>
          <p:cNvSpPr>
            <a:spLocks noChangeArrowheads="1"/>
          </p:cNvSpPr>
          <p:nvPr/>
        </p:nvSpPr>
        <p:spPr bwMode="auto">
          <a:xfrm>
            <a:off x="-15875" y="3115263"/>
            <a:ext cx="5572125" cy="4665662"/>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180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16880"/>
                                        </p:tgtEl>
                                        <p:attrNameLst>
                                          <p:attrName>style.visibility</p:attrName>
                                        </p:attrNameLst>
                                      </p:cBhvr>
                                      <p:to>
                                        <p:strVal val="visible"/>
                                      </p:to>
                                    </p:set>
                                    <p:anim calcmode="lin" valueType="num">
                                      <p:cBhvr>
                                        <p:cTn id="7" dur="500" fill="hold"/>
                                        <p:tgtEl>
                                          <p:spTgt spid="1216880"/>
                                        </p:tgtEl>
                                        <p:attrNameLst>
                                          <p:attrName>ppt_w</p:attrName>
                                        </p:attrNameLst>
                                      </p:cBhvr>
                                      <p:tavLst>
                                        <p:tav tm="0">
                                          <p:val>
                                            <p:fltVal val="0"/>
                                          </p:val>
                                        </p:tav>
                                        <p:tav tm="100000">
                                          <p:val>
                                            <p:strVal val="#ppt_w"/>
                                          </p:val>
                                        </p:tav>
                                      </p:tavLst>
                                    </p:anim>
                                    <p:anim calcmode="lin" valueType="num">
                                      <p:cBhvr>
                                        <p:cTn id="8" dur="500" fill="hold"/>
                                        <p:tgtEl>
                                          <p:spTgt spid="121688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2" presetClass="entr" presetSubtype="1" fill="hold" grpId="0" nodeType="afterEffect">
                                  <p:stCondLst>
                                    <p:cond delay="0"/>
                                  </p:stCondLst>
                                  <p:iterate type="lt">
                                    <p:tmPct val="0"/>
                                  </p:iterate>
                                  <p:childTnLst>
                                    <p:set>
                                      <p:cBhvr>
                                        <p:cTn id="16" dur="1" fill="hold">
                                          <p:stCondLst>
                                            <p:cond delay="0"/>
                                          </p:stCondLst>
                                        </p:cTn>
                                        <p:tgtEl>
                                          <p:spTgt spid="1216716"/>
                                        </p:tgtEl>
                                        <p:attrNameLst>
                                          <p:attrName>style.visibility</p:attrName>
                                        </p:attrNameLst>
                                      </p:cBhvr>
                                      <p:to>
                                        <p:strVal val="visible"/>
                                      </p:to>
                                    </p:set>
                                    <p:animEffect transition="in" filter="wipe(up)">
                                      <p:cBhvr>
                                        <p:cTn id="17" dur="2000"/>
                                        <p:tgtEl>
                                          <p:spTgt spid="12167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716" grpId="0"/>
      <p:bldP spid="121688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346"/>
          <p:cNvSpPr>
            <a:spLocks noChangeArrowheads="1"/>
          </p:cNvSpPr>
          <p:nvPr/>
        </p:nvSpPr>
        <p:spPr bwMode="auto">
          <a:xfrm>
            <a:off x="5511800" y="0"/>
            <a:ext cx="4548188" cy="7772400"/>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3842" name="Rectangle 2"/>
          <p:cNvSpPr>
            <a:spLocks noChangeArrowheads="1"/>
          </p:cNvSpPr>
          <p:nvPr/>
        </p:nvSpPr>
        <p:spPr bwMode="auto">
          <a:xfrm>
            <a:off x="4681538" y="1214438"/>
            <a:ext cx="6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a:latin typeface="Arial" panose="020B0604020202020204" pitchFamily="34" charset="0"/>
              <a:cs typeface="Arial" panose="020B0604020202020204" pitchFamily="34" charset="0"/>
            </a:endParaRPr>
          </a:p>
        </p:txBody>
      </p:sp>
      <p:sp>
        <p:nvSpPr>
          <p:cNvPr id="163843"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63844" name="Rectangle 121"/>
          <p:cNvSpPr>
            <a:spLocks noChangeArrowheads="1"/>
          </p:cNvSpPr>
          <p:nvPr/>
        </p:nvSpPr>
        <p:spPr bwMode="auto">
          <a:xfrm>
            <a:off x="3930082" y="4365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63845" name="Group 122"/>
          <p:cNvGrpSpPr>
            <a:grpSpLocks/>
          </p:cNvGrpSpPr>
          <p:nvPr/>
        </p:nvGrpSpPr>
        <p:grpSpPr bwMode="auto">
          <a:xfrm>
            <a:off x="3879850" y="68263"/>
            <a:ext cx="1300163" cy="428625"/>
            <a:chOff x="4566" y="424"/>
            <a:chExt cx="819" cy="270"/>
          </a:xfrm>
        </p:grpSpPr>
        <p:sp>
          <p:nvSpPr>
            <p:cNvPr id="164032" name="Rectangle 123"/>
            <p:cNvSpPr>
              <a:spLocks noChangeArrowheads="1"/>
            </p:cNvSpPr>
            <p:nvPr/>
          </p:nvSpPr>
          <p:spPr bwMode="auto">
            <a:xfrm>
              <a:off x="4566" y="424"/>
              <a:ext cx="819"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Untangling The</a:t>
              </a:r>
              <a:endParaRPr lang="en-US">
                <a:latin typeface="Arial" panose="020B0604020202020204" pitchFamily="34" charset="0"/>
                <a:cs typeface="Arial" panose="020B0604020202020204" pitchFamily="34" charset="0"/>
              </a:endParaRPr>
            </a:p>
          </p:txBody>
        </p:sp>
        <p:sp>
          <p:nvSpPr>
            <p:cNvPr id="164033" name="Rectangle 124"/>
            <p:cNvSpPr>
              <a:spLocks noChangeArrowheads="1"/>
            </p:cNvSpPr>
            <p:nvPr/>
          </p:nvSpPr>
          <p:spPr bwMode="auto">
            <a:xfrm>
              <a:off x="4718" y="558"/>
              <a:ext cx="526"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Prophets!</a:t>
              </a:r>
              <a:endParaRPr lang="en-US">
                <a:latin typeface="Arial" panose="020B0604020202020204" pitchFamily="34" charset="0"/>
                <a:cs typeface="Arial" panose="020B0604020202020204" pitchFamily="34" charset="0"/>
              </a:endParaRPr>
            </a:p>
          </p:txBody>
        </p:sp>
      </p:grpSp>
      <p:sp>
        <p:nvSpPr>
          <p:cNvPr id="163846"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47"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48"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849" name="Rectangle 129"/>
          <p:cNvSpPr>
            <a:spLocks noChangeArrowheads="1"/>
          </p:cNvSpPr>
          <p:nvPr/>
        </p:nvSpPr>
        <p:spPr bwMode="auto">
          <a:xfrm>
            <a:off x="4125913" y="1797050"/>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850" name="Rectangle 131"/>
          <p:cNvSpPr>
            <a:spLocks noChangeArrowheads="1"/>
          </p:cNvSpPr>
          <p:nvPr/>
        </p:nvSpPr>
        <p:spPr bwMode="auto">
          <a:xfrm>
            <a:off x="4214813" y="3201988"/>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851" name="Rectangle 132"/>
          <p:cNvSpPr>
            <a:spLocks noChangeArrowheads="1"/>
          </p:cNvSpPr>
          <p:nvPr/>
        </p:nvSpPr>
        <p:spPr bwMode="auto">
          <a:xfrm>
            <a:off x="4214813" y="3325813"/>
            <a:ext cx="416781"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852"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853"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854"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855"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56"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57"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58"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59" name="Line 142"/>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60" name="Line 143"/>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61" name="Line 144"/>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62" name="Rectangle 149"/>
          <p:cNvSpPr>
            <a:spLocks noChangeArrowheads="1"/>
          </p:cNvSpPr>
          <p:nvPr/>
        </p:nvSpPr>
        <p:spPr bwMode="auto">
          <a:xfrm>
            <a:off x="4019550" y="2897188"/>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863"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864"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65"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BEY</a:t>
            </a:r>
            <a:endParaRPr lang="en-US" sz="1600" i="1">
              <a:latin typeface="Arial" panose="020B0604020202020204" pitchFamily="34" charset="0"/>
              <a:cs typeface="Arial" panose="020B0604020202020204" pitchFamily="34" charset="0"/>
            </a:endParaRPr>
          </a:p>
        </p:txBody>
      </p:sp>
      <p:sp>
        <p:nvSpPr>
          <p:cNvPr id="163866"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SRAEL</a:t>
            </a:r>
            <a:endParaRPr lang="en-US" sz="1800" i="1">
              <a:latin typeface="Arial" panose="020B0604020202020204" pitchFamily="34" charset="0"/>
              <a:cs typeface="Arial" panose="020B0604020202020204" pitchFamily="34" charset="0"/>
            </a:endParaRPr>
          </a:p>
        </p:txBody>
      </p:sp>
      <p:sp>
        <p:nvSpPr>
          <p:cNvPr id="163867"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UST</a:t>
            </a:r>
            <a:endParaRPr lang="en-US" sz="1800" i="1">
              <a:latin typeface="Arial" panose="020B0604020202020204" pitchFamily="34" charset="0"/>
              <a:cs typeface="Arial" panose="020B0604020202020204" pitchFamily="34" charset="0"/>
            </a:endParaRPr>
          </a:p>
        </p:txBody>
      </p:sp>
      <p:sp>
        <p:nvSpPr>
          <p:cNvPr id="163868"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UST</a:t>
            </a:r>
            <a:endParaRPr lang="en-US" sz="1800" i="1">
              <a:latin typeface="Arial" panose="020B0604020202020204" pitchFamily="34" charset="0"/>
              <a:cs typeface="Arial" panose="020B0604020202020204" pitchFamily="34" charset="0"/>
            </a:endParaRPr>
          </a:p>
        </p:txBody>
      </p:sp>
      <p:sp>
        <p:nvSpPr>
          <p:cNvPr id="163869" name="Rectangle 156"/>
          <p:cNvSpPr>
            <a:spLocks noChangeArrowheads="1"/>
          </p:cNvSpPr>
          <p:nvPr/>
        </p:nvSpPr>
        <p:spPr bwMode="auto">
          <a:xfrm>
            <a:off x="4252913" y="4084638"/>
            <a:ext cx="330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AD</a:t>
            </a:r>
            <a:endParaRPr lang="en-US" sz="1800" i="1">
              <a:latin typeface="Arial" panose="020B0604020202020204" pitchFamily="34" charset="0"/>
              <a:cs typeface="Arial" panose="020B0604020202020204" pitchFamily="34" charset="0"/>
            </a:endParaRPr>
          </a:p>
        </p:txBody>
      </p:sp>
      <p:sp>
        <p:nvSpPr>
          <p:cNvPr id="163870" name="Rectangle 157"/>
          <p:cNvSpPr>
            <a:spLocks noChangeArrowheads="1"/>
          </p:cNvSpPr>
          <p:nvPr/>
        </p:nvSpPr>
        <p:spPr bwMode="auto">
          <a:xfrm>
            <a:off x="3819525" y="4414838"/>
            <a:ext cx="1385888"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Arial" panose="020B0604020202020204" pitchFamily="34" charset="0"/>
                <a:cs typeface="Arial" panose="020B0604020202020204" pitchFamily="34" charset="0"/>
              </a:rPr>
              <a:t>OISY</a:t>
            </a:r>
          </a:p>
        </p:txBody>
      </p:sp>
      <p:sp>
        <p:nvSpPr>
          <p:cNvPr id="163871"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RABIA</a:t>
            </a:r>
            <a:endParaRPr lang="en-US" sz="1800" i="1">
              <a:latin typeface="Arial" panose="020B0604020202020204" pitchFamily="34" charset="0"/>
              <a:cs typeface="Arial" panose="020B0604020202020204" pitchFamily="34" charset="0"/>
            </a:endParaRPr>
          </a:p>
        </p:txBody>
      </p:sp>
      <p:sp>
        <p:nvSpPr>
          <p:cNvPr id="163872"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AD </a:t>
            </a:r>
            <a:endParaRPr lang="en-US" sz="1800" i="1">
              <a:latin typeface="Arial" panose="020B0604020202020204" pitchFamily="34" charset="0"/>
              <a:cs typeface="Arial" panose="020B0604020202020204" pitchFamily="34" charset="0"/>
            </a:endParaRPr>
          </a:p>
        </p:txBody>
      </p:sp>
      <p:sp>
        <p:nvSpPr>
          <p:cNvPr id="163873" name="Rectangle 165"/>
          <p:cNvSpPr>
            <a:spLocks noChangeArrowheads="1"/>
          </p:cNvSpPr>
          <p:nvPr/>
        </p:nvSpPr>
        <p:spPr bwMode="auto">
          <a:xfrm>
            <a:off x="3829050" y="4773613"/>
            <a:ext cx="1495425"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Arial" panose="020B0604020202020204" pitchFamily="34" charset="0"/>
                <a:cs typeface="Arial" panose="020B0604020202020204" pitchFamily="34" charset="0"/>
              </a:rPr>
              <a:t>ONES</a:t>
            </a:r>
          </a:p>
        </p:txBody>
      </p:sp>
      <p:sp>
        <p:nvSpPr>
          <p:cNvPr id="163874" name="Line 166"/>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75" name="Rectangle 168"/>
          <p:cNvSpPr>
            <a:spLocks noChangeArrowheads="1"/>
          </p:cNvSpPr>
          <p:nvPr/>
        </p:nvSpPr>
        <p:spPr bwMode="auto">
          <a:xfrm>
            <a:off x="4243388" y="3771900"/>
            <a:ext cx="1117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ITERALLY</a:t>
            </a:r>
            <a:endParaRPr lang="en-US" sz="1800" i="1">
              <a:latin typeface="Arial" panose="020B0604020202020204" pitchFamily="34" charset="0"/>
              <a:cs typeface="Arial" panose="020B0604020202020204" pitchFamily="34" charset="0"/>
            </a:endParaRPr>
          </a:p>
        </p:txBody>
      </p:sp>
      <p:sp>
        <p:nvSpPr>
          <p:cNvPr id="163876" name="Line 169"/>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877" name="Rectangle 170"/>
          <p:cNvSpPr>
            <a:spLocks noChangeArrowheads="1"/>
          </p:cNvSpPr>
          <p:nvPr/>
        </p:nvSpPr>
        <p:spPr bwMode="auto">
          <a:xfrm>
            <a:off x="3923732" y="74771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3878" name="Rectangle 171"/>
          <p:cNvSpPr>
            <a:spLocks noChangeArrowheads="1"/>
          </p:cNvSpPr>
          <p:nvPr/>
        </p:nvSpPr>
        <p:spPr bwMode="auto">
          <a:xfrm>
            <a:off x="3955978" y="105251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3879"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EWELS</a:t>
            </a:r>
            <a:endParaRPr lang="en-US" sz="1800" i="1">
              <a:latin typeface="Arial" panose="020B0604020202020204" pitchFamily="34" charset="0"/>
              <a:cs typeface="Arial" panose="020B0604020202020204" pitchFamily="34" charset="0"/>
            </a:endParaRPr>
          </a:p>
        </p:txBody>
      </p:sp>
      <p:sp>
        <p:nvSpPr>
          <p:cNvPr id="163880" name="Rectangle 173"/>
          <p:cNvSpPr>
            <a:spLocks noChangeArrowheads="1"/>
          </p:cNvSpPr>
          <p:nvPr/>
        </p:nvSpPr>
        <p:spPr bwMode="auto">
          <a:xfrm>
            <a:off x="3983803" y="1808163"/>
            <a:ext cx="849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63881" name="Rectangle 174"/>
          <p:cNvSpPr>
            <a:spLocks noChangeArrowheads="1"/>
          </p:cNvSpPr>
          <p:nvPr/>
        </p:nvSpPr>
        <p:spPr bwMode="auto">
          <a:xfrm>
            <a:off x="3943278" y="209391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3882" name="Rectangle 175"/>
          <p:cNvSpPr>
            <a:spLocks noChangeArrowheads="1"/>
          </p:cNvSpPr>
          <p:nvPr/>
        </p:nvSpPr>
        <p:spPr bwMode="auto">
          <a:xfrm>
            <a:off x="3902770" y="2424113"/>
            <a:ext cx="25648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3883" name="Rectangle 176"/>
          <p:cNvSpPr>
            <a:spLocks noChangeArrowheads="1"/>
          </p:cNvSpPr>
          <p:nvPr/>
        </p:nvSpPr>
        <p:spPr bwMode="auto">
          <a:xfrm>
            <a:off x="3906115" y="2754313"/>
            <a:ext cx="23884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63884" name="Rectangle 177"/>
          <p:cNvSpPr>
            <a:spLocks noChangeArrowheads="1"/>
          </p:cNvSpPr>
          <p:nvPr/>
        </p:nvSpPr>
        <p:spPr bwMode="auto">
          <a:xfrm>
            <a:off x="3963916" y="337026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3885" name="Rectangle 178"/>
          <p:cNvSpPr>
            <a:spLocks noChangeArrowheads="1"/>
          </p:cNvSpPr>
          <p:nvPr/>
        </p:nvSpPr>
        <p:spPr bwMode="auto">
          <a:xfrm>
            <a:off x="3927248" y="3694113"/>
            <a:ext cx="18755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L</a:t>
            </a:r>
            <a:endParaRPr lang="en-US" sz="2400" b="1">
              <a:latin typeface="Arial" panose="020B0604020202020204" pitchFamily="34" charset="0"/>
              <a:cs typeface="Arial" panose="020B0604020202020204" pitchFamily="34" charset="0"/>
            </a:endParaRPr>
          </a:p>
        </p:txBody>
      </p:sp>
      <p:sp>
        <p:nvSpPr>
          <p:cNvPr id="163886" name="Rectangle 179"/>
          <p:cNvSpPr>
            <a:spLocks noChangeArrowheads="1"/>
          </p:cNvSpPr>
          <p:nvPr/>
        </p:nvSpPr>
        <p:spPr bwMode="auto">
          <a:xfrm>
            <a:off x="3925320" y="40306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3887" name="Rectangle 180"/>
          <p:cNvSpPr>
            <a:spLocks noChangeArrowheads="1"/>
          </p:cNvSpPr>
          <p:nvPr/>
        </p:nvSpPr>
        <p:spPr bwMode="auto">
          <a:xfrm>
            <a:off x="3925320" y="43989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N</a:t>
            </a:r>
            <a:endParaRPr lang="en-US" sz="2400" b="1">
              <a:latin typeface="Arial" panose="020B0604020202020204" pitchFamily="34" charset="0"/>
              <a:cs typeface="Arial" panose="020B0604020202020204" pitchFamily="34" charset="0"/>
            </a:endParaRPr>
          </a:p>
        </p:txBody>
      </p:sp>
      <p:sp>
        <p:nvSpPr>
          <p:cNvPr id="163888" name="Rectangle 181"/>
          <p:cNvSpPr>
            <a:spLocks noChangeArrowheads="1"/>
          </p:cNvSpPr>
          <p:nvPr/>
        </p:nvSpPr>
        <p:spPr bwMode="auto">
          <a:xfrm>
            <a:off x="3946298" y="4754563"/>
            <a:ext cx="18755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63889" name="Rectangle 187"/>
          <p:cNvSpPr>
            <a:spLocks noChangeArrowheads="1"/>
          </p:cNvSpPr>
          <p:nvPr/>
        </p:nvSpPr>
        <p:spPr bwMode="auto">
          <a:xfrm>
            <a:off x="4240213" y="3471863"/>
            <a:ext cx="1080424"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500" b="1" i="1">
                <a:solidFill>
                  <a:srgbClr val="000000"/>
                </a:solidFill>
                <a:latin typeface="Arial" panose="020B0604020202020204" pitchFamily="34" charset="0"/>
                <a:cs typeface="Arial" panose="020B0604020202020204" pitchFamily="34" charset="0"/>
              </a:rPr>
              <a:t>ERUSALEM</a:t>
            </a:r>
            <a:endParaRPr lang="en-US" sz="1400" i="1">
              <a:latin typeface="Arial" panose="020B0604020202020204" pitchFamily="34" charset="0"/>
              <a:cs typeface="Arial" panose="020B0604020202020204" pitchFamily="34" charset="0"/>
            </a:endParaRPr>
          </a:p>
        </p:txBody>
      </p:sp>
      <p:sp>
        <p:nvSpPr>
          <p:cNvPr id="1218748" name="Rectangle 188"/>
          <p:cNvSpPr>
            <a:spLocks noChangeArrowheads="1"/>
          </p:cNvSpPr>
          <p:nvPr/>
        </p:nvSpPr>
        <p:spPr bwMode="auto">
          <a:xfrm>
            <a:off x="3829050" y="457200"/>
            <a:ext cx="373063" cy="4656138"/>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63891"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63892"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218754" name="Rectangle 194"/>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18761" name="Rectangle 201"/>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63895"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896"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899" name="Rectangle 227"/>
          <p:cNvSpPr>
            <a:spLocks noChangeArrowheads="1"/>
          </p:cNvSpPr>
          <p:nvPr/>
        </p:nvSpPr>
        <p:spPr bwMode="auto">
          <a:xfrm>
            <a:off x="104775" y="7426325"/>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63900" name="Text Box 228"/>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63901" name="Line 229"/>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02" name="Line 230"/>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03" name="Rectangle 231"/>
          <p:cNvSpPr>
            <a:spLocks noChangeArrowheads="1"/>
          </p:cNvSpPr>
          <p:nvPr/>
        </p:nvSpPr>
        <p:spPr bwMode="auto">
          <a:xfrm>
            <a:off x="2044700" y="5197475"/>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904" name="Rectangle 232"/>
          <p:cNvSpPr>
            <a:spLocks noChangeArrowheads="1"/>
          </p:cNvSpPr>
          <p:nvPr/>
        </p:nvSpPr>
        <p:spPr bwMode="auto">
          <a:xfrm>
            <a:off x="2079625" y="5197475"/>
            <a:ext cx="6412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905" name="Rectangle 233"/>
          <p:cNvSpPr>
            <a:spLocks noChangeArrowheads="1"/>
          </p:cNvSpPr>
          <p:nvPr/>
        </p:nvSpPr>
        <p:spPr bwMode="auto">
          <a:xfrm>
            <a:off x="2044700" y="5338763"/>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906" name="Rectangle 234"/>
          <p:cNvSpPr>
            <a:spLocks noChangeArrowheads="1"/>
          </p:cNvSpPr>
          <p:nvPr/>
        </p:nvSpPr>
        <p:spPr bwMode="auto">
          <a:xfrm>
            <a:off x="1712913" y="347663"/>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3907" name="Rectangle 235"/>
          <p:cNvSpPr>
            <a:spLocks noChangeArrowheads="1"/>
          </p:cNvSpPr>
          <p:nvPr/>
        </p:nvSpPr>
        <p:spPr bwMode="auto">
          <a:xfrm>
            <a:off x="1890713" y="347663"/>
            <a:ext cx="4231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ISRAEL</a:t>
            </a:r>
            <a:endParaRPr lang="en-US">
              <a:latin typeface="Arial" panose="020B0604020202020204" pitchFamily="34" charset="0"/>
              <a:cs typeface="Arial" panose="020B0604020202020204" pitchFamily="34" charset="0"/>
            </a:endParaRPr>
          </a:p>
        </p:txBody>
      </p:sp>
      <p:sp>
        <p:nvSpPr>
          <p:cNvPr id="163908" name="Rectangle 236"/>
          <p:cNvSpPr>
            <a:spLocks noChangeArrowheads="1"/>
          </p:cNvSpPr>
          <p:nvPr/>
        </p:nvSpPr>
        <p:spPr bwMode="auto">
          <a:xfrm>
            <a:off x="2295525" y="344488"/>
            <a:ext cx="7437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a:latin typeface="Arial" panose="020B0604020202020204" pitchFamily="34" charset="0"/>
              <a:cs typeface="Arial" panose="020B0604020202020204" pitchFamily="34" charset="0"/>
            </a:endParaRPr>
          </a:p>
        </p:txBody>
      </p:sp>
      <p:sp>
        <p:nvSpPr>
          <p:cNvPr id="163909" name="Rectangle 237"/>
          <p:cNvSpPr>
            <a:spLocks noChangeArrowheads="1"/>
          </p:cNvSpPr>
          <p:nvPr/>
        </p:nvSpPr>
        <p:spPr bwMode="auto">
          <a:xfrm>
            <a:off x="1866900" y="6172200"/>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910" name="Rectangle 238"/>
          <p:cNvSpPr>
            <a:spLocks noChangeArrowheads="1"/>
          </p:cNvSpPr>
          <p:nvPr/>
        </p:nvSpPr>
        <p:spPr bwMode="auto">
          <a:xfrm>
            <a:off x="1866900" y="6315075"/>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911" name="Freeform 239"/>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912" name="Freeform 240"/>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913" name="Freeform 241"/>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914" name="Freeform 242"/>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915" name="Freeform 243"/>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3916" name="Line 244"/>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17" name="Line 245"/>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18" name="Line 246"/>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19" name="Line 247"/>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20" name="Line 248"/>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22" name="Line 250"/>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23" name="Line 251"/>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24" name="Line 252"/>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26" name="Line 254"/>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27" name="Rectangle 255"/>
          <p:cNvSpPr>
            <a:spLocks noChangeArrowheads="1"/>
          </p:cNvSpPr>
          <p:nvPr/>
        </p:nvSpPr>
        <p:spPr bwMode="auto">
          <a:xfrm>
            <a:off x="1751013" y="530701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63928" name="Rectangle 256"/>
          <p:cNvSpPr>
            <a:spLocks noChangeArrowheads="1"/>
          </p:cNvSpPr>
          <p:nvPr/>
        </p:nvSpPr>
        <p:spPr bwMode="auto">
          <a:xfrm>
            <a:off x="1739900" y="3295650"/>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63929" name="Rectangle 257"/>
          <p:cNvSpPr>
            <a:spLocks noChangeArrowheads="1"/>
          </p:cNvSpPr>
          <p:nvPr/>
        </p:nvSpPr>
        <p:spPr bwMode="auto">
          <a:xfrm>
            <a:off x="1765300" y="175736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sp>
        <p:nvSpPr>
          <p:cNvPr id="163930" name="Rectangle 258"/>
          <p:cNvSpPr>
            <a:spLocks noChangeArrowheads="1"/>
          </p:cNvSpPr>
          <p:nvPr/>
        </p:nvSpPr>
        <p:spPr bwMode="auto">
          <a:xfrm>
            <a:off x="1735138" y="5602288"/>
            <a:ext cx="27622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63931" name="Rectangle 259"/>
          <p:cNvSpPr>
            <a:spLocks noChangeArrowheads="1"/>
          </p:cNvSpPr>
          <p:nvPr/>
        </p:nvSpPr>
        <p:spPr bwMode="auto">
          <a:xfrm>
            <a:off x="1866900" y="2882900"/>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932" name="Rectangle 260"/>
          <p:cNvSpPr>
            <a:spLocks noChangeArrowheads="1"/>
          </p:cNvSpPr>
          <p:nvPr/>
        </p:nvSpPr>
        <p:spPr bwMode="auto">
          <a:xfrm>
            <a:off x="1673225" y="1217613"/>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3933" name="Line 261"/>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34" name="Line 262"/>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35" name="Line 263"/>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36" name="AutoShape 264"/>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3937" name="AutoShape 265"/>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3938" name="AutoShape 266"/>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3939" name="AutoShape 267"/>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3940" name="Line 268"/>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41" name="Freeform 269"/>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63942" name="Freeform 270"/>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63943" name="Rectangle 271"/>
          <p:cNvSpPr>
            <a:spLocks noChangeArrowheads="1"/>
          </p:cNvSpPr>
          <p:nvPr/>
        </p:nvSpPr>
        <p:spPr bwMode="auto">
          <a:xfrm>
            <a:off x="1720369" y="2879725"/>
            <a:ext cx="9201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b="1">
                <a:solidFill>
                  <a:srgbClr val="000000"/>
                </a:solidFill>
                <a:latin typeface="Arial" panose="020B0604020202020204" pitchFamily="34" charset="0"/>
                <a:cs typeface="Arial" panose="020B0604020202020204" pitchFamily="34" charset="0"/>
              </a:rPr>
              <a:t>         (Edom)</a:t>
            </a:r>
            <a:endParaRPr lang="en-US">
              <a:latin typeface="Arial" panose="020B0604020202020204" pitchFamily="34" charset="0"/>
              <a:cs typeface="Arial" panose="020B0604020202020204" pitchFamily="34" charset="0"/>
            </a:endParaRPr>
          </a:p>
        </p:txBody>
      </p:sp>
      <p:sp>
        <p:nvSpPr>
          <p:cNvPr id="163944" name="Text Box 272"/>
          <p:cNvSpPr txBox="1">
            <a:spLocks noChangeArrowheads="1"/>
          </p:cNvSpPr>
          <p:nvPr/>
        </p:nvSpPr>
        <p:spPr bwMode="auto">
          <a:xfrm>
            <a:off x="1795463" y="4470400"/>
            <a:ext cx="11303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p:txBody>
      </p:sp>
      <p:sp>
        <p:nvSpPr>
          <p:cNvPr id="163945" name="Rectangle 273"/>
          <p:cNvSpPr>
            <a:spLocks noChangeArrowheads="1"/>
          </p:cNvSpPr>
          <p:nvPr/>
        </p:nvSpPr>
        <p:spPr bwMode="auto">
          <a:xfrm>
            <a:off x="2046288" y="1189038"/>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163959" name="Rectangle 287"/>
          <p:cNvSpPr>
            <a:spLocks noChangeArrowheads="1"/>
          </p:cNvSpPr>
          <p:nvPr/>
        </p:nvSpPr>
        <p:spPr bwMode="auto">
          <a:xfrm>
            <a:off x="1851025" y="6672263"/>
            <a:ext cx="1079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Zechariah</a:t>
            </a:r>
            <a:endParaRPr lang="en-US" sz="1800">
              <a:latin typeface="Arial" panose="020B0604020202020204" pitchFamily="34" charset="0"/>
              <a:cs typeface="Arial" panose="020B0604020202020204" pitchFamily="34" charset="0"/>
            </a:endParaRPr>
          </a:p>
        </p:txBody>
      </p:sp>
      <p:sp>
        <p:nvSpPr>
          <p:cNvPr id="163962" name="Line 290"/>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64" name="Text Box 292"/>
          <p:cNvSpPr txBox="1">
            <a:spLocks noChangeArrowheads="1"/>
          </p:cNvSpPr>
          <p:nvPr/>
        </p:nvSpPr>
        <p:spPr bwMode="auto">
          <a:xfrm>
            <a:off x="2574925" y="3392488"/>
            <a:ext cx="739775" cy="287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i="1">
                <a:latin typeface="Arial" panose="020B0604020202020204" pitchFamily="34" charset="0"/>
                <a:cs typeface="Arial" panose="020B0604020202020204" pitchFamily="34" charset="0"/>
              </a:rPr>
              <a:t>NC</a:t>
            </a:r>
            <a:endParaRPr lang="en-US" b="1" i="1">
              <a:solidFill>
                <a:srgbClr val="00DFCA"/>
              </a:solidFill>
              <a:latin typeface="Arial" panose="020B0604020202020204" pitchFamily="34" charset="0"/>
              <a:cs typeface="Arial" panose="020B0604020202020204" pitchFamily="34" charset="0"/>
            </a:endParaRPr>
          </a:p>
        </p:txBody>
      </p:sp>
      <p:sp>
        <p:nvSpPr>
          <p:cNvPr id="163965" name="Line 304"/>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66" name="Line 305"/>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67" name="Line 306"/>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68" name="Line 307"/>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69" name="Line 308"/>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70" name="Line 309"/>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72" name="Line 311"/>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3973" name="Rectangle 312"/>
          <p:cNvSpPr>
            <a:spLocks noChangeArrowheads="1"/>
          </p:cNvSpPr>
          <p:nvPr/>
        </p:nvSpPr>
        <p:spPr bwMode="auto">
          <a:xfrm>
            <a:off x="1506538" y="3633788"/>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grpSp>
        <p:nvGrpSpPr>
          <p:cNvPr id="163974" name="Group 320"/>
          <p:cNvGrpSpPr>
            <a:grpSpLocks/>
          </p:cNvGrpSpPr>
          <p:nvPr/>
        </p:nvGrpSpPr>
        <p:grpSpPr bwMode="auto">
          <a:xfrm>
            <a:off x="2028827" y="1590678"/>
            <a:ext cx="963613" cy="280988"/>
            <a:chOff x="2959" y="1049"/>
            <a:chExt cx="607" cy="177"/>
          </a:xfrm>
        </p:grpSpPr>
        <p:sp>
          <p:nvSpPr>
            <p:cNvPr id="164020" name="Rectangle 321"/>
            <p:cNvSpPr>
              <a:spLocks noChangeArrowheads="1"/>
            </p:cNvSpPr>
            <p:nvPr/>
          </p:nvSpPr>
          <p:spPr bwMode="auto">
            <a:xfrm>
              <a:off x="2959" y="1049"/>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a:latin typeface="Arial" panose="020B0604020202020204" pitchFamily="34" charset="0"/>
                <a:cs typeface="Arial" panose="020B0604020202020204" pitchFamily="34" charset="0"/>
              </a:endParaRPr>
            </a:p>
          </p:txBody>
        </p:sp>
        <p:sp>
          <p:nvSpPr>
            <p:cNvPr id="164021" name="Rectangle 322"/>
            <p:cNvSpPr>
              <a:spLocks noChangeArrowheads="1"/>
            </p:cNvSpPr>
            <p:nvPr/>
          </p:nvSpPr>
          <p:spPr bwMode="auto">
            <a:xfrm>
              <a:off x="3071" y="1049"/>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64022" name="Rectangle 323"/>
            <p:cNvSpPr>
              <a:spLocks noChangeArrowheads="1"/>
            </p:cNvSpPr>
            <p:nvPr/>
          </p:nvSpPr>
          <p:spPr bwMode="auto">
            <a:xfrm>
              <a:off x="3048" y="1139"/>
              <a:ext cx="19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a:latin typeface="Arial" panose="020B0604020202020204" pitchFamily="34" charset="0"/>
                <a:cs typeface="Arial" panose="020B0604020202020204" pitchFamily="34" charset="0"/>
              </a:endParaRPr>
            </a:p>
          </p:txBody>
        </p:sp>
        <p:sp>
          <p:nvSpPr>
            <p:cNvPr id="164023" name="Rectangle 324"/>
            <p:cNvSpPr>
              <a:spLocks noChangeArrowheads="1"/>
            </p:cNvSpPr>
            <p:nvPr/>
          </p:nvSpPr>
          <p:spPr bwMode="auto">
            <a:xfrm>
              <a:off x="3227" y="1139"/>
              <a:ext cx="339"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a:latin typeface="Arial" panose="020B0604020202020204" pitchFamily="34" charset="0"/>
                <a:cs typeface="Arial" panose="020B0604020202020204" pitchFamily="34" charset="0"/>
              </a:endParaRPr>
            </a:p>
          </p:txBody>
        </p:sp>
      </p:grpSp>
      <p:grpSp>
        <p:nvGrpSpPr>
          <p:cNvPr id="163975" name="Group 325"/>
          <p:cNvGrpSpPr>
            <a:grpSpLocks/>
          </p:cNvGrpSpPr>
          <p:nvPr/>
        </p:nvGrpSpPr>
        <p:grpSpPr bwMode="auto">
          <a:xfrm>
            <a:off x="1990728" y="3101981"/>
            <a:ext cx="879476" cy="261938"/>
            <a:chOff x="2981" y="1968"/>
            <a:chExt cx="554" cy="165"/>
          </a:xfrm>
        </p:grpSpPr>
        <p:sp>
          <p:nvSpPr>
            <p:cNvPr id="164014" name="Rectangle 326"/>
            <p:cNvSpPr>
              <a:spLocks noChangeArrowheads="1"/>
            </p:cNvSpPr>
            <p:nvPr/>
          </p:nvSpPr>
          <p:spPr bwMode="auto">
            <a:xfrm>
              <a:off x="3181" y="2046"/>
              <a:ext cx="7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grpSp>
          <p:nvGrpSpPr>
            <p:cNvPr id="164015" name="Group 327"/>
            <p:cNvGrpSpPr>
              <a:grpSpLocks/>
            </p:cNvGrpSpPr>
            <p:nvPr/>
          </p:nvGrpSpPr>
          <p:grpSpPr bwMode="auto">
            <a:xfrm>
              <a:off x="2981" y="1968"/>
              <a:ext cx="554" cy="165"/>
              <a:chOff x="2981" y="2024"/>
              <a:chExt cx="554" cy="165"/>
            </a:xfrm>
          </p:grpSpPr>
          <p:sp>
            <p:nvSpPr>
              <p:cNvPr id="164016" name="Rectangle 328"/>
              <p:cNvSpPr>
                <a:spLocks noChangeArrowheads="1"/>
              </p:cNvSpPr>
              <p:nvPr/>
            </p:nvSpPr>
            <p:spPr bwMode="auto">
              <a:xfrm>
                <a:off x="2981" y="2024"/>
                <a:ext cx="10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a:latin typeface="Arial" panose="020B0604020202020204" pitchFamily="34" charset="0"/>
                  <a:cs typeface="Arial" panose="020B0604020202020204" pitchFamily="34" charset="0"/>
                </a:endParaRPr>
              </a:p>
            </p:txBody>
          </p:sp>
          <p:sp>
            <p:nvSpPr>
              <p:cNvPr id="164017" name="Rectangle 329"/>
              <p:cNvSpPr>
                <a:spLocks noChangeArrowheads="1"/>
              </p:cNvSpPr>
              <p:nvPr/>
            </p:nvSpPr>
            <p:spPr bwMode="auto">
              <a:xfrm>
                <a:off x="3071" y="2024"/>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64018" name="Rectangle 330"/>
              <p:cNvSpPr>
                <a:spLocks noChangeArrowheads="1"/>
              </p:cNvSpPr>
              <p:nvPr/>
            </p:nvSpPr>
            <p:spPr bwMode="auto">
              <a:xfrm>
                <a:off x="3272" y="2102"/>
                <a:ext cx="26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a:latin typeface="Arial" panose="020B0604020202020204" pitchFamily="34" charset="0"/>
                  <a:cs typeface="Arial" panose="020B0604020202020204" pitchFamily="34" charset="0"/>
                </a:endParaRPr>
              </a:p>
            </p:txBody>
          </p:sp>
          <p:sp>
            <p:nvSpPr>
              <p:cNvPr id="164019" name="Rectangle 331"/>
              <p:cNvSpPr>
                <a:spLocks noChangeArrowheads="1"/>
              </p:cNvSpPr>
              <p:nvPr/>
            </p:nvSpPr>
            <p:spPr bwMode="auto">
              <a:xfrm>
                <a:off x="3506" y="2102"/>
                <a:ext cx="2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grpSp>
      </p:grpSp>
      <p:grpSp>
        <p:nvGrpSpPr>
          <p:cNvPr id="163976" name="Group 332"/>
          <p:cNvGrpSpPr>
            <a:grpSpLocks/>
          </p:cNvGrpSpPr>
          <p:nvPr/>
        </p:nvGrpSpPr>
        <p:grpSpPr bwMode="auto">
          <a:xfrm>
            <a:off x="2000252" y="5111759"/>
            <a:ext cx="1019176" cy="279401"/>
            <a:chOff x="2948" y="3234"/>
            <a:chExt cx="642" cy="176"/>
          </a:xfrm>
        </p:grpSpPr>
        <p:sp>
          <p:nvSpPr>
            <p:cNvPr id="164009" name="Rectangle 333"/>
            <p:cNvSpPr>
              <a:spLocks noChangeArrowheads="1"/>
            </p:cNvSpPr>
            <p:nvPr/>
          </p:nvSpPr>
          <p:spPr bwMode="auto">
            <a:xfrm>
              <a:off x="2948" y="3290"/>
              <a:ext cx="2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64010" name="Group 334"/>
            <p:cNvGrpSpPr>
              <a:grpSpLocks/>
            </p:cNvGrpSpPr>
            <p:nvPr/>
          </p:nvGrpSpPr>
          <p:grpSpPr bwMode="auto">
            <a:xfrm>
              <a:off x="2970" y="3234"/>
              <a:ext cx="620" cy="176"/>
              <a:chOff x="2970" y="3290"/>
              <a:chExt cx="620" cy="176"/>
            </a:xfrm>
          </p:grpSpPr>
          <p:sp>
            <p:nvSpPr>
              <p:cNvPr id="164011" name="Rectangle 335"/>
              <p:cNvSpPr>
                <a:spLocks noChangeArrowheads="1"/>
              </p:cNvSpPr>
              <p:nvPr/>
            </p:nvSpPr>
            <p:spPr bwMode="auto">
              <a:xfrm>
                <a:off x="2970" y="3290"/>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4012" name="Rectangle 336"/>
              <p:cNvSpPr>
                <a:spLocks noChangeArrowheads="1"/>
              </p:cNvSpPr>
              <p:nvPr/>
            </p:nvSpPr>
            <p:spPr bwMode="auto">
              <a:xfrm>
                <a:off x="3082" y="3290"/>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64013" name="Rectangle 337"/>
              <p:cNvSpPr>
                <a:spLocks noChangeArrowheads="1"/>
              </p:cNvSpPr>
              <p:nvPr/>
            </p:nvSpPr>
            <p:spPr bwMode="auto">
              <a:xfrm>
                <a:off x="3093" y="3379"/>
                <a:ext cx="497"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a:latin typeface="Arial" panose="020B0604020202020204" pitchFamily="34" charset="0"/>
                  <a:cs typeface="Arial" panose="020B0604020202020204" pitchFamily="34" charset="0"/>
                </a:endParaRPr>
              </a:p>
            </p:txBody>
          </p:sp>
        </p:grpSp>
      </p:grpSp>
      <p:sp>
        <p:nvSpPr>
          <p:cNvPr id="163978" name="Text Box 348"/>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grpSp>
        <p:nvGrpSpPr>
          <p:cNvPr id="163979" name="Group 349"/>
          <p:cNvGrpSpPr>
            <a:grpSpLocks/>
          </p:cNvGrpSpPr>
          <p:nvPr/>
        </p:nvGrpSpPr>
        <p:grpSpPr bwMode="auto">
          <a:xfrm>
            <a:off x="1800227" y="6081724"/>
            <a:ext cx="1147763" cy="280988"/>
            <a:chOff x="2836" y="3844"/>
            <a:chExt cx="723" cy="177"/>
          </a:xfrm>
        </p:grpSpPr>
        <p:sp>
          <p:nvSpPr>
            <p:cNvPr id="164003" name="Rectangle 350"/>
            <p:cNvSpPr>
              <a:spLocks noChangeArrowheads="1"/>
            </p:cNvSpPr>
            <p:nvPr/>
          </p:nvSpPr>
          <p:spPr bwMode="auto">
            <a:xfrm>
              <a:off x="2836"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64004" name="Group 351"/>
            <p:cNvGrpSpPr>
              <a:grpSpLocks/>
            </p:cNvGrpSpPr>
            <p:nvPr/>
          </p:nvGrpSpPr>
          <p:grpSpPr bwMode="auto">
            <a:xfrm>
              <a:off x="2948" y="3844"/>
              <a:ext cx="611" cy="177"/>
              <a:chOff x="2948" y="3904"/>
              <a:chExt cx="611" cy="177"/>
            </a:xfrm>
          </p:grpSpPr>
          <p:sp>
            <p:nvSpPr>
              <p:cNvPr id="164005" name="Rectangle 352"/>
              <p:cNvSpPr>
                <a:spLocks noChangeArrowheads="1"/>
              </p:cNvSpPr>
              <p:nvPr/>
            </p:nvSpPr>
            <p:spPr bwMode="auto">
              <a:xfrm>
                <a:off x="2948"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4006" name="Rectangle 353"/>
              <p:cNvSpPr>
                <a:spLocks noChangeArrowheads="1"/>
              </p:cNvSpPr>
              <p:nvPr/>
            </p:nvSpPr>
            <p:spPr bwMode="auto">
              <a:xfrm>
                <a:off x="3060" y="3904"/>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64007" name="Rectangle 354"/>
              <p:cNvSpPr>
                <a:spLocks noChangeArrowheads="1"/>
              </p:cNvSpPr>
              <p:nvPr/>
            </p:nvSpPr>
            <p:spPr bwMode="auto">
              <a:xfrm>
                <a:off x="2981" y="3994"/>
                <a:ext cx="25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sp>
            <p:nvSpPr>
              <p:cNvPr id="164008" name="Rectangle 355"/>
              <p:cNvSpPr>
                <a:spLocks noChangeArrowheads="1"/>
              </p:cNvSpPr>
              <p:nvPr/>
            </p:nvSpPr>
            <p:spPr bwMode="auto">
              <a:xfrm>
                <a:off x="3216" y="3994"/>
                <a:ext cx="34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a:latin typeface="Arial" panose="020B0604020202020204" pitchFamily="34" charset="0"/>
                  <a:cs typeface="Arial" panose="020B0604020202020204" pitchFamily="34" charset="0"/>
                </a:endParaRPr>
              </a:p>
            </p:txBody>
          </p:sp>
        </p:grpSp>
      </p:grpSp>
      <p:sp>
        <p:nvSpPr>
          <p:cNvPr id="163980" name="Rectangle 358"/>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82" name="Text Box 359"/>
          <p:cNvSpPr txBox="1">
            <a:spLocks noChangeArrowheads="1"/>
          </p:cNvSpPr>
          <p:nvPr/>
        </p:nvSpPr>
        <p:spPr bwMode="auto">
          <a:xfrm>
            <a:off x="9022410" y="751911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79</a:t>
            </a:r>
          </a:p>
        </p:txBody>
      </p:sp>
      <p:sp>
        <p:nvSpPr>
          <p:cNvPr id="163983" name="Text Box 360"/>
          <p:cNvSpPr txBox="1">
            <a:spLocks noChangeArrowheads="1"/>
          </p:cNvSpPr>
          <p:nvPr/>
        </p:nvSpPr>
        <p:spPr bwMode="auto">
          <a:xfrm>
            <a:off x="8574335" y="7515940"/>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18923" name="Text Box 363"/>
          <p:cNvSpPr txBox="1">
            <a:spLocks noChangeArrowheads="1"/>
          </p:cNvSpPr>
          <p:nvPr/>
        </p:nvSpPr>
        <p:spPr bwMode="auto">
          <a:xfrm>
            <a:off x="6446838" y="4221163"/>
            <a:ext cx="3033712" cy="2492990"/>
          </a:xfrm>
          <a:prstGeom prst="rect">
            <a:avLst/>
          </a:prstGeom>
          <a:noFill/>
          <a:ln w="12700">
            <a:noFill/>
            <a:miter lim="800000"/>
            <a:headEnd/>
            <a:tailEnd/>
          </a:ln>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50000"/>
              </a:lnSpc>
              <a:spcBef>
                <a:spcPct val="70000"/>
              </a:spcBef>
              <a:defRPr/>
            </a:pPr>
            <a:endParaRPr lang="en-US"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"بيت المقدس</a:t>
            </a: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     حرفيا</a:t>
            </a: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       ملك   </a:t>
            </a: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      مزعج</a:t>
            </a: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            المناطق.</a:t>
            </a:r>
            <a:r>
              <a:rPr lang="ja-JP" altLang="en-US"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a:t>
            </a:r>
            <a:endParaRPr lang="en-US"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218924" name="Rectangle 364"/>
          <p:cNvSpPr>
            <a:spLocks noChangeArrowheads="1"/>
          </p:cNvSpPr>
          <p:nvPr/>
        </p:nvSpPr>
        <p:spPr bwMode="auto">
          <a:xfrm>
            <a:off x="3822700" y="3322638"/>
            <a:ext cx="1625600" cy="1792287"/>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12" name="Group 361"/>
          <p:cNvGrpSpPr>
            <a:grpSpLocks/>
          </p:cNvGrpSpPr>
          <p:nvPr/>
        </p:nvGrpSpPr>
        <p:grpSpPr bwMode="auto">
          <a:xfrm>
            <a:off x="5792788" y="4024313"/>
            <a:ext cx="3713162" cy="2803525"/>
            <a:chOff x="3649" y="2535"/>
            <a:chExt cx="2339" cy="1766"/>
          </a:xfrm>
        </p:grpSpPr>
        <p:sp>
          <p:nvSpPr>
            <p:cNvPr id="1218764" name="Rectangle 204"/>
            <p:cNvSpPr>
              <a:spLocks noChangeArrowheads="1"/>
            </p:cNvSpPr>
            <p:nvPr/>
          </p:nvSpPr>
          <p:spPr bwMode="auto">
            <a:xfrm>
              <a:off x="3649" y="2620"/>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sp>
          <p:nvSpPr>
            <p:cNvPr id="1218772" name="AutoShape 212"/>
            <p:cNvSpPr>
              <a:spLocks noChangeArrowheads="1"/>
            </p:cNvSpPr>
            <p:nvPr/>
          </p:nvSpPr>
          <p:spPr bwMode="auto">
            <a:xfrm>
              <a:off x="3657" y="2535"/>
              <a:ext cx="2331" cy="1766"/>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lgn="ctr">
                <a:defRPr/>
              </a:pPr>
              <a:endParaRPr lang="en-US">
                <a:latin typeface="Arial" panose="020B0604020202020204" pitchFamily="34" charset="0"/>
                <a:ea typeface="+mn-ea"/>
                <a:cs typeface="Arial" panose="020B0604020202020204" pitchFamily="34" charset="0"/>
              </a:endParaRPr>
            </a:p>
          </p:txBody>
        </p:sp>
      </p:grpSp>
      <p:grpSp>
        <p:nvGrpSpPr>
          <p:cNvPr id="163987" name="Group 192"/>
          <p:cNvGrpSpPr>
            <a:grpSpLocks/>
          </p:cNvGrpSpPr>
          <p:nvPr/>
        </p:nvGrpSpPr>
        <p:grpSpPr bwMode="auto">
          <a:xfrm>
            <a:off x="2756748" y="2903536"/>
            <a:ext cx="397618" cy="912493"/>
            <a:chOff x="6021382" y="2946407"/>
            <a:chExt cx="1033468" cy="1727207"/>
          </a:xfrm>
        </p:grpSpPr>
        <p:grpSp>
          <p:nvGrpSpPr>
            <p:cNvPr id="163989" name="Group 85"/>
            <p:cNvGrpSpPr>
              <a:grpSpLocks/>
            </p:cNvGrpSpPr>
            <p:nvPr/>
          </p:nvGrpSpPr>
          <p:grpSpPr bwMode="auto">
            <a:xfrm>
              <a:off x="6153150" y="3681413"/>
              <a:ext cx="901700" cy="947736"/>
              <a:chOff x="1557" y="1007"/>
              <a:chExt cx="2105" cy="1949"/>
            </a:xfrm>
          </p:grpSpPr>
          <p:grpSp>
            <p:nvGrpSpPr>
              <p:cNvPr id="163993" name="Group 87"/>
              <p:cNvGrpSpPr>
                <a:grpSpLocks/>
              </p:cNvGrpSpPr>
              <p:nvPr/>
            </p:nvGrpSpPr>
            <p:grpSpPr bwMode="auto">
              <a:xfrm>
                <a:off x="1557" y="1209"/>
                <a:ext cx="2105" cy="1421"/>
                <a:chOff x="578" y="2316"/>
                <a:chExt cx="2105" cy="1421"/>
              </a:xfrm>
            </p:grpSpPr>
            <p:sp>
              <p:nvSpPr>
                <p:cNvPr id="163999"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4000"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63994"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95"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96"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97"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3998"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63990" name="Group 98"/>
            <p:cNvGrpSpPr>
              <a:grpSpLocks/>
            </p:cNvGrpSpPr>
            <p:nvPr/>
          </p:nvGrpSpPr>
          <p:grpSpPr bwMode="auto">
            <a:xfrm>
              <a:off x="6021382" y="2946407"/>
              <a:ext cx="1027113" cy="1727207"/>
              <a:chOff x="3817" y="1840"/>
              <a:chExt cx="647" cy="1088"/>
            </a:xfrm>
          </p:grpSpPr>
          <p:sp>
            <p:nvSpPr>
              <p:cNvPr id="196"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197" name="Rectangle 97"/>
              <p:cNvSpPr>
                <a:spLocks noChangeArrowheads="1"/>
              </p:cNvSpPr>
              <p:nvPr/>
            </p:nvSpPr>
            <p:spPr bwMode="auto">
              <a:xfrm>
                <a:off x="3817" y="2381"/>
                <a:ext cx="647"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grpSp>
        <p:nvGrpSpPr>
          <p:cNvPr id="198" name="Group 396"/>
          <p:cNvGrpSpPr>
            <a:grpSpLocks/>
          </p:cNvGrpSpPr>
          <p:nvPr/>
        </p:nvGrpSpPr>
        <p:grpSpPr bwMode="auto">
          <a:xfrm>
            <a:off x="122238" y="679450"/>
            <a:ext cx="1416050" cy="6022975"/>
            <a:chOff x="38" y="450"/>
            <a:chExt cx="892" cy="3794"/>
          </a:xfrm>
        </p:grpSpPr>
        <p:sp>
          <p:nvSpPr>
            <p:cNvPr id="199"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00"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01"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02"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03"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i="1" u="sng" dirty="0">
                <a:solidFill>
                  <a:srgbClr val="000000"/>
                </a:solidFill>
                <a:latin typeface="Arial" panose="020B0604020202020204" pitchFamily="34" charset="0"/>
                <a:ea typeface="+mn-ea"/>
                <a:cs typeface="Arial" panose="020B0604020202020204" pitchFamily="34" charset="0"/>
              </a:endParaRPr>
            </a:p>
          </p:txBody>
        </p:sp>
      </p:grpSp>
      <p:sp>
        <p:nvSpPr>
          <p:cNvPr id="204" name="Rectangle 448"/>
          <p:cNvSpPr>
            <a:spLocks noChangeArrowheads="1"/>
          </p:cNvSpPr>
          <p:nvPr/>
        </p:nvSpPr>
        <p:spPr bwMode="auto">
          <a:xfrm>
            <a:off x="2046288" y="1217690"/>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205" name="Rectangle 449"/>
          <p:cNvSpPr>
            <a:spLocks noChangeArrowheads="1"/>
          </p:cNvSpPr>
          <p:nvPr/>
        </p:nvSpPr>
        <p:spPr bwMode="auto">
          <a:xfrm>
            <a:off x="1916113" y="2735340"/>
            <a:ext cx="54983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dirty="0">
              <a:latin typeface="Arial" panose="020B0604020202020204" pitchFamily="34" charset="0"/>
              <a:cs typeface="Arial" panose="020B0604020202020204" pitchFamily="34" charset="0"/>
            </a:endParaRPr>
          </a:p>
        </p:txBody>
      </p:sp>
      <p:sp>
        <p:nvSpPr>
          <p:cNvPr id="206" name="Rectangle 450"/>
          <p:cNvSpPr>
            <a:spLocks noChangeArrowheads="1"/>
          </p:cNvSpPr>
          <p:nvPr/>
        </p:nvSpPr>
        <p:spPr bwMode="auto">
          <a:xfrm>
            <a:off x="2117725" y="1884440"/>
            <a:ext cx="5001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dirty="0">
              <a:latin typeface="Arial" panose="020B0604020202020204" pitchFamily="34" charset="0"/>
              <a:cs typeface="Arial" panose="020B0604020202020204" pitchFamily="34" charset="0"/>
            </a:endParaRPr>
          </a:p>
        </p:txBody>
      </p:sp>
      <p:sp>
        <p:nvSpPr>
          <p:cNvPr id="207" name="Rectangle 451"/>
          <p:cNvSpPr>
            <a:spLocks noChangeArrowheads="1"/>
          </p:cNvSpPr>
          <p:nvPr/>
        </p:nvSpPr>
        <p:spPr bwMode="auto">
          <a:xfrm>
            <a:off x="2078038" y="2490865"/>
            <a:ext cx="3334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dirty="0">
              <a:latin typeface="Arial" panose="020B0604020202020204" pitchFamily="34" charset="0"/>
              <a:cs typeface="Arial" panose="020B0604020202020204" pitchFamily="34" charset="0"/>
            </a:endParaRPr>
          </a:p>
        </p:txBody>
      </p:sp>
      <p:sp>
        <p:nvSpPr>
          <p:cNvPr id="208" name="Rectangle 452"/>
          <p:cNvSpPr>
            <a:spLocks noChangeArrowheads="1"/>
          </p:cNvSpPr>
          <p:nvPr/>
        </p:nvSpPr>
        <p:spPr bwMode="auto">
          <a:xfrm>
            <a:off x="2189163" y="2171777"/>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dirty="0">
              <a:latin typeface="Arial" panose="020B0604020202020204" pitchFamily="34" charset="0"/>
              <a:cs typeface="Arial" panose="020B0604020202020204" pitchFamily="34" charset="0"/>
            </a:endParaRPr>
          </a:p>
        </p:txBody>
      </p:sp>
      <p:sp>
        <p:nvSpPr>
          <p:cNvPr id="209" name="Rectangle 453"/>
          <p:cNvSpPr>
            <a:spLocks noChangeArrowheads="1"/>
          </p:cNvSpPr>
          <p:nvPr/>
        </p:nvSpPr>
        <p:spPr bwMode="auto">
          <a:xfrm>
            <a:off x="1966913" y="3467177"/>
            <a:ext cx="302968"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dirty="0">
              <a:latin typeface="Arial" panose="020B0604020202020204" pitchFamily="34" charset="0"/>
              <a:cs typeface="Arial" panose="020B0604020202020204" pitchFamily="34" charset="0"/>
            </a:endParaRPr>
          </a:p>
        </p:txBody>
      </p:sp>
      <p:sp>
        <p:nvSpPr>
          <p:cNvPr id="210" name="Rectangle 454"/>
          <p:cNvSpPr>
            <a:spLocks noChangeArrowheads="1"/>
          </p:cNvSpPr>
          <p:nvPr/>
        </p:nvSpPr>
        <p:spPr bwMode="auto">
          <a:xfrm>
            <a:off x="1820863" y="4099002"/>
            <a:ext cx="50334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dirty="0">
              <a:latin typeface="Arial" panose="020B0604020202020204" pitchFamily="34" charset="0"/>
              <a:cs typeface="Arial" panose="020B0604020202020204" pitchFamily="34" charset="0"/>
            </a:endParaRPr>
          </a:p>
        </p:txBody>
      </p:sp>
      <p:sp>
        <p:nvSpPr>
          <p:cNvPr id="211"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212" name="Rectangle 457"/>
          <p:cNvSpPr>
            <a:spLocks noChangeArrowheads="1"/>
          </p:cNvSpPr>
          <p:nvPr/>
        </p:nvSpPr>
        <p:spPr bwMode="auto">
          <a:xfrm>
            <a:off x="2162175" y="511252"/>
            <a:ext cx="58830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dirty="0">
              <a:latin typeface="Arial" panose="020B0604020202020204" pitchFamily="34" charset="0"/>
              <a:cs typeface="Arial" panose="020B0604020202020204" pitchFamily="34" charset="0"/>
            </a:endParaRPr>
          </a:p>
        </p:txBody>
      </p:sp>
      <p:sp>
        <p:nvSpPr>
          <p:cNvPr id="213" name="Rectangle 458"/>
          <p:cNvSpPr>
            <a:spLocks noChangeArrowheads="1"/>
          </p:cNvSpPr>
          <p:nvPr/>
        </p:nvSpPr>
        <p:spPr bwMode="auto">
          <a:xfrm>
            <a:off x="2044700" y="801765"/>
            <a:ext cx="46326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dirty="0">
              <a:latin typeface="Arial" panose="020B0604020202020204" pitchFamily="34" charset="0"/>
              <a:cs typeface="Arial" panose="020B0604020202020204" pitchFamily="34" charset="0"/>
            </a:endParaRPr>
          </a:p>
        </p:txBody>
      </p:sp>
      <p:sp>
        <p:nvSpPr>
          <p:cNvPr id="214"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dirty="0">
              <a:latin typeface="Arial" panose="020B0604020202020204" pitchFamily="34" charset="0"/>
              <a:cs typeface="Arial" panose="020B0604020202020204" pitchFamily="34" charset="0"/>
            </a:endParaRPr>
          </a:p>
        </p:txBody>
      </p:sp>
      <p:sp>
        <p:nvSpPr>
          <p:cNvPr id="215"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dirty="0">
              <a:latin typeface="Arial" panose="020B0604020202020204" pitchFamily="34" charset="0"/>
              <a:cs typeface="Arial" panose="020B0604020202020204" pitchFamily="34" charset="0"/>
            </a:endParaRPr>
          </a:p>
        </p:txBody>
      </p:sp>
      <p:sp>
        <p:nvSpPr>
          <p:cNvPr id="216"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dirty="0">
              <a:latin typeface="Arial" panose="020B0604020202020204" pitchFamily="34" charset="0"/>
              <a:cs typeface="Arial" panose="020B0604020202020204" pitchFamily="34" charset="0"/>
            </a:endParaRPr>
          </a:p>
        </p:txBody>
      </p:sp>
      <p:sp>
        <p:nvSpPr>
          <p:cNvPr id="217"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dirty="0">
              <a:latin typeface="Arial" panose="020B0604020202020204" pitchFamily="34" charset="0"/>
              <a:cs typeface="Arial" panose="020B0604020202020204" pitchFamily="34" charset="0"/>
            </a:endParaRPr>
          </a:p>
        </p:txBody>
      </p:sp>
      <p:sp>
        <p:nvSpPr>
          <p:cNvPr id="218"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219"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20"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21" name="Rectangle 485"/>
          <p:cNvSpPr>
            <a:spLocks noChangeArrowheads="1"/>
          </p:cNvSpPr>
          <p:nvPr/>
        </p:nvSpPr>
        <p:spPr bwMode="auto">
          <a:xfrm>
            <a:off x="1735138" y="3792615"/>
            <a:ext cx="787075"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dirty="0">
              <a:latin typeface="Arial" panose="020B0604020202020204" pitchFamily="34" charset="0"/>
              <a:cs typeface="Arial" panose="020B0604020202020204" pitchFamily="34" charset="0"/>
            </a:endParaRPr>
          </a:p>
        </p:txBody>
      </p:sp>
      <p:sp>
        <p:nvSpPr>
          <p:cNvPr id="223"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224" name="Group 435"/>
          <p:cNvGrpSpPr>
            <a:grpSpLocks/>
          </p:cNvGrpSpPr>
          <p:nvPr/>
        </p:nvGrpSpPr>
        <p:grpSpPr bwMode="auto">
          <a:xfrm>
            <a:off x="5092700" y="2758932"/>
            <a:ext cx="4700587" cy="1204912"/>
            <a:chOff x="3187" y="1571"/>
            <a:chExt cx="2961" cy="759"/>
          </a:xfrm>
        </p:grpSpPr>
        <p:sp>
          <p:nvSpPr>
            <p:cNvPr id="225"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26"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193" name="Picture 192">
            <a:extLst>
              <a:ext uri="{FF2B5EF4-FFF2-40B4-BE49-F238E27FC236}">
                <a16:creationId xmlns:a16="http://schemas.microsoft.com/office/drawing/2014/main" id="{599BF3B9-0521-FBA8-9F07-5F9822DAA4DB}"/>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194" name="Rectangle 291">
            <a:extLst>
              <a:ext uri="{FF2B5EF4-FFF2-40B4-BE49-F238E27FC236}">
                <a16:creationId xmlns:a16="http://schemas.microsoft.com/office/drawing/2014/main" id="{5659EEFA-68DA-4488-A744-E5686FD7E077}"/>
              </a:ext>
            </a:extLst>
          </p:cNvPr>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95" name="Rectangle 344">
            <a:extLst>
              <a:ext uri="{FF2B5EF4-FFF2-40B4-BE49-F238E27FC236}">
                <a16:creationId xmlns:a16="http://schemas.microsoft.com/office/drawing/2014/main" id="{7137575D-1525-53E8-C762-7CC027882EA7}"/>
              </a:ext>
            </a:extLst>
          </p:cNvPr>
          <p:cNvSpPr>
            <a:spLocks noChangeArrowheads="1"/>
          </p:cNvSpPr>
          <p:nvPr/>
        </p:nvSpPr>
        <p:spPr bwMode="auto">
          <a:xfrm>
            <a:off x="15875" y="5103813"/>
            <a:ext cx="5507038" cy="2668587"/>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180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18924"/>
                                        </p:tgtEl>
                                        <p:attrNameLst>
                                          <p:attrName>style.visibility</p:attrName>
                                        </p:attrNameLst>
                                      </p:cBhvr>
                                      <p:to>
                                        <p:strVal val="visible"/>
                                      </p:to>
                                    </p:set>
                                    <p:anim calcmode="lin" valueType="num">
                                      <p:cBhvr>
                                        <p:cTn id="7" dur="500" fill="hold"/>
                                        <p:tgtEl>
                                          <p:spTgt spid="1218924"/>
                                        </p:tgtEl>
                                        <p:attrNameLst>
                                          <p:attrName>ppt_w</p:attrName>
                                        </p:attrNameLst>
                                      </p:cBhvr>
                                      <p:tavLst>
                                        <p:tav tm="0">
                                          <p:val>
                                            <p:fltVal val="0"/>
                                          </p:val>
                                        </p:tav>
                                        <p:tav tm="100000">
                                          <p:val>
                                            <p:strVal val="#ppt_w"/>
                                          </p:val>
                                        </p:tav>
                                      </p:tavLst>
                                    </p:anim>
                                    <p:anim calcmode="lin" valueType="num">
                                      <p:cBhvr>
                                        <p:cTn id="8" dur="500" fill="hold"/>
                                        <p:tgtEl>
                                          <p:spTgt spid="1218924"/>
                                        </p:tgtEl>
                                        <p:attrNameLst>
                                          <p:attrName>ppt_h</p:attrName>
                                        </p:attrNameLst>
                                      </p:cBhvr>
                                      <p:tavLst>
                                        <p:tav tm="0">
                                          <p:val>
                                            <p:fltVal val="0"/>
                                          </p:val>
                                        </p:tav>
                                        <p:tav tm="100000">
                                          <p:val>
                                            <p:strVal val="#ppt_h"/>
                                          </p:val>
                                        </p:tav>
                                      </p:tavLst>
                                    </p:anim>
                                    <p:anim calcmode="lin" valueType="num">
                                      <p:cBhvr>
                                        <p:cTn id="9" dur="500" fill="hold"/>
                                        <p:tgtEl>
                                          <p:spTgt spid="1218924"/>
                                        </p:tgtEl>
                                        <p:attrNameLst>
                                          <p:attrName>ppt_x</p:attrName>
                                        </p:attrNameLst>
                                      </p:cBhvr>
                                      <p:tavLst>
                                        <p:tav tm="0">
                                          <p:val>
                                            <p:fltVal val="0.5"/>
                                          </p:val>
                                        </p:tav>
                                        <p:tav tm="100000">
                                          <p:val>
                                            <p:strVal val="#ppt_x"/>
                                          </p:val>
                                        </p:tav>
                                      </p:tavLst>
                                    </p:anim>
                                    <p:anim calcmode="lin" valueType="num">
                                      <p:cBhvr>
                                        <p:cTn id="10" dur="500" fill="hold"/>
                                        <p:tgtEl>
                                          <p:spTgt spid="1218924"/>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4"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500" fill="hold"/>
                                        <p:tgtEl>
                                          <p:spTgt spid="12"/>
                                        </p:tgtEl>
                                        <p:attrNameLst>
                                          <p:attrName>ppt_x</p:attrName>
                                        </p:attrNameLst>
                                      </p:cBhvr>
                                      <p:tavLst>
                                        <p:tav tm="0">
                                          <p:val>
                                            <p:strVal val="#ppt_x"/>
                                          </p:val>
                                        </p:tav>
                                        <p:tav tm="100000">
                                          <p:val>
                                            <p:strVal val="#ppt_x"/>
                                          </p:val>
                                        </p:tav>
                                      </p:tavLst>
                                    </p:anim>
                                    <p:anim calcmode="lin" valueType="num">
                                      <p:cBhvr additive="base">
                                        <p:cTn id="15" dur="500" fill="hold"/>
                                        <p:tgtEl>
                                          <p:spTgt spid="12"/>
                                        </p:tgtEl>
                                        <p:attrNameLst>
                                          <p:attrName>ppt_y</p:attrName>
                                        </p:attrNameLst>
                                      </p:cBhvr>
                                      <p:tavLst>
                                        <p:tav tm="0">
                                          <p:val>
                                            <p:strVal val="1+#ppt_h/2"/>
                                          </p:val>
                                        </p:tav>
                                        <p:tav tm="100000">
                                          <p:val>
                                            <p:strVal val="#ppt_y"/>
                                          </p:val>
                                        </p:tav>
                                      </p:tavLst>
                                    </p:anim>
                                  </p:childTnLst>
                                </p:cTn>
                              </p:par>
                            </p:childTnLst>
                          </p:cTn>
                        </p:par>
                        <p:par>
                          <p:cTn id="16" fill="hold" nodeType="afterGroup">
                            <p:stCondLst>
                              <p:cond delay="1000"/>
                            </p:stCondLst>
                            <p:childTnLst>
                              <p:par>
                                <p:cTn id="17" presetID="22" presetClass="entr" presetSubtype="1" fill="hold" grpId="0" nodeType="afterEffect">
                                  <p:stCondLst>
                                    <p:cond delay="0"/>
                                  </p:stCondLst>
                                  <p:iterate type="lt">
                                    <p:tmPct val="0"/>
                                  </p:iterate>
                                  <p:childTnLst>
                                    <p:set>
                                      <p:cBhvr>
                                        <p:cTn id="18" dur="1" fill="hold">
                                          <p:stCondLst>
                                            <p:cond delay="0"/>
                                          </p:stCondLst>
                                        </p:cTn>
                                        <p:tgtEl>
                                          <p:spTgt spid="1218923"/>
                                        </p:tgtEl>
                                        <p:attrNameLst>
                                          <p:attrName>style.visibility</p:attrName>
                                        </p:attrNameLst>
                                      </p:cBhvr>
                                      <p:to>
                                        <p:strVal val="visible"/>
                                      </p:to>
                                    </p:set>
                                    <p:animEffect transition="in" filter="wipe(up)">
                                      <p:cBhvr>
                                        <p:cTn id="19" dur="2000"/>
                                        <p:tgtEl>
                                          <p:spTgt spid="1218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923" grpId="0"/>
      <p:bldP spid="121892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6290"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8434"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18435" name="Rectangle 5"/>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pic>
        <p:nvPicPr>
          <p:cNvPr id="1036313" name="Picture 2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36308" name="AutoShape 20"/>
          <p:cNvSpPr>
            <a:spLocks noChangeArrowheads="1"/>
          </p:cNvSpPr>
          <p:nvPr/>
        </p:nvSpPr>
        <p:spPr bwMode="auto">
          <a:xfrm>
            <a:off x="3135313" y="1941513"/>
            <a:ext cx="1090612" cy="4318000"/>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6309" name="AutoShape 21"/>
          <p:cNvSpPr>
            <a:spLocks noChangeArrowheads="1"/>
          </p:cNvSpPr>
          <p:nvPr/>
        </p:nvSpPr>
        <p:spPr bwMode="auto">
          <a:xfrm>
            <a:off x="5018088" y="4024313"/>
            <a:ext cx="4518025" cy="706437"/>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6310" name="Line 22"/>
          <p:cNvSpPr>
            <a:spLocks noChangeShapeType="1"/>
          </p:cNvSpPr>
          <p:nvPr/>
        </p:nvSpPr>
        <p:spPr bwMode="auto">
          <a:xfrm flipH="1" flipV="1">
            <a:off x="4219575" y="3929063"/>
            <a:ext cx="819150" cy="450850"/>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8444" name="Text Box 23"/>
          <p:cNvSpPr txBox="1">
            <a:spLocks noChangeArrowheads="1"/>
          </p:cNvSpPr>
          <p:nvPr/>
        </p:nvSpPr>
        <p:spPr bwMode="auto">
          <a:xfrm>
            <a:off x="9017647" y="734925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08</a:t>
            </a:r>
          </a:p>
        </p:txBody>
      </p:sp>
      <p:sp>
        <p:nvSpPr>
          <p:cNvPr id="22" name="Text Box 14">
            <a:extLst>
              <a:ext uri="{FF2B5EF4-FFF2-40B4-BE49-F238E27FC236}">
                <a16:creationId xmlns:a16="http://schemas.microsoft.com/office/drawing/2014/main" id="{1D54F226-F332-D595-558E-07EF20B30B8B}"/>
              </a:ext>
            </a:extLst>
          </p:cNvPr>
          <p:cNvSpPr txBox="1">
            <a:spLocks noChangeArrowheads="1"/>
          </p:cNvSpPr>
          <p:nvPr/>
        </p:nvSpPr>
        <p:spPr bwMode="auto">
          <a:xfrm>
            <a:off x="5099798" y="1762697"/>
            <a:ext cx="3683000" cy="628126"/>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3" name="Text Box 15">
            <a:extLst>
              <a:ext uri="{FF2B5EF4-FFF2-40B4-BE49-F238E27FC236}">
                <a16:creationId xmlns:a16="http://schemas.microsoft.com/office/drawing/2014/main" id="{83367261-522A-BF92-F824-8B5B595D17FE}"/>
              </a:ext>
            </a:extLst>
          </p:cNvPr>
          <p:cNvSpPr txBox="1">
            <a:spLocks noChangeArrowheads="1"/>
          </p:cNvSpPr>
          <p:nvPr/>
        </p:nvSpPr>
        <p:spPr bwMode="auto">
          <a:xfrm>
            <a:off x="5131548" y="2956497"/>
            <a:ext cx="3619500" cy="628126"/>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4" name="Text Box 16">
            <a:extLst>
              <a:ext uri="{FF2B5EF4-FFF2-40B4-BE49-F238E27FC236}">
                <a16:creationId xmlns:a16="http://schemas.microsoft.com/office/drawing/2014/main" id="{6757D4DA-4358-9236-506D-19E41DC6FAC2}"/>
              </a:ext>
            </a:extLst>
          </p:cNvPr>
          <p:cNvSpPr txBox="1">
            <a:spLocks noChangeArrowheads="1"/>
          </p:cNvSpPr>
          <p:nvPr/>
        </p:nvSpPr>
        <p:spPr bwMode="auto">
          <a:xfrm>
            <a:off x="4737848" y="4150297"/>
            <a:ext cx="4406900" cy="628126"/>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5" name="Text Box 17">
            <a:extLst>
              <a:ext uri="{FF2B5EF4-FFF2-40B4-BE49-F238E27FC236}">
                <a16:creationId xmlns:a16="http://schemas.microsoft.com/office/drawing/2014/main" id="{36FE46D0-B63C-1093-1084-27813B83101C}"/>
              </a:ext>
            </a:extLst>
          </p:cNvPr>
          <p:cNvSpPr txBox="1">
            <a:spLocks noChangeArrowheads="1"/>
          </p:cNvSpPr>
          <p:nvPr/>
        </p:nvSpPr>
        <p:spPr bwMode="auto">
          <a:xfrm>
            <a:off x="4921998" y="5344097"/>
            <a:ext cx="4038600" cy="628126"/>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36309"/>
                                        </p:tgtEl>
                                        <p:attrNameLst>
                                          <p:attrName>style.visibility</p:attrName>
                                        </p:attrNameLst>
                                      </p:cBhvr>
                                      <p:to>
                                        <p:strVal val="visible"/>
                                      </p:to>
                                    </p:set>
                                    <p:animEffect transition="in" filter="wipe(right)">
                                      <p:cBhvr>
                                        <p:cTn id="7" dur="500"/>
                                        <p:tgtEl>
                                          <p:spTgt spid="1036309"/>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36310"/>
                                        </p:tgtEl>
                                        <p:attrNameLst>
                                          <p:attrName>style.visibility</p:attrName>
                                        </p:attrNameLst>
                                      </p:cBhvr>
                                      <p:to>
                                        <p:strVal val="visible"/>
                                      </p:to>
                                    </p:set>
                                    <p:animEffect transition="in" filter="wipe(right)">
                                      <p:cBhvr>
                                        <p:cTn id="11" dur="500"/>
                                        <p:tgtEl>
                                          <p:spTgt spid="1036310"/>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36308"/>
                                        </p:tgtEl>
                                        <p:attrNameLst>
                                          <p:attrName>style.visibility</p:attrName>
                                        </p:attrNameLst>
                                      </p:cBhvr>
                                      <p:to>
                                        <p:strVal val="visible"/>
                                      </p:to>
                                    </p:set>
                                    <p:animEffect transition="in" filter="wipe(up)">
                                      <p:cBhvr>
                                        <p:cTn id="15" dur="500"/>
                                        <p:tgtEl>
                                          <p:spTgt spid="1036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6308" grpId="0" animBg="1"/>
      <p:bldP spid="103630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356"/>
          <p:cNvSpPr>
            <a:spLocks noChangeArrowheads="1"/>
          </p:cNvSpPr>
          <p:nvPr/>
        </p:nvSpPr>
        <p:spPr bwMode="auto">
          <a:xfrm>
            <a:off x="5527675" y="0"/>
            <a:ext cx="4532313" cy="7772400"/>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5890" name="Rectangle 2"/>
          <p:cNvSpPr>
            <a:spLocks noChangeArrowheads="1"/>
          </p:cNvSpPr>
          <p:nvPr/>
        </p:nvSpPr>
        <p:spPr bwMode="auto">
          <a:xfrm>
            <a:off x="4681538" y="1214438"/>
            <a:ext cx="6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a:latin typeface="Arial" panose="020B0604020202020204" pitchFamily="34" charset="0"/>
              <a:cs typeface="Arial" panose="020B0604020202020204" pitchFamily="34" charset="0"/>
            </a:endParaRPr>
          </a:p>
        </p:txBody>
      </p:sp>
      <p:sp>
        <p:nvSpPr>
          <p:cNvPr id="165891"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65892" name="Rectangle 121"/>
          <p:cNvSpPr>
            <a:spLocks noChangeArrowheads="1"/>
          </p:cNvSpPr>
          <p:nvPr/>
        </p:nvSpPr>
        <p:spPr bwMode="auto">
          <a:xfrm>
            <a:off x="3930082" y="4365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65893" name="Group 122"/>
          <p:cNvGrpSpPr>
            <a:grpSpLocks/>
          </p:cNvGrpSpPr>
          <p:nvPr/>
        </p:nvGrpSpPr>
        <p:grpSpPr bwMode="auto">
          <a:xfrm>
            <a:off x="3879850" y="68263"/>
            <a:ext cx="1300163" cy="428625"/>
            <a:chOff x="4566" y="424"/>
            <a:chExt cx="819" cy="270"/>
          </a:xfrm>
        </p:grpSpPr>
        <p:sp>
          <p:nvSpPr>
            <p:cNvPr id="166087" name="Rectangle 123"/>
            <p:cNvSpPr>
              <a:spLocks noChangeArrowheads="1"/>
            </p:cNvSpPr>
            <p:nvPr/>
          </p:nvSpPr>
          <p:spPr bwMode="auto">
            <a:xfrm>
              <a:off x="4566" y="424"/>
              <a:ext cx="819"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Untangling The</a:t>
              </a:r>
              <a:endParaRPr lang="en-US">
                <a:latin typeface="Arial" panose="020B0604020202020204" pitchFamily="34" charset="0"/>
                <a:cs typeface="Arial" panose="020B0604020202020204" pitchFamily="34" charset="0"/>
              </a:endParaRPr>
            </a:p>
          </p:txBody>
        </p:sp>
        <p:sp>
          <p:nvSpPr>
            <p:cNvPr id="166088" name="Rectangle 124"/>
            <p:cNvSpPr>
              <a:spLocks noChangeArrowheads="1"/>
            </p:cNvSpPr>
            <p:nvPr/>
          </p:nvSpPr>
          <p:spPr bwMode="auto">
            <a:xfrm>
              <a:off x="4718" y="558"/>
              <a:ext cx="526"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Prophets!</a:t>
              </a:r>
              <a:endParaRPr lang="en-US">
                <a:latin typeface="Arial" panose="020B0604020202020204" pitchFamily="34" charset="0"/>
                <a:cs typeface="Arial" panose="020B0604020202020204" pitchFamily="34" charset="0"/>
              </a:endParaRPr>
            </a:p>
          </p:txBody>
        </p:sp>
      </p:grpSp>
      <p:sp>
        <p:nvSpPr>
          <p:cNvPr id="165894"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895"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896" name="Rectangle 127"/>
          <p:cNvSpPr>
            <a:spLocks noChangeArrowheads="1"/>
          </p:cNvSpPr>
          <p:nvPr/>
        </p:nvSpPr>
        <p:spPr bwMode="auto">
          <a:xfrm>
            <a:off x="4197350" y="5353050"/>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897"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898" name="Rectangle 129"/>
          <p:cNvSpPr>
            <a:spLocks noChangeArrowheads="1"/>
          </p:cNvSpPr>
          <p:nvPr/>
        </p:nvSpPr>
        <p:spPr bwMode="auto">
          <a:xfrm>
            <a:off x="4125913" y="1797050"/>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899" name="Rectangle 131"/>
          <p:cNvSpPr>
            <a:spLocks noChangeArrowheads="1"/>
          </p:cNvSpPr>
          <p:nvPr/>
        </p:nvSpPr>
        <p:spPr bwMode="auto">
          <a:xfrm>
            <a:off x="4214813" y="3201988"/>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00" name="Rectangle 132"/>
          <p:cNvSpPr>
            <a:spLocks noChangeArrowheads="1"/>
          </p:cNvSpPr>
          <p:nvPr/>
        </p:nvSpPr>
        <p:spPr bwMode="auto">
          <a:xfrm>
            <a:off x="4214813" y="3325813"/>
            <a:ext cx="416781"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01"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02"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03"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04"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05"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06"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07"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08"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09"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10" name="Line 142"/>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11" name="Line 143"/>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12" name="Line 144"/>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13" name="Line 145"/>
          <p:cNvSpPr>
            <a:spLocks noChangeShapeType="1"/>
          </p:cNvSpPr>
          <p:nvPr/>
        </p:nvSpPr>
        <p:spPr bwMode="auto">
          <a:xfrm>
            <a:off x="3910013" y="5646738"/>
            <a:ext cx="1276350"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14" name="Line 146"/>
          <p:cNvSpPr>
            <a:spLocks noChangeShapeType="1"/>
          </p:cNvSpPr>
          <p:nvPr/>
        </p:nvSpPr>
        <p:spPr bwMode="auto">
          <a:xfrm>
            <a:off x="3922713" y="5983288"/>
            <a:ext cx="1241425"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15" name="Rectangle 149"/>
          <p:cNvSpPr>
            <a:spLocks noChangeArrowheads="1"/>
          </p:cNvSpPr>
          <p:nvPr/>
        </p:nvSpPr>
        <p:spPr bwMode="auto">
          <a:xfrm>
            <a:off x="4019550" y="2897188"/>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16"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17"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18"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BEY</a:t>
            </a:r>
            <a:endParaRPr lang="en-US" sz="1600" i="1">
              <a:latin typeface="Arial" panose="020B0604020202020204" pitchFamily="34" charset="0"/>
              <a:cs typeface="Arial" panose="020B0604020202020204" pitchFamily="34" charset="0"/>
            </a:endParaRPr>
          </a:p>
        </p:txBody>
      </p:sp>
      <p:sp>
        <p:nvSpPr>
          <p:cNvPr id="165919"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SRAEL</a:t>
            </a:r>
            <a:endParaRPr lang="en-US" sz="1800" i="1">
              <a:latin typeface="Arial" panose="020B0604020202020204" pitchFamily="34" charset="0"/>
              <a:cs typeface="Arial" panose="020B0604020202020204" pitchFamily="34" charset="0"/>
            </a:endParaRPr>
          </a:p>
        </p:txBody>
      </p:sp>
      <p:sp>
        <p:nvSpPr>
          <p:cNvPr id="165920"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UST</a:t>
            </a:r>
            <a:endParaRPr lang="en-US" sz="1800" i="1">
              <a:latin typeface="Arial" panose="020B0604020202020204" pitchFamily="34" charset="0"/>
              <a:cs typeface="Arial" panose="020B0604020202020204" pitchFamily="34" charset="0"/>
            </a:endParaRPr>
          </a:p>
        </p:txBody>
      </p:sp>
      <p:sp>
        <p:nvSpPr>
          <p:cNvPr id="165921"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UST</a:t>
            </a:r>
            <a:endParaRPr lang="en-US" sz="1800" i="1">
              <a:latin typeface="Arial" panose="020B0604020202020204" pitchFamily="34" charset="0"/>
              <a:cs typeface="Arial" panose="020B0604020202020204" pitchFamily="34" charset="0"/>
            </a:endParaRPr>
          </a:p>
        </p:txBody>
      </p:sp>
      <p:sp>
        <p:nvSpPr>
          <p:cNvPr id="165922" name="Rectangle 156"/>
          <p:cNvSpPr>
            <a:spLocks noChangeArrowheads="1"/>
          </p:cNvSpPr>
          <p:nvPr/>
        </p:nvSpPr>
        <p:spPr bwMode="auto">
          <a:xfrm>
            <a:off x="4252913" y="4084638"/>
            <a:ext cx="330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AD</a:t>
            </a:r>
            <a:endParaRPr lang="en-US" sz="1800" i="1">
              <a:latin typeface="Arial" panose="020B0604020202020204" pitchFamily="34" charset="0"/>
              <a:cs typeface="Arial" panose="020B0604020202020204" pitchFamily="34" charset="0"/>
            </a:endParaRPr>
          </a:p>
        </p:txBody>
      </p:sp>
      <p:sp>
        <p:nvSpPr>
          <p:cNvPr id="165923" name="Rectangle 157"/>
          <p:cNvSpPr>
            <a:spLocks noChangeArrowheads="1"/>
          </p:cNvSpPr>
          <p:nvPr/>
        </p:nvSpPr>
        <p:spPr bwMode="auto">
          <a:xfrm>
            <a:off x="3819525" y="4414838"/>
            <a:ext cx="1385888"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Arial" panose="020B0604020202020204" pitchFamily="34" charset="0"/>
                <a:cs typeface="Arial" panose="020B0604020202020204" pitchFamily="34" charset="0"/>
              </a:rPr>
              <a:t>OISY</a:t>
            </a:r>
          </a:p>
        </p:txBody>
      </p:sp>
      <p:sp>
        <p:nvSpPr>
          <p:cNvPr id="165924"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RABIA</a:t>
            </a:r>
            <a:endParaRPr lang="en-US" sz="1800" i="1">
              <a:latin typeface="Arial" panose="020B0604020202020204" pitchFamily="34" charset="0"/>
              <a:cs typeface="Arial" panose="020B0604020202020204" pitchFamily="34" charset="0"/>
            </a:endParaRPr>
          </a:p>
        </p:txBody>
      </p:sp>
      <p:sp>
        <p:nvSpPr>
          <p:cNvPr id="165925"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AD </a:t>
            </a:r>
            <a:endParaRPr lang="en-US" sz="1800" i="1">
              <a:latin typeface="Arial" panose="020B0604020202020204" pitchFamily="34" charset="0"/>
              <a:cs typeface="Arial" panose="020B0604020202020204" pitchFamily="34" charset="0"/>
            </a:endParaRPr>
          </a:p>
        </p:txBody>
      </p:sp>
      <p:sp>
        <p:nvSpPr>
          <p:cNvPr id="165926" name="Rectangle 160"/>
          <p:cNvSpPr>
            <a:spLocks noChangeArrowheads="1"/>
          </p:cNvSpPr>
          <p:nvPr/>
        </p:nvSpPr>
        <p:spPr bwMode="auto">
          <a:xfrm>
            <a:off x="4248150" y="5411788"/>
            <a:ext cx="7874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SCAPE</a:t>
            </a:r>
            <a:endParaRPr lang="en-US" sz="1800" i="1">
              <a:latin typeface="Arial" panose="020B0604020202020204" pitchFamily="34" charset="0"/>
              <a:cs typeface="Arial" panose="020B0604020202020204" pitchFamily="34" charset="0"/>
            </a:endParaRPr>
          </a:p>
        </p:txBody>
      </p:sp>
      <p:sp>
        <p:nvSpPr>
          <p:cNvPr id="165927" name="Rectangle 161"/>
          <p:cNvSpPr>
            <a:spLocks noChangeArrowheads="1"/>
          </p:cNvSpPr>
          <p:nvPr/>
        </p:nvSpPr>
        <p:spPr bwMode="auto">
          <a:xfrm>
            <a:off x="4249738" y="5743575"/>
            <a:ext cx="863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AWNED</a:t>
            </a:r>
            <a:endParaRPr lang="en-US" sz="1800" i="1">
              <a:latin typeface="Arial" panose="020B0604020202020204" pitchFamily="34" charset="0"/>
              <a:cs typeface="Arial" panose="020B0604020202020204" pitchFamily="34" charset="0"/>
            </a:endParaRPr>
          </a:p>
        </p:txBody>
      </p:sp>
      <p:sp>
        <p:nvSpPr>
          <p:cNvPr id="165928" name="Rectangle 165"/>
          <p:cNvSpPr>
            <a:spLocks noChangeArrowheads="1"/>
          </p:cNvSpPr>
          <p:nvPr/>
        </p:nvSpPr>
        <p:spPr bwMode="auto">
          <a:xfrm>
            <a:off x="3829050" y="4773613"/>
            <a:ext cx="1495425"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Arial" panose="020B0604020202020204" pitchFamily="34" charset="0"/>
                <a:cs typeface="Arial" panose="020B0604020202020204" pitchFamily="34" charset="0"/>
              </a:rPr>
              <a:t>ONES</a:t>
            </a:r>
          </a:p>
        </p:txBody>
      </p:sp>
      <p:sp>
        <p:nvSpPr>
          <p:cNvPr id="165929" name="Line 166"/>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30" name="Rectangle 168"/>
          <p:cNvSpPr>
            <a:spLocks noChangeArrowheads="1"/>
          </p:cNvSpPr>
          <p:nvPr/>
        </p:nvSpPr>
        <p:spPr bwMode="auto">
          <a:xfrm>
            <a:off x="4243388" y="3771900"/>
            <a:ext cx="1117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ITERALLY</a:t>
            </a:r>
            <a:endParaRPr lang="en-US" sz="1800" i="1">
              <a:latin typeface="Arial" panose="020B0604020202020204" pitchFamily="34" charset="0"/>
              <a:cs typeface="Arial" panose="020B0604020202020204" pitchFamily="34" charset="0"/>
            </a:endParaRPr>
          </a:p>
        </p:txBody>
      </p:sp>
      <p:sp>
        <p:nvSpPr>
          <p:cNvPr id="165931" name="Line 169"/>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32" name="Rectangle 170"/>
          <p:cNvSpPr>
            <a:spLocks noChangeArrowheads="1"/>
          </p:cNvSpPr>
          <p:nvPr/>
        </p:nvSpPr>
        <p:spPr bwMode="auto">
          <a:xfrm>
            <a:off x="3923732" y="74771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5933" name="Rectangle 171"/>
          <p:cNvSpPr>
            <a:spLocks noChangeArrowheads="1"/>
          </p:cNvSpPr>
          <p:nvPr/>
        </p:nvSpPr>
        <p:spPr bwMode="auto">
          <a:xfrm>
            <a:off x="3955978" y="105251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5934"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EWELS</a:t>
            </a:r>
            <a:endParaRPr lang="en-US" sz="1800" i="1">
              <a:latin typeface="Arial" panose="020B0604020202020204" pitchFamily="34" charset="0"/>
              <a:cs typeface="Arial" panose="020B0604020202020204" pitchFamily="34" charset="0"/>
            </a:endParaRPr>
          </a:p>
        </p:txBody>
      </p:sp>
      <p:sp>
        <p:nvSpPr>
          <p:cNvPr id="165935" name="Rectangle 173"/>
          <p:cNvSpPr>
            <a:spLocks noChangeArrowheads="1"/>
          </p:cNvSpPr>
          <p:nvPr/>
        </p:nvSpPr>
        <p:spPr bwMode="auto">
          <a:xfrm>
            <a:off x="3983803" y="1808163"/>
            <a:ext cx="849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65936" name="Rectangle 174"/>
          <p:cNvSpPr>
            <a:spLocks noChangeArrowheads="1"/>
          </p:cNvSpPr>
          <p:nvPr/>
        </p:nvSpPr>
        <p:spPr bwMode="auto">
          <a:xfrm>
            <a:off x="3943278" y="209391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5937" name="Rectangle 175"/>
          <p:cNvSpPr>
            <a:spLocks noChangeArrowheads="1"/>
          </p:cNvSpPr>
          <p:nvPr/>
        </p:nvSpPr>
        <p:spPr bwMode="auto">
          <a:xfrm>
            <a:off x="3902770" y="2424113"/>
            <a:ext cx="25648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5938" name="Rectangle 176"/>
          <p:cNvSpPr>
            <a:spLocks noChangeArrowheads="1"/>
          </p:cNvSpPr>
          <p:nvPr/>
        </p:nvSpPr>
        <p:spPr bwMode="auto">
          <a:xfrm>
            <a:off x="3906115" y="2754313"/>
            <a:ext cx="23884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65939" name="Rectangle 177"/>
          <p:cNvSpPr>
            <a:spLocks noChangeArrowheads="1"/>
          </p:cNvSpPr>
          <p:nvPr/>
        </p:nvSpPr>
        <p:spPr bwMode="auto">
          <a:xfrm>
            <a:off x="3963916" y="337026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5940" name="Rectangle 178"/>
          <p:cNvSpPr>
            <a:spLocks noChangeArrowheads="1"/>
          </p:cNvSpPr>
          <p:nvPr/>
        </p:nvSpPr>
        <p:spPr bwMode="auto">
          <a:xfrm>
            <a:off x="3927248" y="3694113"/>
            <a:ext cx="18755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L</a:t>
            </a:r>
            <a:endParaRPr lang="en-US" sz="2400" b="1">
              <a:latin typeface="Arial" panose="020B0604020202020204" pitchFamily="34" charset="0"/>
              <a:cs typeface="Arial" panose="020B0604020202020204" pitchFamily="34" charset="0"/>
            </a:endParaRPr>
          </a:p>
        </p:txBody>
      </p:sp>
      <p:sp>
        <p:nvSpPr>
          <p:cNvPr id="165941" name="Rectangle 179"/>
          <p:cNvSpPr>
            <a:spLocks noChangeArrowheads="1"/>
          </p:cNvSpPr>
          <p:nvPr/>
        </p:nvSpPr>
        <p:spPr bwMode="auto">
          <a:xfrm>
            <a:off x="3925320" y="40306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5942" name="Rectangle 180"/>
          <p:cNvSpPr>
            <a:spLocks noChangeArrowheads="1"/>
          </p:cNvSpPr>
          <p:nvPr/>
        </p:nvSpPr>
        <p:spPr bwMode="auto">
          <a:xfrm>
            <a:off x="3925320" y="43989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N</a:t>
            </a:r>
            <a:endParaRPr lang="en-US" sz="2400" b="1">
              <a:latin typeface="Arial" panose="020B0604020202020204" pitchFamily="34" charset="0"/>
              <a:cs typeface="Arial" panose="020B0604020202020204" pitchFamily="34" charset="0"/>
            </a:endParaRPr>
          </a:p>
        </p:txBody>
      </p:sp>
      <p:sp>
        <p:nvSpPr>
          <p:cNvPr id="165943" name="Rectangle 181"/>
          <p:cNvSpPr>
            <a:spLocks noChangeArrowheads="1"/>
          </p:cNvSpPr>
          <p:nvPr/>
        </p:nvSpPr>
        <p:spPr bwMode="auto">
          <a:xfrm>
            <a:off x="3946298" y="4754563"/>
            <a:ext cx="18755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65944" name="Rectangle 182"/>
          <p:cNvSpPr>
            <a:spLocks noChangeArrowheads="1"/>
          </p:cNvSpPr>
          <p:nvPr/>
        </p:nvSpPr>
        <p:spPr bwMode="auto">
          <a:xfrm>
            <a:off x="3919141" y="5338763"/>
            <a:ext cx="20518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E</a:t>
            </a:r>
            <a:endParaRPr lang="en-US" sz="2400" b="1">
              <a:latin typeface="Arial" panose="020B0604020202020204" pitchFamily="34" charset="0"/>
              <a:cs typeface="Arial" panose="020B0604020202020204" pitchFamily="34" charset="0"/>
            </a:endParaRPr>
          </a:p>
        </p:txBody>
      </p:sp>
      <p:sp>
        <p:nvSpPr>
          <p:cNvPr id="165945" name="Rectangle 183"/>
          <p:cNvSpPr>
            <a:spLocks noChangeArrowheads="1"/>
          </p:cNvSpPr>
          <p:nvPr/>
        </p:nvSpPr>
        <p:spPr bwMode="auto">
          <a:xfrm>
            <a:off x="3922145" y="567531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D</a:t>
            </a:r>
            <a:endParaRPr lang="en-US" sz="2400" b="1">
              <a:latin typeface="Arial" panose="020B0604020202020204" pitchFamily="34" charset="0"/>
              <a:cs typeface="Arial" panose="020B0604020202020204" pitchFamily="34" charset="0"/>
            </a:endParaRPr>
          </a:p>
        </p:txBody>
      </p:sp>
      <p:sp>
        <p:nvSpPr>
          <p:cNvPr id="165946" name="Rectangle 187"/>
          <p:cNvSpPr>
            <a:spLocks noChangeArrowheads="1"/>
          </p:cNvSpPr>
          <p:nvPr/>
        </p:nvSpPr>
        <p:spPr bwMode="auto">
          <a:xfrm>
            <a:off x="4240213" y="3471863"/>
            <a:ext cx="1080424"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500" b="1" i="1">
                <a:solidFill>
                  <a:srgbClr val="000000"/>
                </a:solidFill>
                <a:latin typeface="Arial" panose="020B0604020202020204" pitchFamily="34" charset="0"/>
                <a:cs typeface="Arial" panose="020B0604020202020204" pitchFamily="34" charset="0"/>
              </a:rPr>
              <a:t>ERUSALEM</a:t>
            </a:r>
            <a:endParaRPr lang="en-US" sz="1400" i="1">
              <a:latin typeface="Arial" panose="020B0604020202020204" pitchFamily="34" charset="0"/>
              <a:cs typeface="Arial" panose="020B0604020202020204" pitchFamily="34" charset="0"/>
            </a:endParaRPr>
          </a:p>
        </p:txBody>
      </p:sp>
      <p:sp>
        <p:nvSpPr>
          <p:cNvPr id="165947"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65948"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220802" name="Rectangle 194"/>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20814" name="Text Box 206"/>
          <p:cNvSpPr txBox="1">
            <a:spLocks noChangeArrowheads="1"/>
          </p:cNvSpPr>
          <p:nvPr/>
        </p:nvSpPr>
        <p:spPr bwMode="auto">
          <a:xfrm>
            <a:off x="6396343" y="5000625"/>
            <a:ext cx="2657475" cy="683264"/>
          </a:xfrm>
          <a:prstGeom prst="rect">
            <a:avLst/>
          </a:prstGeom>
          <a:noFill/>
          <a:ln w="12700">
            <a:noFill/>
            <a:miter lim="800000"/>
            <a:headEnd/>
            <a:tailEnd/>
          </a:ln>
          <a:effectLst/>
        </p:spPr>
        <p:txBody>
          <a:bodyPr>
            <a:spAutoFit/>
          </a:bodyPr>
          <a:lstStyle/>
          <a:p>
            <a:pPr algn="l">
              <a:lnSpc>
                <a:spcPct val="120000"/>
              </a:lnSpc>
              <a:spcBef>
                <a:spcPct val="50000"/>
              </a:spcBef>
              <a:defRPr/>
            </a:pPr>
            <a:r>
              <a:rPr lang="en-US" sz="3200" b="1" dirty="0">
                <a:solidFill>
                  <a:srgbClr val="FFF819"/>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rPr>
              <a:t>“</a:t>
            </a:r>
            <a:r>
              <a:rPr lang="ar-JO" sz="3200" b="1" dirty="0">
                <a:solidFill>
                  <a:srgbClr val="FFF819"/>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rPr>
              <a:t>فجر الهروب! "</a:t>
            </a:r>
            <a:endParaRPr lang="en-US" sz="3200" b="1" dirty="0">
              <a:solidFill>
                <a:srgbClr val="FFF819"/>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endParaRPr>
          </a:p>
        </p:txBody>
      </p:sp>
      <p:sp>
        <p:nvSpPr>
          <p:cNvPr id="1220796" name="Rectangle 188"/>
          <p:cNvSpPr>
            <a:spLocks noChangeArrowheads="1"/>
          </p:cNvSpPr>
          <p:nvPr/>
        </p:nvSpPr>
        <p:spPr bwMode="auto">
          <a:xfrm>
            <a:off x="3829050" y="457200"/>
            <a:ext cx="373063" cy="5662613"/>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65954" name="Rectangle 229"/>
          <p:cNvSpPr>
            <a:spLocks noChangeArrowheads="1"/>
          </p:cNvSpPr>
          <p:nvPr/>
        </p:nvSpPr>
        <p:spPr bwMode="auto">
          <a:xfrm>
            <a:off x="104775" y="7426325"/>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65955" name="Text Box 230"/>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65956" name="Line 231"/>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57" name="Line 232"/>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58" name="Rectangle 233"/>
          <p:cNvSpPr>
            <a:spLocks noChangeArrowheads="1"/>
          </p:cNvSpPr>
          <p:nvPr/>
        </p:nvSpPr>
        <p:spPr bwMode="auto">
          <a:xfrm>
            <a:off x="2044700" y="5197475"/>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59" name="Rectangle 234"/>
          <p:cNvSpPr>
            <a:spLocks noChangeArrowheads="1"/>
          </p:cNvSpPr>
          <p:nvPr/>
        </p:nvSpPr>
        <p:spPr bwMode="auto">
          <a:xfrm>
            <a:off x="2079625" y="5197475"/>
            <a:ext cx="6412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60" name="Rectangle 235"/>
          <p:cNvSpPr>
            <a:spLocks noChangeArrowheads="1"/>
          </p:cNvSpPr>
          <p:nvPr/>
        </p:nvSpPr>
        <p:spPr bwMode="auto">
          <a:xfrm>
            <a:off x="2044700" y="5338763"/>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61" name="Rectangle 236"/>
          <p:cNvSpPr>
            <a:spLocks noChangeArrowheads="1"/>
          </p:cNvSpPr>
          <p:nvPr/>
        </p:nvSpPr>
        <p:spPr bwMode="auto">
          <a:xfrm>
            <a:off x="1712913" y="347663"/>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5962" name="Rectangle 237"/>
          <p:cNvSpPr>
            <a:spLocks noChangeArrowheads="1"/>
          </p:cNvSpPr>
          <p:nvPr/>
        </p:nvSpPr>
        <p:spPr bwMode="auto">
          <a:xfrm>
            <a:off x="1890713" y="347663"/>
            <a:ext cx="4231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ISRAEL</a:t>
            </a:r>
            <a:endParaRPr lang="en-US">
              <a:latin typeface="Arial" panose="020B0604020202020204" pitchFamily="34" charset="0"/>
              <a:cs typeface="Arial" panose="020B0604020202020204" pitchFamily="34" charset="0"/>
            </a:endParaRPr>
          </a:p>
        </p:txBody>
      </p:sp>
      <p:sp>
        <p:nvSpPr>
          <p:cNvPr id="165963" name="Rectangle 238"/>
          <p:cNvSpPr>
            <a:spLocks noChangeArrowheads="1"/>
          </p:cNvSpPr>
          <p:nvPr/>
        </p:nvSpPr>
        <p:spPr bwMode="auto">
          <a:xfrm>
            <a:off x="2295525" y="344488"/>
            <a:ext cx="7437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a:latin typeface="Arial" panose="020B0604020202020204" pitchFamily="34" charset="0"/>
              <a:cs typeface="Arial" panose="020B0604020202020204" pitchFamily="34" charset="0"/>
            </a:endParaRPr>
          </a:p>
        </p:txBody>
      </p:sp>
      <p:sp>
        <p:nvSpPr>
          <p:cNvPr id="165964" name="Rectangle 239"/>
          <p:cNvSpPr>
            <a:spLocks noChangeArrowheads="1"/>
          </p:cNvSpPr>
          <p:nvPr/>
        </p:nvSpPr>
        <p:spPr bwMode="auto">
          <a:xfrm>
            <a:off x="1866900" y="6172200"/>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65" name="Rectangle 240"/>
          <p:cNvSpPr>
            <a:spLocks noChangeArrowheads="1"/>
          </p:cNvSpPr>
          <p:nvPr/>
        </p:nvSpPr>
        <p:spPr bwMode="auto">
          <a:xfrm>
            <a:off x="1866900" y="6315075"/>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66" name="Freeform 241"/>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67" name="Freeform 242"/>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68" name="Freeform 243"/>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69" name="Freeform 244"/>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70" name="Freeform 245"/>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5971" name="Line 246"/>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72" name="Line 247"/>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73" name="Line 248"/>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74" name="Line 249"/>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75" name="Line 250"/>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76" name="Line 251"/>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77" name="Line 252"/>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78" name="Line 253"/>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79" name="Line 254"/>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80" name="Line 255"/>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81" name="Line 256"/>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82" name="Rectangle 257"/>
          <p:cNvSpPr>
            <a:spLocks noChangeArrowheads="1"/>
          </p:cNvSpPr>
          <p:nvPr/>
        </p:nvSpPr>
        <p:spPr bwMode="auto">
          <a:xfrm>
            <a:off x="1751013" y="530701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65983" name="Rectangle 258"/>
          <p:cNvSpPr>
            <a:spLocks noChangeArrowheads="1"/>
          </p:cNvSpPr>
          <p:nvPr/>
        </p:nvSpPr>
        <p:spPr bwMode="auto">
          <a:xfrm>
            <a:off x="1739900" y="3295650"/>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65984" name="Rectangle 259"/>
          <p:cNvSpPr>
            <a:spLocks noChangeArrowheads="1"/>
          </p:cNvSpPr>
          <p:nvPr/>
        </p:nvSpPr>
        <p:spPr bwMode="auto">
          <a:xfrm>
            <a:off x="1765300" y="175736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sp>
        <p:nvSpPr>
          <p:cNvPr id="165985" name="Rectangle 260"/>
          <p:cNvSpPr>
            <a:spLocks noChangeArrowheads="1"/>
          </p:cNvSpPr>
          <p:nvPr/>
        </p:nvSpPr>
        <p:spPr bwMode="auto">
          <a:xfrm>
            <a:off x="1735138" y="5602288"/>
            <a:ext cx="27622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65986" name="Rectangle 261"/>
          <p:cNvSpPr>
            <a:spLocks noChangeArrowheads="1"/>
          </p:cNvSpPr>
          <p:nvPr/>
        </p:nvSpPr>
        <p:spPr bwMode="auto">
          <a:xfrm>
            <a:off x="1866900" y="2882900"/>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87" name="Rectangle 262"/>
          <p:cNvSpPr>
            <a:spLocks noChangeArrowheads="1"/>
          </p:cNvSpPr>
          <p:nvPr/>
        </p:nvSpPr>
        <p:spPr bwMode="auto">
          <a:xfrm>
            <a:off x="1673225" y="1217613"/>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5988" name="Line 263"/>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89" name="Line 264"/>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90" name="Line 265"/>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5991" name="AutoShape 266"/>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5992" name="AutoShape 267"/>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5993" name="AutoShape 268"/>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5994" name="AutoShape 269"/>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5995" name="Line 270"/>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5996" name="Freeform 271"/>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65997" name="Freeform 272"/>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65998" name="Rectangle 273"/>
          <p:cNvSpPr>
            <a:spLocks noChangeArrowheads="1"/>
          </p:cNvSpPr>
          <p:nvPr/>
        </p:nvSpPr>
        <p:spPr bwMode="auto">
          <a:xfrm>
            <a:off x="1720369" y="2879725"/>
            <a:ext cx="9201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b="1">
                <a:solidFill>
                  <a:srgbClr val="000000"/>
                </a:solidFill>
                <a:latin typeface="Arial" panose="020B0604020202020204" pitchFamily="34" charset="0"/>
                <a:cs typeface="Arial" panose="020B0604020202020204" pitchFamily="34" charset="0"/>
              </a:rPr>
              <a:t>         (Edom)</a:t>
            </a:r>
            <a:endParaRPr lang="en-US">
              <a:latin typeface="Arial" panose="020B0604020202020204" pitchFamily="34" charset="0"/>
              <a:cs typeface="Arial" panose="020B0604020202020204" pitchFamily="34" charset="0"/>
            </a:endParaRPr>
          </a:p>
        </p:txBody>
      </p:sp>
      <p:sp>
        <p:nvSpPr>
          <p:cNvPr id="165999" name="Text Box 274"/>
          <p:cNvSpPr txBox="1">
            <a:spLocks noChangeArrowheads="1"/>
          </p:cNvSpPr>
          <p:nvPr/>
        </p:nvSpPr>
        <p:spPr bwMode="auto">
          <a:xfrm>
            <a:off x="1795463" y="4470400"/>
            <a:ext cx="11303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p:txBody>
      </p:sp>
      <p:sp>
        <p:nvSpPr>
          <p:cNvPr id="166000" name="Rectangle 275"/>
          <p:cNvSpPr>
            <a:spLocks noChangeArrowheads="1"/>
          </p:cNvSpPr>
          <p:nvPr/>
        </p:nvSpPr>
        <p:spPr bwMode="auto">
          <a:xfrm>
            <a:off x="2046288" y="1189038"/>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166018" name="Line 293"/>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6019" name="Text Box 294"/>
          <p:cNvSpPr txBox="1">
            <a:spLocks noChangeArrowheads="1"/>
          </p:cNvSpPr>
          <p:nvPr/>
        </p:nvSpPr>
        <p:spPr bwMode="auto">
          <a:xfrm>
            <a:off x="2574925" y="3392488"/>
            <a:ext cx="739775" cy="287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i="1">
                <a:latin typeface="Arial" panose="020B0604020202020204" pitchFamily="34" charset="0"/>
                <a:cs typeface="Arial" panose="020B0604020202020204" pitchFamily="34" charset="0"/>
              </a:rPr>
              <a:t>NC</a:t>
            </a:r>
            <a:endParaRPr lang="en-US" b="1" i="1">
              <a:solidFill>
                <a:srgbClr val="00DFCA"/>
              </a:solidFill>
              <a:latin typeface="Arial" panose="020B0604020202020204" pitchFamily="34" charset="0"/>
              <a:cs typeface="Arial" panose="020B0604020202020204" pitchFamily="34" charset="0"/>
            </a:endParaRPr>
          </a:p>
        </p:txBody>
      </p:sp>
      <p:sp>
        <p:nvSpPr>
          <p:cNvPr id="166020" name="Line 306"/>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21" name="Line 307"/>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22" name="Line 308"/>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23" name="Line 309"/>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24" name="Line 310"/>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25" name="Line 311"/>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27" name="Line 313"/>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6028" name="Rectangle 314"/>
          <p:cNvSpPr>
            <a:spLocks noChangeArrowheads="1"/>
          </p:cNvSpPr>
          <p:nvPr/>
        </p:nvSpPr>
        <p:spPr bwMode="auto">
          <a:xfrm>
            <a:off x="1506538" y="3633788"/>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grpSp>
        <p:nvGrpSpPr>
          <p:cNvPr id="166029" name="Group 322"/>
          <p:cNvGrpSpPr>
            <a:grpSpLocks/>
          </p:cNvGrpSpPr>
          <p:nvPr/>
        </p:nvGrpSpPr>
        <p:grpSpPr bwMode="auto">
          <a:xfrm>
            <a:off x="2028827" y="1590678"/>
            <a:ext cx="963613" cy="280988"/>
            <a:chOff x="2959" y="1049"/>
            <a:chExt cx="607" cy="177"/>
          </a:xfrm>
        </p:grpSpPr>
        <p:sp>
          <p:nvSpPr>
            <p:cNvPr id="166075" name="Rectangle 323"/>
            <p:cNvSpPr>
              <a:spLocks noChangeArrowheads="1"/>
            </p:cNvSpPr>
            <p:nvPr/>
          </p:nvSpPr>
          <p:spPr bwMode="auto">
            <a:xfrm>
              <a:off x="2959" y="1049"/>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a:latin typeface="Arial" panose="020B0604020202020204" pitchFamily="34" charset="0"/>
                <a:cs typeface="Arial" panose="020B0604020202020204" pitchFamily="34" charset="0"/>
              </a:endParaRPr>
            </a:p>
          </p:txBody>
        </p:sp>
        <p:sp>
          <p:nvSpPr>
            <p:cNvPr id="166076" name="Rectangle 324"/>
            <p:cNvSpPr>
              <a:spLocks noChangeArrowheads="1"/>
            </p:cNvSpPr>
            <p:nvPr/>
          </p:nvSpPr>
          <p:spPr bwMode="auto">
            <a:xfrm>
              <a:off x="3071" y="1049"/>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66077" name="Rectangle 325"/>
            <p:cNvSpPr>
              <a:spLocks noChangeArrowheads="1"/>
            </p:cNvSpPr>
            <p:nvPr/>
          </p:nvSpPr>
          <p:spPr bwMode="auto">
            <a:xfrm>
              <a:off x="3048" y="1139"/>
              <a:ext cx="19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a:latin typeface="Arial" panose="020B0604020202020204" pitchFamily="34" charset="0"/>
                <a:cs typeface="Arial" panose="020B0604020202020204" pitchFamily="34" charset="0"/>
              </a:endParaRPr>
            </a:p>
          </p:txBody>
        </p:sp>
        <p:sp>
          <p:nvSpPr>
            <p:cNvPr id="166078" name="Rectangle 326"/>
            <p:cNvSpPr>
              <a:spLocks noChangeArrowheads="1"/>
            </p:cNvSpPr>
            <p:nvPr/>
          </p:nvSpPr>
          <p:spPr bwMode="auto">
            <a:xfrm>
              <a:off x="3227" y="1139"/>
              <a:ext cx="339"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a:latin typeface="Arial" panose="020B0604020202020204" pitchFamily="34" charset="0"/>
                <a:cs typeface="Arial" panose="020B0604020202020204" pitchFamily="34" charset="0"/>
              </a:endParaRPr>
            </a:p>
          </p:txBody>
        </p:sp>
      </p:grpSp>
      <p:grpSp>
        <p:nvGrpSpPr>
          <p:cNvPr id="166030" name="Group 327"/>
          <p:cNvGrpSpPr>
            <a:grpSpLocks/>
          </p:cNvGrpSpPr>
          <p:nvPr/>
        </p:nvGrpSpPr>
        <p:grpSpPr bwMode="auto">
          <a:xfrm>
            <a:off x="1990728" y="3101981"/>
            <a:ext cx="879476" cy="261938"/>
            <a:chOff x="2981" y="1968"/>
            <a:chExt cx="554" cy="165"/>
          </a:xfrm>
        </p:grpSpPr>
        <p:sp>
          <p:nvSpPr>
            <p:cNvPr id="166069" name="Rectangle 328"/>
            <p:cNvSpPr>
              <a:spLocks noChangeArrowheads="1"/>
            </p:cNvSpPr>
            <p:nvPr/>
          </p:nvSpPr>
          <p:spPr bwMode="auto">
            <a:xfrm>
              <a:off x="3181" y="2046"/>
              <a:ext cx="7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grpSp>
          <p:nvGrpSpPr>
            <p:cNvPr id="166070" name="Group 329"/>
            <p:cNvGrpSpPr>
              <a:grpSpLocks/>
            </p:cNvGrpSpPr>
            <p:nvPr/>
          </p:nvGrpSpPr>
          <p:grpSpPr bwMode="auto">
            <a:xfrm>
              <a:off x="2981" y="1968"/>
              <a:ext cx="554" cy="165"/>
              <a:chOff x="2981" y="2024"/>
              <a:chExt cx="554" cy="165"/>
            </a:xfrm>
          </p:grpSpPr>
          <p:sp>
            <p:nvSpPr>
              <p:cNvPr id="166071" name="Rectangle 330"/>
              <p:cNvSpPr>
                <a:spLocks noChangeArrowheads="1"/>
              </p:cNvSpPr>
              <p:nvPr/>
            </p:nvSpPr>
            <p:spPr bwMode="auto">
              <a:xfrm>
                <a:off x="2981" y="2024"/>
                <a:ext cx="10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a:latin typeface="Arial" panose="020B0604020202020204" pitchFamily="34" charset="0"/>
                  <a:cs typeface="Arial" panose="020B0604020202020204" pitchFamily="34" charset="0"/>
                </a:endParaRPr>
              </a:p>
            </p:txBody>
          </p:sp>
          <p:sp>
            <p:nvSpPr>
              <p:cNvPr id="166072" name="Rectangle 331"/>
              <p:cNvSpPr>
                <a:spLocks noChangeArrowheads="1"/>
              </p:cNvSpPr>
              <p:nvPr/>
            </p:nvSpPr>
            <p:spPr bwMode="auto">
              <a:xfrm>
                <a:off x="3071" y="2024"/>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66073" name="Rectangle 332"/>
              <p:cNvSpPr>
                <a:spLocks noChangeArrowheads="1"/>
              </p:cNvSpPr>
              <p:nvPr/>
            </p:nvSpPr>
            <p:spPr bwMode="auto">
              <a:xfrm>
                <a:off x="3272" y="2102"/>
                <a:ext cx="26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a:latin typeface="Arial" panose="020B0604020202020204" pitchFamily="34" charset="0"/>
                  <a:cs typeface="Arial" panose="020B0604020202020204" pitchFamily="34" charset="0"/>
                </a:endParaRPr>
              </a:p>
            </p:txBody>
          </p:sp>
          <p:sp>
            <p:nvSpPr>
              <p:cNvPr id="166074" name="Rectangle 333"/>
              <p:cNvSpPr>
                <a:spLocks noChangeArrowheads="1"/>
              </p:cNvSpPr>
              <p:nvPr/>
            </p:nvSpPr>
            <p:spPr bwMode="auto">
              <a:xfrm>
                <a:off x="3506" y="2102"/>
                <a:ext cx="2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grpSp>
      </p:grpSp>
      <p:grpSp>
        <p:nvGrpSpPr>
          <p:cNvPr id="166031" name="Group 334"/>
          <p:cNvGrpSpPr>
            <a:grpSpLocks/>
          </p:cNvGrpSpPr>
          <p:nvPr/>
        </p:nvGrpSpPr>
        <p:grpSpPr bwMode="auto">
          <a:xfrm>
            <a:off x="2000252" y="5111759"/>
            <a:ext cx="1019176" cy="279401"/>
            <a:chOff x="2948" y="3234"/>
            <a:chExt cx="642" cy="176"/>
          </a:xfrm>
        </p:grpSpPr>
        <p:sp>
          <p:nvSpPr>
            <p:cNvPr id="166064" name="Rectangle 335"/>
            <p:cNvSpPr>
              <a:spLocks noChangeArrowheads="1"/>
            </p:cNvSpPr>
            <p:nvPr/>
          </p:nvSpPr>
          <p:spPr bwMode="auto">
            <a:xfrm>
              <a:off x="2948" y="3290"/>
              <a:ext cx="2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66065" name="Group 336"/>
            <p:cNvGrpSpPr>
              <a:grpSpLocks/>
            </p:cNvGrpSpPr>
            <p:nvPr/>
          </p:nvGrpSpPr>
          <p:grpSpPr bwMode="auto">
            <a:xfrm>
              <a:off x="2970" y="3234"/>
              <a:ext cx="620" cy="176"/>
              <a:chOff x="2970" y="3290"/>
              <a:chExt cx="620" cy="176"/>
            </a:xfrm>
          </p:grpSpPr>
          <p:sp>
            <p:nvSpPr>
              <p:cNvPr id="166066" name="Rectangle 337"/>
              <p:cNvSpPr>
                <a:spLocks noChangeArrowheads="1"/>
              </p:cNvSpPr>
              <p:nvPr/>
            </p:nvSpPr>
            <p:spPr bwMode="auto">
              <a:xfrm>
                <a:off x="2970" y="3290"/>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6067" name="Rectangle 338"/>
              <p:cNvSpPr>
                <a:spLocks noChangeArrowheads="1"/>
              </p:cNvSpPr>
              <p:nvPr/>
            </p:nvSpPr>
            <p:spPr bwMode="auto">
              <a:xfrm>
                <a:off x="3082" y="3290"/>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66068" name="Rectangle 339"/>
              <p:cNvSpPr>
                <a:spLocks noChangeArrowheads="1"/>
              </p:cNvSpPr>
              <p:nvPr/>
            </p:nvSpPr>
            <p:spPr bwMode="auto">
              <a:xfrm>
                <a:off x="3093" y="3379"/>
                <a:ext cx="497"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a:latin typeface="Arial" panose="020B0604020202020204" pitchFamily="34" charset="0"/>
                  <a:cs typeface="Arial" panose="020B0604020202020204" pitchFamily="34" charset="0"/>
                </a:endParaRPr>
              </a:p>
            </p:txBody>
          </p:sp>
        </p:grpSp>
      </p:grpSp>
      <p:sp>
        <p:nvSpPr>
          <p:cNvPr id="1220809" name="Rectangle 201"/>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66034" name="Text Box 358"/>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grpSp>
        <p:nvGrpSpPr>
          <p:cNvPr id="166035" name="Group 359"/>
          <p:cNvGrpSpPr>
            <a:grpSpLocks/>
          </p:cNvGrpSpPr>
          <p:nvPr/>
        </p:nvGrpSpPr>
        <p:grpSpPr bwMode="auto">
          <a:xfrm>
            <a:off x="1800227" y="6081724"/>
            <a:ext cx="1147763" cy="280988"/>
            <a:chOff x="2836" y="3844"/>
            <a:chExt cx="723" cy="177"/>
          </a:xfrm>
        </p:grpSpPr>
        <p:sp>
          <p:nvSpPr>
            <p:cNvPr id="166058" name="Rectangle 360"/>
            <p:cNvSpPr>
              <a:spLocks noChangeArrowheads="1"/>
            </p:cNvSpPr>
            <p:nvPr/>
          </p:nvSpPr>
          <p:spPr bwMode="auto">
            <a:xfrm>
              <a:off x="2836"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66059" name="Group 361"/>
            <p:cNvGrpSpPr>
              <a:grpSpLocks/>
            </p:cNvGrpSpPr>
            <p:nvPr/>
          </p:nvGrpSpPr>
          <p:grpSpPr bwMode="auto">
            <a:xfrm>
              <a:off x="2948" y="3844"/>
              <a:ext cx="611" cy="177"/>
              <a:chOff x="2948" y="3904"/>
              <a:chExt cx="611" cy="177"/>
            </a:xfrm>
          </p:grpSpPr>
          <p:sp>
            <p:nvSpPr>
              <p:cNvPr id="166060" name="Rectangle 362"/>
              <p:cNvSpPr>
                <a:spLocks noChangeArrowheads="1"/>
              </p:cNvSpPr>
              <p:nvPr/>
            </p:nvSpPr>
            <p:spPr bwMode="auto">
              <a:xfrm>
                <a:off x="2948"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6061" name="Rectangle 363"/>
              <p:cNvSpPr>
                <a:spLocks noChangeArrowheads="1"/>
              </p:cNvSpPr>
              <p:nvPr/>
            </p:nvSpPr>
            <p:spPr bwMode="auto">
              <a:xfrm>
                <a:off x="3060" y="3904"/>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66062" name="Rectangle 364"/>
              <p:cNvSpPr>
                <a:spLocks noChangeArrowheads="1"/>
              </p:cNvSpPr>
              <p:nvPr/>
            </p:nvSpPr>
            <p:spPr bwMode="auto">
              <a:xfrm>
                <a:off x="2981" y="3994"/>
                <a:ext cx="25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sp>
            <p:nvSpPr>
              <p:cNvPr id="166063" name="Rectangle 365"/>
              <p:cNvSpPr>
                <a:spLocks noChangeArrowheads="1"/>
              </p:cNvSpPr>
              <p:nvPr/>
            </p:nvSpPr>
            <p:spPr bwMode="auto">
              <a:xfrm>
                <a:off x="3216" y="3994"/>
                <a:ext cx="34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a:latin typeface="Arial" panose="020B0604020202020204" pitchFamily="34" charset="0"/>
                  <a:cs typeface="Arial" panose="020B0604020202020204" pitchFamily="34" charset="0"/>
                </a:endParaRPr>
              </a:p>
            </p:txBody>
          </p:sp>
        </p:grpSp>
      </p:grpSp>
      <p:sp>
        <p:nvSpPr>
          <p:cNvPr id="166036" name="Rectangle 366"/>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38" name="Text Box 367"/>
          <p:cNvSpPr txBox="1">
            <a:spLocks noChangeArrowheads="1"/>
          </p:cNvSpPr>
          <p:nvPr/>
        </p:nvSpPr>
        <p:spPr bwMode="auto">
          <a:xfrm>
            <a:off x="9022410" y="7519115"/>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80</a:t>
            </a:r>
          </a:p>
        </p:txBody>
      </p:sp>
      <p:sp>
        <p:nvSpPr>
          <p:cNvPr id="166039" name="Text Box 368"/>
          <p:cNvSpPr txBox="1">
            <a:spLocks noChangeArrowheads="1"/>
          </p:cNvSpPr>
          <p:nvPr/>
        </p:nvSpPr>
        <p:spPr bwMode="auto">
          <a:xfrm>
            <a:off x="8574335" y="7515940"/>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20979" name="Rectangle 371"/>
          <p:cNvSpPr>
            <a:spLocks noChangeArrowheads="1"/>
          </p:cNvSpPr>
          <p:nvPr/>
        </p:nvSpPr>
        <p:spPr bwMode="auto">
          <a:xfrm>
            <a:off x="3822700" y="5262563"/>
            <a:ext cx="1625600" cy="8445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12" name="Group 369"/>
          <p:cNvGrpSpPr>
            <a:grpSpLocks/>
          </p:cNvGrpSpPr>
          <p:nvPr/>
        </p:nvGrpSpPr>
        <p:grpSpPr bwMode="auto">
          <a:xfrm>
            <a:off x="5792788" y="4319588"/>
            <a:ext cx="3713162" cy="2227262"/>
            <a:chOff x="3649" y="2721"/>
            <a:chExt cx="2339" cy="1403"/>
          </a:xfrm>
        </p:grpSpPr>
        <p:sp>
          <p:nvSpPr>
            <p:cNvPr id="1220813" name="Rectangle 205"/>
            <p:cNvSpPr>
              <a:spLocks noChangeArrowheads="1"/>
            </p:cNvSpPr>
            <p:nvPr/>
          </p:nvSpPr>
          <p:spPr bwMode="auto">
            <a:xfrm>
              <a:off x="3649" y="2890"/>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sp>
          <p:nvSpPr>
            <p:cNvPr id="1220830" name="AutoShape 222"/>
            <p:cNvSpPr>
              <a:spLocks noChangeArrowheads="1"/>
            </p:cNvSpPr>
            <p:nvPr/>
          </p:nvSpPr>
          <p:spPr bwMode="auto">
            <a:xfrm>
              <a:off x="3657" y="2721"/>
              <a:ext cx="2331" cy="140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grpSp>
        <p:nvGrpSpPr>
          <p:cNvPr id="166042" name="Group 199"/>
          <p:cNvGrpSpPr>
            <a:grpSpLocks/>
          </p:cNvGrpSpPr>
          <p:nvPr/>
        </p:nvGrpSpPr>
        <p:grpSpPr bwMode="auto">
          <a:xfrm>
            <a:off x="2725597" y="2903537"/>
            <a:ext cx="441592" cy="889001"/>
            <a:chOff x="5940425" y="2946409"/>
            <a:chExt cx="1147764" cy="1682740"/>
          </a:xfrm>
        </p:grpSpPr>
        <p:grpSp>
          <p:nvGrpSpPr>
            <p:cNvPr id="166044" name="Group 85"/>
            <p:cNvGrpSpPr>
              <a:grpSpLocks/>
            </p:cNvGrpSpPr>
            <p:nvPr/>
          </p:nvGrpSpPr>
          <p:grpSpPr bwMode="auto">
            <a:xfrm>
              <a:off x="6153150" y="3681413"/>
              <a:ext cx="901700" cy="947736"/>
              <a:chOff x="1557" y="1007"/>
              <a:chExt cx="2105" cy="1949"/>
            </a:xfrm>
          </p:grpSpPr>
          <p:grpSp>
            <p:nvGrpSpPr>
              <p:cNvPr id="166048" name="Group 87"/>
              <p:cNvGrpSpPr>
                <a:grpSpLocks/>
              </p:cNvGrpSpPr>
              <p:nvPr/>
            </p:nvGrpSpPr>
            <p:grpSpPr bwMode="auto">
              <a:xfrm>
                <a:off x="1557" y="1209"/>
                <a:ext cx="2105" cy="1421"/>
                <a:chOff x="578" y="2316"/>
                <a:chExt cx="2105" cy="1421"/>
              </a:xfrm>
            </p:grpSpPr>
            <p:sp>
              <p:nvSpPr>
                <p:cNvPr id="166054"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55"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66049"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50"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51"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52"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6053"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66045" name="Group 98"/>
            <p:cNvGrpSpPr>
              <a:grpSpLocks/>
            </p:cNvGrpSpPr>
            <p:nvPr/>
          </p:nvGrpSpPr>
          <p:grpSpPr bwMode="auto">
            <a:xfrm>
              <a:off x="5940425" y="2946409"/>
              <a:ext cx="1147764" cy="1436694"/>
              <a:chOff x="3766" y="1840"/>
              <a:chExt cx="723" cy="905"/>
            </a:xfrm>
          </p:grpSpPr>
          <p:sp>
            <p:nvSpPr>
              <p:cNvPr id="203"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04" name="Rectangle 97"/>
              <p:cNvSpPr>
                <a:spLocks noChangeArrowheads="1"/>
              </p:cNvSpPr>
              <p:nvPr/>
            </p:nvSpPr>
            <p:spPr bwMode="auto">
              <a:xfrm>
                <a:off x="3766" y="2381"/>
                <a:ext cx="723"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i="1" dirty="0">
                    <a:solidFill>
                      <a:srgbClr val="000000"/>
                    </a:solidFill>
                    <a:latin typeface="Arial" panose="020B0604020202020204" pitchFamily="34" charset="0"/>
                    <a:cs typeface="Arial" panose="020B0604020202020204" pitchFamily="34" charset="0"/>
                  </a:rPr>
                  <a:t>NC</a:t>
                </a:r>
                <a:endParaRPr lang="en-US" sz="1100" i="1" dirty="0">
                  <a:solidFill>
                    <a:srgbClr val="000000"/>
                  </a:solidFill>
                  <a:latin typeface="Arial" panose="020B0604020202020204" pitchFamily="34" charset="0"/>
                  <a:cs typeface="Arial" panose="020B0604020202020204" pitchFamily="34" charset="0"/>
                </a:endParaRPr>
              </a:p>
            </p:txBody>
          </p:sp>
        </p:grpSp>
      </p:grpSp>
      <p:grpSp>
        <p:nvGrpSpPr>
          <p:cNvPr id="205" name="Group 396"/>
          <p:cNvGrpSpPr>
            <a:grpSpLocks/>
          </p:cNvGrpSpPr>
          <p:nvPr/>
        </p:nvGrpSpPr>
        <p:grpSpPr bwMode="auto">
          <a:xfrm>
            <a:off x="122238" y="679450"/>
            <a:ext cx="1416050" cy="6022975"/>
            <a:chOff x="38" y="450"/>
            <a:chExt cx="892" cy="3794"/>
          </a:xfrm>
        </p:grpSpPr>
        <p:sp>
          <p:nvSpPr>
            <p:cNvPr id="206"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07"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08"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09"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10"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i="1" u="sng" dirty="0">
                <a:solidFill>
                  <a:srgbClr val="000000"/>
                </a:solidFill>
                <a:latin typeface="Arial" panose="020B0604020202020204" pitchFamily="34" charset="0"/>
                <a:ea typeface="+mn-ea"/>
                <a:cs typeface="Arial" panose="020B0604020202020204" pitchFamily="34" charset="0"/>
              </a:endParaRPr>
            </a:p>
          </p:txBody>
        </p:sp>
      </p:grpSp>
      <p:sp>
        <p:nvSpPr>
          <p:cNvPr id="211" name="Rectangle 448"/>
          <p:cNvSpPr>
            <a:spLocks noChangeArrowheads="1"/>
          </p:cNvSpPr>
          <p:nvPr/>
        </p:nvSpPr>
        <p:spPr bwMode="auto">
          <a:xfrm>
            <a:off x="2046288" y="1217690"/>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212" name="Rectangle 449"/>
          <p:cNvSpPr>
            <a:spLocks noChangeArrowheads="1"/>
          </p:cNvSpPr>
          <p:nvPr/>
        </p:nvSpPr>
        <p:spPr bwMode="auto">
          <a:xfrm>
            <a:off x="1916113" y="2735340"/>
            <a:ext cx="54983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dirty="0">
              <a:latin typeface="Arial" panose="020B0604020202020204" pitchFamily="34" charset="0"/>
              <a:cs typeface="Arial" panose="020B0604020202020204" pitchFamily="34" charset="0"/>
            </a:endParaRPr>
          </a:p>
        </p:txBody>
      </p:sp>
      <p:sp>
        <p:nvSpPr>
          <p:cNvPr id="213" name="Rectangle 450"/>
          <p:cNvSpPr>
            <a:spLocks noChangeArrowheads="1"/>
          </p:cNvSpPr>
          <p:nvPr/>
        </p:nvSpPr>
        <p:spPr bwMode="auto">
          <a:xfrm>
            <a:off x="2117725" y="1884440"/>
            <a:ext cx="5001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dirty="0">
              <a:latin typeface="Arial" panose="020B0604020202020204" pitchFamily="34" charset="0"/>
              <a:cs typeface="Arial" panose="020B0604020202020204" pitchFamily="34" charset="0"/>
            </a:endParaRPr>
          </a:p>
        </p:txBody>
      </p:sp>
      <p:sp>
        <p:nvSpPr>
          <p:cNvPr id="214" name="Rectangle 451"/>
          <p:cNvSpPr>
            <a:spLocks noChangeArrowheads="1"/>
          </p:cNvSpPr>
          <p:nvPr/>
        </p:nvSpPr>
        <p:spPr bwMode="auto">
          <a:xfrm>
            <a:off x="2078038" y="2490865"/>
            <a:ext cx="3334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dirty="0">
              <a:latin typeface="Arial" panose="020B0604020202020204" pitchFamily="34" charset="0"/>
              <a:cs typeface="Arial" panose="020B0604020202020204" pitchFamily="34" charset="0"/>
            </a:endParaRPr>
          </a:p>
        </p:txBody>
      </p:sp>
      <p:sp>
        <p:nvSpPr>
          <p:cNvPr id="215" name="Rectangle 452"/>
          <p:cNvSpPr>
            <a:spLocks noChangeArrowheads="1"/>
          </p:cNvSpPr>
          <p:nvPr/>
        </p:nvSpPr>
        <p:spPr bwMode="auto">
          <a:xfrm>
            <a:off x="2189163" y="2171777"/>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dirty="0">
              <a:latin typeface="Arial" panose="020B0604020202020204" pitchFamily="34" charset="0"/>
              <a:cs typeface="Arial" panose="020B0604020202020204" pitchFamily="34" charset="0"/>
            </a:endParaRPr>
          </a:p>
        </p:txBody>
      </p:sp>
      <p:sp>
        <p:nvSpPr>
          <p:cNvPr id="216" name="Rectangle 453"/>
          <p:cNvSpPr>
            <a:spLocks noChangeArrowheads="1"/>
          </p:cNvSpPr>
          <p:nvPr/>
        </p:nvSpPr>
        <p:spPr bwMode="auto">
          <a:xfrm>
            <a:off x="1966913" y="3467177"/>
            <a:ext cx="302968"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dirty="0">
              <a:latin typeface="Arial" panose="020B0604020202020204" pitchFamily="34" charset="0"/>
              <a:cs typeface="Arial" panose="020B0604020202020204" pitchFamily="34" charset="0"/>
            </a:endParaRPr>
          </a:p>
        </p:txBody>
      </p:sp>
      <p:sp>
        <p:nvSpPr>
          <p:cNvPr id="217" name="Rectangle 454"/>
          <p:cNvSpPr>
            <a:spLocks noChangeArrowheads="1"/>
          </p:cNvSpPr>
          <p:nvPr/>
        </p:nvSpPr>
        <p:spPr bwMode="auto">
          <a:xfrm>
            <a:off x="1820863" y="4099002"/>
            <a:ext cx="50334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dirty="0">
              <a:latin typeface="Arial" panose="020B0604020202020204" pitchFamily="34" charset="0"/>
              <a:cs typeface="Arial" panose="020B0604020202020204" pitchFamily="34" charset="0"/>
            </a:endParaRPr>
          </a:p>
        </p:txBody>
      </p:sp>
      <p:sp>
        <p:nvSpPr>
          <p:cNvPr id="218"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219" name="Rectangle 457"/>
          <p:cNvSpPr>
            <a:spLocks noChangeArrowheads="1"/>
          </p:cNvSpPr>
          <p:nvPr/>
        </p:nvSpPr>
        <p:spPr bwMode="auto">
          <a:xfrm>
            <a:off x="2162175" y="511252"/>
            <a:ext cx="58830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dirty="0">
              <a:latin typeface="Arial" panose="020B0604020202020204" pitchFamily="34" charset="0"/>
              <a:cs typeface="Arial" panose="020B0604020202020204" pitchFamily="34" charset="0"/>
            </a:endParaRPr>
          </a:p>
        </p:txBody>
      </p:sp>
      <p:sp>
        <p:nvSpPr>
          <p:cNvPr id="220" name="Rectangle 458"/>
          <p:cNvSpPr>
            <a:spLocks noChangeArrowheads="1"/>
          </p:cNvSpPr>
          <p:nvPr/>
        </p:nvSpPr>
        <p:spPr bwMode="auto">
          <a:xfrm>
            <a:off x="2044700" y="801765"/>
            <a:ext cx="46326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dirty="0">
              <a:latin typeface="Arial" panose="020B0604020202020204" pitchFamily="34" charset="0"/>
              <a:cs typeface="Arial" panose="020B0604020202020204" pitchFamily="34" charset="0"/>
            </a:endParaRPr>
          </a:p>
        </p:txBody>
      </p:sp>
      <p:sp>
        <p:nvSpPr>
          <p:cNvPr id="221"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dirty="0">
              <a:latin typeface="Arial" panose="020B0604020202020204" pitchFamily="34" charset="0"/>
              <a:cs typeface="Arial" panose="020B0604020202020204" pitchFamily="34" charset="0"/>
            </a:endParaRPr>
          </a:p>
        </p:txBody>
      </p:sp>
      <p:sp>
        <p:nvSpPr>
          <p:cNvPr id="222"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dirty="0">
              <a:latin typeface="Arial" panose="020B0604020202020204" pitchFamily="34" charset="0"/>
              <a:cs typeface="Arial" panose="020B0604020202020204" pitchFamily="34" charset="0"/>
            </a:endParaRPr>
          </a:p>
        </p:txBody>
      </p:sp>
      <p:sp>
        <p:nvSpPr>
          <p:cNvPr id="223"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dirty="0">
              <a:latin typeface="Arial" panose="020B0604020202020204" pitchFamily="34" charset="0"/>
              <a:cs typeface="Arial" panose="020B0604020202020204" pitchFamily="34" charset="0"/>
            </a:endParaRPr>
          </a:p>
        </p:txBody>
      </p:sp>
      <p:sp>
        <p:nvSpPr>
          <p:cNvPr id="224"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dirty="0">
              <a:latin typeface="Arial" panose="020B0604020202020204" pitchFamily="34" charset="0"/>
              <a:cs typeface="Arial" panose="020B0604020202020204" pitchFamily="34" charset="0"/>
            </a:endParaRPr>
          </a:p>
        </p:txBody>
      </p:sp>
      <p:sp>
        <p:nvSpPr>
          <p:cNvPr id="225"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226"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27"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28" name="Rectangle 485"/>
          <p:cNvSpPr>
            <a:spLocks noChangeArrowheads="1"/>
          </p:cNvSpPr>
          <p:nvPr/>
        </p:nvSpPr>
        <p:spPr bwMode="auto">
          <a:xfrm>
            <a:off x="1735138" y="3792615"/>
            <a:ext cx="787075"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dirty="0">
              <a:latin typeface="Arial" panose="020B0604020202020204" pitchFamily="34" charset="0"/>
              <a:cs typeface="Arial" panose="020B0604020202020204" pitchFamily="34" charset="0"/>
            </a:endParaRPr>
          </a:p>
        </p:txBody>
      </p:sp>
      <p:sp>
        <p:nvSpPr>
          <p:cNvPr id="230"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231" name="Group 435"/>
          <p:cNvGrpSpPr>
            <a:grpSpLocks/>
          </p:cNvGrpSpPr>
          <p:nvPr/>
        </p:nvGrpSpPr>
        <p:grpSpPr bwMode="auto">
          <a:xfrm>
            <a:off x="5092700" y="2758932"/>
            <a:ext cx="4700587" cy="1204912"/>
            <a:chOff x="3187" y="1571"/>
            <a:chExt cx="2961" cy="759"/>
          </a:xfrm>
        </p:grpSpPr>
        <p:sp>
          <p:nvSpPr>
            <p:cNvPr id="232"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33"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201" name="Picture 200">
            <a:extLst>
              <a:ext uri="{FF2B5EF4-FFF2-40B4-BE49-F238E27FC236}">
                <a16:creationId xmlns:a16="http://schemas.microsoft.com/office/drawing/2014/main" id="{C135A663-9C5C-39A0-E08C-563859E9EC7E}"/>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202" name="Rectangle 291">
            <a:extLst>
              <a:ext uri="{FF2B5EF4-FFF2-40B4-BE49-F238E27FC236}">
                <a16:creationId xmlns:a16="http://schemas.microsoft.com/office/drawing/2014/main" id="{91A76961-E4C9-36FB-E6FD-522C32837640}"/>
              </a:ext>
            </a:extLst>
          </p:cNvPr>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29" name="Rectangle 354">
            <a:extLst>
              <a:ext uri="{FF2B5EF4-FFF2-40B4-BE49-F238E27FC236}">
                <a16:creationId xmlns:a16="http://schemas.microsoft.com/office/drawing/2014/main" id="{6FE7D06F-8A44-1B5B-A881-1FD28C47A8E8}"/>
              </a:ext>
            </a:extLst>
          </p:cNvPr>
          <p:cNvSpPr>
            <a:spLocks noChangeArrowheads="1"/>
          </p:cNvSpPr>
          <p:nvPr/>
        </p:nvSpPr>
        <p:spPr bwMode="auto">
          <a:xfrm>
            <a:off x="0" y="6088063"/>
            <a:ext cx="5540375" cy="1684337"/>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1800">
              <a:solidFill>
                <a:schemeClr val="bg1"/>
              </a:solidFill>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20979"/>
                                        </p:tgtEl>
                                        <p:attrNameLst>
                                          <p:attrName>style.visibility</p:attrName>
                                        </p:attrNameLst>
                                      </p:cBhvr>
                                      <p:to>
                                        <p:strVal val="visible"/>
                                      </p:to>
                                    </p:set>
                                    <p:anim calcmode="lin" valueType="num">
                                      <p:cBhvr>
                                        <p:cTn id="7" dur="500" fill="hold"/>
                                        <p:tgtEl>
                                          <p:spTgt spid="1220979"/>
                                        </p:tgtEl>
                                        <p:attrNameLst>
                                          <p:attrName>ppt_w</p:attrName>
                                        </p:attrNameLst>
                                      </p:cBhvr>
                                      <p:tavLst>
                                        <p:tav tm="0">
                                          <p:val>
                                            <p:fltVal val="0"/>
                                          </p:val>
                                        </p:tav>
                                        <p:tav tm="100000">
                                          <p:val>
                                            <p:strVal val="#ppt_w"/>
                                          </p:val>
                                        </p:tav>
                                      </p:tavLst>
                                    </p:anim>
                                    <p:anim calcmode="lin" valueType="num">
                                      <p:cBhvr>
                                        <p:cTn id="8" dur="500" fill="hold"/>
                                        <p:tgtEl>
                                          <p:spTgt spid="1220979"/>
                                        </p:tgtEl>
                                        <p:attrNameLst>
                                          <p:attrName>ppt_h</p:attrName>
                                        </p:attrNameLst>
                                      </p:cBhvr>
                                      <p:tavLst>
                                        <p:tav tm="0">
                                          <p:val>
                                            <p:fltVal val="0"/>
                                          </p:val>
                                        </p:tav>
                                        <p:tav tm="100000">
                                          <p:val>
                                            <p:strVal val="#ppt_h"/>
                                          </p:val>
                                        </p:tav>
                                      </p:tavLst>
                                    </p:anim>
                                    <p:anim calcmode="lin" valueType="num">
                                      <p:cBhvr>
                                        <p:cTn id="9" dur="500" fill="hold"/>
                                        <p:tgtEl>
                                          <p:spTgt spid="1220979"/>
                                        </p:tgtEl>
                                        <p:attrNameLst>
                                          <p:attrName>ppt_x</p:attrName>
                                        </p:attrNameLst>
                                      </p:cBhvr>
                                      <p:tavLst>
                                        <p:tav tm="0">
                                          <p:val>
                                            <p:fltVal val="0.5"/>
                                          </p:val>
                                        </p:tav>
                                        <p:tav tm="100000">
                                          <p:val>
                                            <p:strVal val="#ppt_x"/>
                                          </p:val>
                                        </p:tav>
                                      </p:tavLst>
                                    </p:anim>
                                    <p:anim calcmode="lin" valueType="num">
                                      <p:cBhvr>
                                        <p:cTn id="10" dur="500" fill="hold"/>
                                        <p:tgtEl>
                                          <p:spTgt spid="122097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4"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500" fill="hold"/>
                                        <p:tgtEl>
                                          <p:spTgt spid="12"/>
                                        </p:tgtEl>
                                        <p:attrNameLst>
                                          <p:attrName>ppt_x</p:attrName>
                                        </p:attrNameLst>
                                      </p:cBhvr>
                                      <p:tavLst>
                                        <p:tav tm="0">
                                          <p:val>
                                            <p:strVal val="#ppt_x"/>
                                          </p:val>
                                        </p:tav>
                                        <p:tav tm="100000">
                                          <p:val>
                                            <p:strVal val="#ppt_x"/>
                                          </p:val>
                                        </p:tav>
                                      </p:tavLst>
                                    </p:anim>
                                    <p:anim calcmode="lin" valueType="num">
                                      <p:cBhvr additive="base">
                                        <p:cTn id="15" dur="500" fill="hold"/>
                                        <p:tgtEl>
                                          <p:spTgt spid="12"/>
                                        </p:tgtEl>
                                        <p:attrNameLst>
                                          <p:attrName>ppt_y</p:attrName>
                                        </p:attrNameLst>
                                      </p:cBhvr>
                                      <p:tavLst>
                                        <p:tav tm="0">
                                          <p:val>
                                            <p:strVal val="1+#ppt_h/2"/>
                                          </p:val>
                                        </p:tav>
                                        <p:tav tm="100000">
                                          <p:val>
                                            <p:strVal val="#ppt_y"/>
                                          </p:val>
                                        </p:tav>
                                      </p:tavLst>
                                    </p:anim>
                                  </p:childTnLst>
                                </p:cTn>
                              </p:par>
                            </p:childTnLst>
                          </p:cTn>
                        </p:par>
                        <p:par>
                          <p:cTn id="16" fill="hold" nodeType="afterGroup">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1220814"/>
                                        </p:tgtEl>
                                        <p:attrNameLst>
                                          <p:attrName>style.visibility</p:attrName>
                                        </p:attrNameLst>
                                      </p:cBhvr>
                                      <p:to>
                                        <p:strVal val="visible"/>
                                      </p:to>
                                    </p:set>
                                    <p:animEffect transition="in" filter="wipe(up)">
                                      <p:cBhvr>
                                        <p:cTn id="19" dur="500"/>
                                        <p:tgtEl>
                                          <p:spTgt spid="12208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0814" grpId="0"/>
      <p:bldP spid="122097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2"/>
          <p:cNvSpPr>
            <a:spLocks noChangeArrowheads="1"/>
          </p:cNvSpPr>
          <p:nvPr/>
        </p:nvSpPr>
        <p:spPr bwMode="auto">
          <a:xfrm>
            <a:off x="4681538" y="1214438"/>
            <a:ext cx="6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a:latin typeface="Arial" panose="020B0604020202020204" pitchFamily="34" charset="0"/>
              <a:cs typeface="Arial" panose="020B0604020202020204" pitchFamily="34" charset="0"/>
            </a:endParaRPr>
          </a:p>
        </p:txBody>
      </p:sp>
      <p:sp>
        <p:nvSpPr>
          <p:cNvPr id="167938"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67939" name="Rectangle 121"/>
          <p:cNvSpPr>
            <a:spLocks noChangeArrowheads="1"/>
          </p:cNvSpPr>
          <p:nvPr/>
        </p:nvSpPr>
        <p:spPr bwMode="auto">
          <a:xfrm>
            <a:off x="3931670" y="4365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67940" name="Group 122"/>
          <p:cNvGrpSpPr>
            <a:grpSpLocks/>
          </p:cNvGrpSpPr>
          <p:nvPr/>
        </p:nvGrpSpPr>
        <p:grpSpPr bwMode="auto">
          <a:xfrm>
            <a:off x="3879850" y="68263"/>
            <a:ext cx="1300163" cy="428625"/>
            <a:chOff x="4566" y="424"/>
            <a:chExt cx="819" cy="270"/>
          </a:xfrm>
        </p:grpSpPr>
        <p:sp>
          <p:nvSpPr>
            <p:cNvPr id="168143" name="Rectangle 123"/>
            <p:cNvSpPr>
              <a:spLocks noChangeArrowheads="1"/>
            </p:cNvSpPr>
            <p:nvPr/>
          </p:nvSpPr>
          <p:spPr bwMode="auto">
            <a:xfrm>
              <a:off x="4566" y="424"/>
              <a:ext cx="819"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Untangling The</a:t>
              </a:r>
              <a:endParaRPr lang="en-US">
                <a:latin typeface="Arial" panose="020B0604020202020204" pitchFamily="34" charset="0"/>
                <a:cs typeface="Arial" panose="020B0604020202020204" pitchFamily="34" charset="0"/>
              </a:endParaRPr>
            </a:p>
          </p:txBody>
        </p:sp>
        <p:sp>
          <p:nvSpPr>
            <p:cNvPr id="168144" name="Rectangle 124"/>
            <p:cNvSpPr>
              <a:spLocks noChangeArrowheads="1"/>
            </p:cNvSpPr>
            <p:nvPr/>
          </p:nvSpPr>
          <p:spPr bwMode="auto">
            <a:xfrm>
              <a:off x="4719" y="558"/>
              <a:ext cx="526" cy="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Prophets!</a:t>
              </a:r>
              <a:endParaRPr lang="en-US">
                <a:latin typeface="Arial" panose="020B0604020202020204" pitchFamily="34" charset="0"/>
                <a:cs typeface="Arial" panose="020B0604020202020204" pitchFamily="34" charset="0"/>
              </a:endParaRPr>
            </a:p>
          </p:txBody>
        </p:sp>
      </p:grpSp>
      <p:sp>
        <p:nvSpPr>
          <p:cNvPr id="167941"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42"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43" name="Rectangle 127"/>
          <p:cNvSpPr>
            <a:spLocks noChangeArrowheads="1"/>
          </p:cNvSpPr>
          <p:nvPr/>
        </p:nvSpPr>
        <p:spPr bwMode="auto">
          <a:xfrm>
            <a:off x="4197350" y="5353050"/>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7944"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7945" name="Rectangle 129"/>
          <p:cNvSpPr>
            <a:spLocks noChangeArrowheads="1"/>
          </p:cNvSpPr>
          <p:nvPr/>
        </p:nvSpPr>
        <p:spPr bwMode="auto">
          <a:xfrm>
            <a:off x="4125913" y="1797050"/>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7946" name="Rectangle 130"/>
          <p:cNvSpPr>
            <a:spLocks noChangeArrowheads="1"/>
          </p:cNvSpPr>
          <p:nvPr/>
        </p:nvSpPr>
        <p:spPr bwMode="auto">
          <a:xfrm>
            <a:off x="4019550" y="6329363"/>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7947" name="Rectangle 131"/>
          <p:cNvSpPr>
            <a:spLocks noChangeArrowheads="1"/>
          </p:cNvSpPr>
          <p:nvPr/>
        </p:nvSpPr>
        <p:spPr bwMode="auto">
          <a:xfrm>
            <a:off x="4214813" y="3201988"/>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7948" name="Rectangle 132"/>
          <p:cNvSpPr>
            <a:spLocks noChangeArrowheads="1"/>
          </p:cNvSpPr>
          <p:nvPr/>
        </p:nvSpPr>
        <p:spPr bwMode="auto">
          <a:xfrm>
            <a:off x="4214813" y="3325813"/>
            <a:ext cx="416781"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7949"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7950"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7951"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7952"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7953"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7954"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55"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56"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57"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58" name="Line 142"/>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59" name="Line 143"/>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60" name="Line 144"/>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61" name="Line 145"/>
          <p:cNvSpPr>
            <a:spLocks noChangeShapeType="1"/>
          </p:cNvSpPr>
          <p:nvPr/>
        </p:nvSpPr>
        <p:spPr bwMode="auto">
          <a:xfrm>
            <a:off x="3910013" y="5646738"/>
            <a:ext cx="1276350"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62" name="Line 146"/>
          <p:cNvSpPr>
            <a:spLocks noChangeShapeType="1"/>
          </p:cNvSpPr>
          <p:nvPr/>
        </p:nvSpPr>
        <p:spPr bwMode="auto">
          <a:xfrm>
            <a:off x="3922713" y="5983288"/>
            <a:ext cx="1241425"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63" name="Line 147"/>
          <p:cNvSpPr>
            <a:spLocks noChangeShapeType="1"/>
          </p:cNvSpPr>
          <p:nvPr/>
        </p:nvSpPr>
        <p:spPr bwMode="auto">
          <a:xfrm>
            <a:off x="3941763" y="6623050"/>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64" name="Line 148"/>
          <p:cNvSpPr>
            <a:spLocks noChangeShapeType="1"/>
          </p:cNvSpPr>
          <p:nvPr/>
        </p:nvSpPr>
        <p:spPr bwMode="auto">
          <a:xfrm>
            <a:off x="3941763" y="724376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65" name="Rectangle 149"/>
          <p:cNvSpPr>
            <a:spLocks noChangeArrowheads="1"/>
          </p:cNvSpPr>
          <p:nvPr/>
        </p:nvSpPr>
        <p:spPr bwMode="auto">
          <a:xfrm>
            <a:off x="4019550" y="2897188"/>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7966"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7967"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68"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BEY</a:t>
            </a:r>
            <a:endParaRPr lang="en-US" sz="1600" i="1">
              <a:latin typeface="Arial" panose="020B0604020202020204" pitchFamily="34" charset="0"/>
              <a:cs typeface="Arial" panose="020B0604020202020204" pitchFamily="34" charset="0"/>
            </a:endParaRPr>
          </a:p>
        </p:txBody>
      </p:sp>
      <p:sp>
        <p:nvSpPr>
          <p:cNvPr id="167969"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SRAEL</a:t>
            </a:r>
            <a:endParaRPr lang="en-US" sz="1800" i="1">
              <a:latin typeface="Arial" panose="020B0604020202020204" pitchFamily="34" charset="0"/>
              <a:cs typeface="Arial" panose="020B0604020202020204" pitchFamily="34" charset="0"/>
            </a:endParaRPr>
          </a:p>
        </p:txBody>
      </p:sp>
      <p:sp>
        <p:nvSpPr>
          <p:cNvPr id="167970"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UST</a:t>
            </a:r>
            <a:endParaRPr lang="en-US" sz="1800" i="1">
              <a:latin typeface="Arial" panose="020B0604020202020204" pitchFamily="34" charset="0"/>
              <a:cs typeface="Arial" panose="020B0604020202020204" pitchFamily="34" charset="0"/>
            </a:endParaRPr>
          </a:p>
        </p:txBody>
      </p:sp>
      <p:sp>
        <p:nvSpPr>
          <p:cNvPr id="167971"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UST</a:t>
            </a:r>
            <a:endParaRPr lang="en-US" sz="1800" i="1">
              <a:latin typeface="Arial" panose="020B0604020202020204" pitchFamily="34" charset="0"/>
              <a:cs typeface="Arial" panose="020B0604020202020204" pitchFamily="34" charset="0"/>
            </a:endParaRPr>
          </a:p>
        </p:txBody>
      </p:sp>
      <p:sp>
        <p:nvSpPr>
          <p:cNvPr id="167972" name="Rectangle 156"/>
          <p:cNvSpPr>
            <a:spLocks noChangeArrowheads="1"/>
          </p:cNvSpPr>
          <p:nvPr/>
        </p:nvSpPr>
        <p:spPr bwMode="auto">
          <a:xfrm>
            <a:off x="4252913" y="4084638"/>
            <a:ext cx="330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AD</a:t>
            </a:r>
            <a:endParaRPr lang="en-US" sz="1800" i="1">
              <a:latin typeface="Arial" panose="020B0604020202020204" pitchFamily="34" charset="0"/>
              <a:cs typeface="Arial" panose="020B0604020202020204" pitchFamily="34" charset="0"/>
            </a:endParaRPr>
          </a:p>
        </p:txBody>
      </p:sp>
      <p:sp>
        <p:nvSpPr>
          <p:cNvPr id="167973" name="Rectangle 157"/>
          <p:cNvSpPr>
            <a:spLocks noChangeArrowheads="1"/>
          </p:cNvSpPr>
          <p:nvPr/>
        </p:nvSpPr>
        <p:spPr bwMode="auto">
          <a:xfrm>
            <a:off x="3819525" y="4414838"/>
            <a:ext cx="1385888"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Arial" panose="020B0604020202020204" pitchFamily="34" charset="0"/>
                <a:cs typeface="Arial" panose="020B0604020202020204" pitchFamily="34" charset="0"/>
              </a:rPr>
              <a:t>OISY</a:t>
            </a:r>
          </a:p>
        </p:txBody>
      </p:sp>
      <p:sp>
        <p:nvSpPr>
          <p:cNvPr id="167974"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RABIA</a:t>
            </a:r>
            <a:endParaRPr lang="en-US" sz="1800" i="1">
              <a:latin typeface="Arial" panose="020B0604020202020204" pitchFamily="34" charset="0"/>
              <a:cs typeface="Arial" panose="020B0604020202020204" pitchFamily="34" charset="0"/>
            </a:endParaRPr>
          </a:p>
        </p:txBody>
      </p:sp>
      <p:sp>
        <p:nvSpPr>
          <p:cNvPr id="167975"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AD </a:t>
            </a:r>
            <a:endParaRPr lang="en-US" sz="1800" i="1">
              <a:latin typeface="Arial" panose="020B0604020202020204" pitchFamily="34" charset="0"/>
              <a:cs typeface="Arial" panose="020B0604020202020204" pitchFamily="34" charset="0"/>
            </a:endParaRPr>
          </a:p>
        </p:txBody>
      </p:sp>
      <p:sp>
        <p:nvSpPr>
          <p:cNvPr id="167976" name="Rectangle 160"/>
          <p:cNvSpPr>
            <a:spLocks noChangeArrowheads="1"/>
          </p:cNvSpPr>
          <p:nvPr/>
        </p:nvSpPr>
        <p:spPr bwMode="auto">
          <a:xfrm>
            <a:off x="4248150" y="5411788"/>
            <a:ext cx="7874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SCAPE</a:t>
            </a:r>
            <a:endParaRPr lang="en-US" sz="1800" i="1">
              <a:latin typeface="Arial" panose="020B0604020202020204" pitchFamily="34" charset="0"/>
              <a:cs typeface="Arial" panose="020B0604020202020204" pitchFamily="34" charset="0"/>
            </a:endParaRPr>
          </a:p>
        </p:txBody>
      </p:sp>
      <p:sp>
        <p:nvSpPr>
          <p:cNvPr id="167977" name="Rectangle 161"/>
          <p:cNvSpPr>
            <a:spLocks noChangeArrowheads="1"/>
          </p:cNvSpPr>
          <p:nvPr/>
        </p:nvSpPr>
        <p:spPr bwMode="auto">
          <a:xfrm>
            <a:off x="4249738" y="5743575"/>
            <a:ext cx="863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AWNED</a:t>
            </a:r>
            <a:endParaRPr lang="en-US" sz="1800" i="1">
              <a:latin typeface="Arial" panose="020B0604020202020204" pitchFamily="34" charset="0"/>
              <a:cs typeface="Arial" panose="020B0604020202020204" pitchFamily="34" charset="0"/>
            </a:endParaRPr>
          </a:p>
        </p:txBody>
      </p:sp>
      <p:sp>
        <p:nvSpPr>
          <p:cNvPr id="167978" name="Rectangle 162"/>
          <p:cNvSpPr>
            <a:spLocks noChangeArrowheads="1"/>
          </p:cNvSpPr>
          <p:nvPr/>
        </p:nvSpPr>
        <p:spPr bwMode="auto">
          <a:xfrm>
            <a:off x="4232275" y="6389688"/>
            <a:ext cx="98636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EAVEN</a:t>
            </a:r>
            <a:r>
              <a:rPr lang="fr-FR" altLang="ja-JP" sz="1800" b="1" i="1">
                <a:solidFill>
                  <a:srgbClr val="000000"/>
                </a:solidFill>
                <a:latin typeface="Arial" panose="020B0604020202020204" pitchFamily="34" charset="0"/>
                <a:cs typeface="Arial" panose="020B0604020202020204" pitchFamily="34" charset="0"/>
              </a:rPr>
              <a:t>'</a:t>
            </a:r>
            <a:r>
              <a:rPr lang="en-US" sz="1800" b="1" i="1">
                <a:solidFill>
                  <a:srgbClr val="000000"/>
                </a:solidFill>
                <a:latin typeface="Arial" panose="020B0604020202020204" pitchFamily="34" charset="0"/>
                <a:cs typeface="Arial" panose="020B0604020202020204" pitchFamily="34" charset="0"/>
              </a:rPr>
              <a:t>S</a:t>
            </a:r>
            <a:endParaRPr lang="en-US" sz="1800" i="1">
              <a:latin typeface="Arial" panose="020B0604020202020204" pitchFamily="34" charset="0"/>
              <a:cs typeface="Arial" panose="020B0604020202020204" pitchFamily="34" charset="0"/>
            </a:endParaRPr>
          </a:p>
        </p:txBody>
      </p:sp>
      <p:sp>
        <p:nvSpPr>
          <p:cNvPr id="167979" name="Rectangle 163"/>
          <p:cNvSpPr>
            <a:spLocks noChangeArrowheads="1"/>
          </p:cNvSpPr>
          <p:nvPr/>
        </p:nvSpPr>
        <p:spPr bwMode="auto">
          <a:xfrm>
            <a:off x="4238625" y="6686550"/>
            <a:ext cx="952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EALOUS</a:t>
            </a:r>
            <a:endParaRPr lang="en-US" sz="1800" i="1">
              <a:latin typeface="Arial" panose="020B0604020202020204" pitchFamily="34" charset="0"/>
              <a:cs typeface="Arial" panose="020B0604020202020204" pitchFamily="34" charset="0"/>
            </a:endParaRPr>
          </a:p>
        </p:txBody>
      </p:sp>
      <p:sp>
        <p:nvSpPr>
          <p:cNvPr id="167980" name="Rectangle 164"/>
          <p:cNvSpPr>
            <a:spLocks noChangeArrowheads="1"/>
          </p:cNvSpPr>
          <p:nvPr/>
        </p:nvSpPr>
        <p:spPr bwMode="auto">
          <a:xfrm>
            <a:off x="4243388" y="7010400"/>
            <a:ext cx="317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EN</a:t>
            </a:r>
            <a:endParaRPr lang="en-US" sz="1800" i="1">
              <a:latin typeface="Arial" panose="020B0604020202020204" pitchFamily="34" charset="0"/>
              <a:cs typeface="Arial" panose="020B0604020202020204" pitchFamily="34" charset="0"/>
            </a:endParaRPr>
          </a:p>
        </p:txBody>
      </p:sp>
      <p:sp>
        <p:nvSpPr>
          <p:cNvPr id="167981" name="Rectangle 165"/>
          <p:cNvSpPr>
            <a:spLocks noChangeArrowheads="1"/>
          </p:cNvSpPr>
          <p:nvPr/>
        </p:nvSpPr>
        <p:spPr bwMode="auto">
          <a:xfrm>
            <a:off x="3829050" y="4773613"/>
            <a:ext cx="1495425"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Arial" panose="020B0604020202020204" pitchFamily="34" charset="0"/>
                <a:cs typeface="Arial" panose="020B0604020202020204" pitchFamily="34" charset="0"/>
              </a:rPr>
              <a:t>ONES</a:t>
            </a:r>
          </a:p>
        </p:txBody>
      </p:sp>
      <p:sp>
        <p:nvSpPr>
          <p:cNvPr id="167982" name="Line 166"/>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83" name="Line 167"/>
          <p:cNvSpPr>
            <a:spLocks noChangeShapeType="1"/>
          </p:cNvSpPr>
          <p:nvPr/>
        </p:nvSpPr>
        <p:spPr bwMode="auto">
          <a:xfrm flipV="1">
            <a:off x="3933825" y="6924675"/>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84" name="Rectangle 168"/>
          <p:cNvSpPr>
            <a:spLocks noChangeArrowheads="1"/>
          </p:cNvSpPr>
          <p:nvPr/>
        </p:nvSpPr>
        <p:spPr bwMode="auto">
          <a:xfrm>
            <a:off x="4243388" y="3771900"/>
            <a:ext cx="1117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Arial" panose="020B0604020202020204" pitchFamily="34" charset="0"/>
                <a:cs typeface="Arial" panose="020B0604020202020204" pitchFamily="34" charset="0"/>
              </a:rPr>
              <a:t>ITERALLY</a:t>
            </a:r>
            <a:endParaRPr lang="en-US" sz="1800" i="1">
              <a:latin typeface="Arial" panose="020B0604020202020204" pitchFamily="34" charset="0"/>
              <a:cs typeface="Arial" panose="020B0604020202020204" pitchFamily="34" charset="0"/>
            </a:endParaRPr>
          </a:p>
        </p:txBody>
      </p:sp>
      <p:sp>
        <p:nvSpPr>
          <p:cNvPr id="167985" name="Line 169"/>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7986" name="Rectangle 170"/>
          <p:cNvSpPr>
            <a:spLocks noChangeArrowheads="1"/>
          </p:cNvSpPr>
          <p:nvPr/>
        </p:nvSpPr>
        <p:spPr bwMode="auto">
          <a:xfrm>
            <a:off x="3925320" y="74771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7987" name="Rectangle 171"/>
          <p:cNvSpPr>
            <a:spLocks noChangeArrowheads="1"/>
          </p:cNvSpPr>
          <p:nvPr/>
        </p:nvSpPr>
        <p:spPr bwMode="auto">
          <a:xfrm>
            <a:off x="3957566" y="105251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7988"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panose="020B0604020202020204" pitchFamily="34" charset="0"/>
                <a:cs typeface="Arial" panose="020B0604020202020204" pitchFamily="34" charset="0"/>
              </a:rPr>
              <a:t>EWELS</a:t>
            </a:r>
            <a:endParaRPr lang="en-US" sz="1800" i="1">
              <a:latin typeface="Arial" panose="020B0604020202020204" pitchFamily="34" charset="0"/>
              <a:cs typeface="Arial" panose="020B0604020202020204" pitchFamily="34" charset="0"/>
            </a:endParaRPr>
          </a:p>
        </p:txBody>
      </p:sp>
      <p:sp>
        <p:nvSpPr>
          <p:cNvPr id="167989" name="Rectangle 173"/>
          <p:cNvSpPr>
            <a:spLocks noChangeArrowheads="1"/>
          </p:cNvSpPr>
          <p:nvPr/>
        </p:nvSpPr>
        <p:spPr bwMode="auto">
          <a:xfrm>
            <a:off x="3983803" y="1808163"/>
            <a:ext cx="8496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67990" name="Rectangle 174"/>
          <p:cNvSpPr>
            <a:spLocks noChangeArrowheads="1"/>
          </p:cNvSpPr>
          <p:nvPr/>
        </p:nvSpPr>
        <p:spPr bwMode="auto">
          <a:xfrm>
            <a:off x="3944866" y="209391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7991" name="Rectangle 175"/>
          <p:cNvSpPr>
            <a:spLocks noChangeArrowheads="1"/>
          </p:cNvSpPr>
          <p:nvPr/>
        </p:nvSpPr>
        <p:spPr bwMode="auto">
          <a:xfrm>
            <a:off x="3904358" y="2424113"/>
            <a:ext cx="25648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7992" name="Rectangle 176"/>
          <p:cNvSpPr>
            <a:spLocks noChangeArrowheads="1"/>
          </p:cNvSpPr>
          <p:nvPr/>
        </p:nvSpPr>
        <p:spPr bwMode="auto">
          <a:xfrm>
            <a:off x="3906115" y="2754313"/>
            <a:ext cx="23884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67993" name="Rectangle 177"/>
          <p:cNvSpPr>
            <a:spLocks noChangeArrowheads="1"/>
          </p:cNvSpPr>
          <p:nvPr/>
        </p:nvSpPr>
        <p:spPr bwMode="auto">
          <a:xfrm>
            <a:off x="3965503" y="3370263"/>
            <a:ext cx="17152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7994" name="Rectangle 178"/>
          <p:cNvSpPr>
            <a:spLocks noChangeArrowheads="1"/>
          </p:cNvSpPr>
          <p:nvPr/>
        </p:nvSpPr>
        <p:spPr bwMode="auto">
          <a:xfrm>
            <a:off x="3927248" y="3694113"/>
            <a:ext cx="18755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L</a:t>
            </a:r>
            <a:endParaRPr lang="en-US" sz="2400" b="1">
              <a:latin typeface="Arial" panose="020B0604020202020204" pitchFamily="34" charset="0"/>
              <a:cs typeface="Arial" panose="020B0604020202020204" pitchFamily="34" charset="0"/>
            </a:endParaRPr>
          </a:p>
        </p:txBody>
      </p:sp>
      <p:sp>
        <p:nvSpPr>
          <p:cNvPr id="167995" name="Rectangle 179"/>
          <p:cNvSpPr>
            <a:spLocks noChangeArrowheads="1"/>
          </p:cNvSpPr>
          <p:nvPr/>
        </p:nvSpPr>
        <p:spPr bwMode="auto">
          <a:xfrm>
            <a:off x="3926907" y="40306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7996" name="Rectangle 180"/>
          <p:cNvSpPr>
            <a:spLocks noChangeArrowheads="1"/>
          </p:cNvSpPr>
          <p:nvPr/>
        </p:nvSpPr>
        <p:spPr bwMode="auto">
          <a:xfrm>
            <a:off x="3926907" y="43989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N</a:t>
            </a:r>
            <a:endParaRPr lang="en-US" sz="2400" b="1">
              <a:latin typeface="Arial" panose="020B0604020202020204" pitchFamily="34" charset="0"/>
              <a:cs typeface="Arial" panose="020B0604020202020204" pitchFamily="34" charset="0"/>
            </a:endParaRPr>
          </a:p>
        </p:txBody>
      </p:sp>
      <p:sp>
        <p:nvSpPr>
          <p:cNvPr id="167997" name="Rectangle 181"/>
          <p:cNvSpPr>
            <a:spLocks noChangeArrowheads="1"/>
          </p:cNvSpPr>
          <p:nvPr/>
        </p:nvSpPr>
        <p:spPr bwMode="auto">
          <a:xfrm>
            <a:off x="3946298" y="4754563"/>
            <a:ext cx="18755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67998" name="Rectangle 182"/>
          <p:cNvSpPr>
            <a:spLocks noChangeArrowheads="1"/>
          </p:cNvSpPr>
          <p:nvPr/>
        </p:nvSpPr>
        <p:spPr bwMode="auto">
          <a:xfrm>
            <a:off x="3919141" y="5338763"/>
            <a:ext cx="20518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E</a:t>
            </a:r>
            <a:endParaRPr lang="en-US" sz="2400" b="1">
              <a:latin typeface="Arial" panose="020B0604020202020204" pitchFamily="34" charset="0"/>
              <a:cs typeface="Arial" panose="020B0604020202020204" pitchFamily="34" charset="0"/>
            </a:endParaRPr>
          </a:p>
        </p:txBody>
      </p:sp>
      <p:sp>
        <p:nvSpPr>
          <p:cNvPr id="167999" name="Rectangle 183"/>
          <p:cNvSpPr>
            <a:spLocks noChangeArrowheads="1"/>
          </p:cNvSpPr>
          <p:nvPr/>
        </p:nvSpPr>
        <p:spPr bwMode="auto">
          <a:xfrm>
            <a:off x="3923732" y="567531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D</a:t>
            </a:r>
            <a:endParaRPr lang="en-US" sz="2400" b="1">
              <a:latin typeface="Arial" panose="020B0604020202020204" pitchFamily="34" charset="0"/>
              <a:cs typeface="Arial" panose="020B0604020202020204" pitchFamily="34" charset="0"/>
            </a:endParaRPr>
          </a:p>
        </p:txBody>
      </p:sp>
      <p:sp>
        <p:nvSpPr>
          <p:cNvPr id="168000" name="Rectangle 184"/>
          <p:cNvSpPr>
            <a:spLocks noChangeArrowheads="1"/>
          </p:cNvSpPr>
          <p:nvPr/>
        </p:nvSpPr>
        <p:spPr bwMode="auto">
          <a:xfrm>
            <a:off x="3923732" y="6316663"/>
            <a:ext cx="22281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8001" name="Rectangle 185"/>
          <p:cNvSpPr>
            <a:spLocks noChangeArrowheads="1"/>
          </p:cNvSpPr>
          <p:nvPr/>
        </p:nvSpPr>
        <p:spPr bwMode="auto">
          <a:xfrm>
            <a:off x="3930423" y="6621463"/>
            <a:ext cx="18755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68002" name="Rectangle 186"/>
          <p:cNvSpPr>
            <a:spLocks noChangeArrowheads="1"/>
          </p:cNvSpPr>
          <p:nvPr/>
        </p:nvSpPr>
        <p:spPr bwMode="auto">
          <a:xfrm>
            <a:off x="3902770" y="6945313"/>
            <a:ext cx="25648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8003" name="Rectangle 187"/>
          <p:cNvSpPr>
            <a:spLocks noChangeArrowheads="1"/>
          </p:cNvSpPr>
          <p:nvPr/>
        </p:nvSpPr>
        <p:spPr bwMode="auto">
          <a:xfrm>
            <a:off x="4240213" y="3471863"/>
            <a:ext cx="1080424"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500" b="1" i="1">
                <a:solidFill>
                  <a:srgbClr val="000000"/>
                </a:solidFill>
                <a:latin typeface="Arial" panose="020B0604020202020204" pitchFamily="34" charset="0"/>
                <a:cs typeface="Arial" panose="020B0604020202020204" pitchFamily="34" charset="0"/>
              </a:rPr>
              <a:t>ERUSALEM</a:t>
            </a:r>
            <a:endParaRPr lang="en-US" sz="1400" i="1">
              <a:latin typeface="Arial" panose="020B0604020202020204" pitchFamily="34" charset="0"/>
              <a:cs typeface="Arial" panose="020B0604020202020204" pitchFamily="34" charset="0"/>
            </a:endParaRPr>
          </a:p>
        </p:txBody>
      </p:sp>
      <p:sp>
        <p:nvSpPr>
          <p:cNvPr id="168004"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pic>
        <p:nvPicPr>
          <p:cNvPr id="168005"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222850" name="Rectangle 194"/>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22857" name="Rectangle 201"/>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22861" name="Text Box 205"/>
          <p:cNvSpPr txBox="1">
            <a:spLocks noChangeArrowheads="1"/>
          </p:cNvSpPr>
          <p:nvPr/>
        </p:nvSpPr>
        <p:spPr bwMode="auto">
          <a:xfrm>
            <a:off x="6149975" y="4932363"/>
            <a:ext cx="3048000" cy="1626151"/>
          </a:xfrm>
          <a:prstGeom prst="rect">
            <a:avLst/>
          </a:prstGeom>
          <a:noFill/>
          <a:ln w="12700">
            <a:noFill/>
            <a:miter lim="800000"/>
            <a:headEnd/>
            <a:tailEnd/>
          </a:ln>
          <a:effectLst/>
        </p:spPr>
        <p:txBody>
          <a:bodyPr>
            <a:spAutoFit/>
          </a:bodyPr>
          <a:lstStyle/>
          <a:p>
            <a:pPr algn="ctr">
              <a:lnSpc>
                <a:spcPct val="70000"/>
              </a:lnSpc>
              <a:spcBef>
                <a:spcPct val="50000"/>
              </a:spcBef>
              <a:defRPr/>
            </a:pPr>
            <a:r>
              <a:rPr lang="en-US"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a:t>
            </a:r>
            <a:r>
              <a:rPr lang="ar-JO"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الجنة</a:t>
            </a:r>
          </a:p>
          <a:p>
            <a:pPr algn="ctr">
              <a:lnSpc>
                <a:spcPct val="70000"/>
              </a:lnSpc>
              <a:spcBef>
                <a:spcPct val="50000"/>
              </a:spcBef>
              <a:defRPr/>
            </a:pPr>
            <a:r>
              <a:rPr lang="ar-JO"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متحمس</a:t>
            </a:r>
          </a:p>
          <a:p>
            <a:pPr algn="ctr">
              <a:lnSpc>
                <a:spcPct val="70000"/>
              </a:lnSpc>
              <a:spcBef>
                <a:spcPct val="50000"/>
              </a:spcBef>
              <a:defRPr/>
            </a:pPr>
            <a:r>
              <a:rPr lang="ar-JO"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رجال"</a:t>
            </a:r>
            <a:endParaRPr lang="en-US"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endParaRPr>
          </a:p>
        </p:txBody>
      </p:sp>
      <p:sp>
        <p:nvSpPr>
          <p:cNvPr id="1222844" name="Rectangle 188"/>
          <p:cNvSpPr>
            <a:spLocks noChangeArrowheads="1"/>
          </p:cNvSpPr>
          <p:nvPr/>
        </p:nvSpPr>
        <p:spPr bwMode="auto">
          <a:xfrm>
            <a:off x="3829050" y="457200"/>
            <a:ext cx="373063" cy="6977063"/>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68012" name="Rectangle 226"/>
          <p:cNvSpPr>
            <a:spLocks noChangeArrowheads="1"/>
          </p:cNvSpPr>
          <p:nvPr/>
        </p:nvSpPr>
        <p:spPr bwMode="auto">
          <a:xfrm>
            <a:off x="104775" y="7426325"/>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Arial" panose="020B0604020202020204" pitchFamily="34" charset="0"/>
              <a:cs typeface="Arial" panose="020B0604020202020204" pitchFamily="34" charset="0"/>
            </a:endParaRPr>
          </a:p>
        </p:txBody>
      </p:sp>
      <p:sp>
        <p:nvSpPr>
          <p:cNvPr id="168013" name="Text Box 227"/>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a:latin typeface="Arial" panose="020B0604020202020204" pitchFamily="34" charset="0"/>
              <a:cs typeface="Arial" panose="020B0604020202020204" pitchFamily="34" charset="0"/>
            </a:endParaRPr>
          </a:p>
        </p:txBody>
      </p:sp>
      <p:sp>
        <p:nvSpPr>
          <p:cNvPr id="168014" name="Line 228"/>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15" name="Line 229"/>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16" name="Rectangle 230"/>
          <p:cNvSpPr>
            <a:spLocks noChangeArrowheads="1"/>
          </p:cNvSpPr>
          <p:nvPr/>
        </p:nvSpPr>
        <p:spPr bwMode="auto">
          <a:xfrm>
            <a:off x="2044700" y="5197475"/>
            <a:ext cx="320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8017" name="Rectangle 231"/>
          <p:cNvSpPr>
            <a:spLocks noChangeArrowheads="1"/>
          </p:cNvSpPr>
          <p:nvPr/>
        </p:nvSpPr>
        <p:spPr bwMode="auto">
          <a:xfrm>
            <a:off x="2079625" y="5197475"/>
            <a:ext cx="6412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8018" name="Rectangle 232"/>
          <p:cNvSpPr>
            <a:spLocks noChangeArrowheads="1"/>
          </p:cNvSpPr>
          <p:nvPr/>
        </p:nvSpPr>
        <p:spPr bwMode="auto">
          <a:xfrm>
            <a:off x="2044700" y="5338763"/>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8019" name="Rectangle 233"/>
          <p:cNvSpPr>
            <a:spLocks noChangeArrowheads="1"/>
          </p:cNvSpPr>
          <p:nvPr/>
        </p:nvSpPr>
        <p:spPr bwMode="auto">
          <a:xfrm>
            <a:off x="1712913" y="347663"/>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8020" name="Rectangle 234"/>
          <p:cNvSpPr>
            <a:spLocks noChangeArrowheads="1"/>
          </p:cNvSpPr>
          <p:nvPr/>
        </p:nvSpPr>
        <p:spPr bwMode="auto">
          <a:xfrm>
            <a:off x="1890713" y="347663"/>
            <a:ext cx="4231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ISRAEL</a:t>
            </a:r>
            <a:endParaRPr lang="en-US">
              <a:latin typeface="Arial" panose="020B0604020202020204" pitchFamily="34" charset="0"/>
              <a:cs typeface="Arial" panose="020B0604020202020204" pitchFamily="34" charset="0"/>
            </a:endParaRPr>
          </a:p>
        </p:txBody>
      </p:sp>
      <p:sp>
        <p:nvSpPr>
          <p:cNvPr id="168021" name="Rectangle 235"/>
          <p:cNvSpPr>
            <a:spLocks noChangeArrowheads="1"/>
          </p:cNvSpPr>
          <p:nvPr/>
        </p:nvSpPr>
        <p:spPr bwMode="auto">
          <a:xfrm>
            <a:off x="2295525" y="344488"/>
            <a:ext cx="743793"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a:latin typeface="Arial" panose="020B0604020202020204" pitchFamily="34" charset="0"/>
              <a:cs typeface="Arial" panose="020B0604020202020204" pitchFamily="34" charset="0"/>
            </a:endParaRPr>
          </a:p>
        </p:txBody>
      </p:sp>
      <p:sp>
        <p:nvSpPr>
          <p:cNvPr id="168022" name="Rectangle 236"/>
          <p:cNvSpPr>
            <a:spLocks noChangeArrowheads="1"/>
          </p:cNvSpPr>
          <p:nvPr/>
        </p:nvSpPr>
        <p:spPr bwMode="auto">
          <a:xfrm>
            <a:off x="1866900" y="6172200"/>
            <a:ext cx="19236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8023" name="Rectangle 237"/>
          <p:cNvSpPr>
            <a:spLocks noChangeArrowheads="1"/>
          </p:cNvSpPr>
          <p:nvPr/>
        </p:nvSpPr>
        <p:spPr bwMode="auto">
          <a:xfrm>
            <a:off x="1866900" y="6315075"/>
            <a:ext cx="256480"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8024" name="Freeform 238"/>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8025" name="Freeform 239"/>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8026" name="Freeform 240"/>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8027" name="Freeform 241"/>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8028" name="Freeform 242"/>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168029" name="Line 243"/>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0" name="Line 244"/>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1" name="Line 245"/>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2" name="Line 246"/>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3" name="Line 247"/>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4" name="Line 248"/>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5" name="Line 249"/>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6" name="Line 250"/>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7" name="Line 251"/>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8" name="Line 252"/>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39" name="Line 253"/>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40" name="Rectangle 254"/>
          <p:cNvSpPr>
            <a:spLocks noChangeArrowheads="1"/>
          </p:cNvSpPr>
          <p:nvPr/>
        </p:nvSpPr>
        <p:spPr bwMode="auto">
          <a:xfrm>
            <a:off x="1751013" y="530701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68041" name="Rectangle 255"/>
          <p:cNvSpPr>
            <a:spLocks noChangeArrowheads="1"/>
          </p:cNvSpPr>
          <p:nvPr/>
        </p:nvSpPr>
        <p:spPr bwMode="auto">
          <a:xfrm>
            <a:off x="1739900" y="3295650"/>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sp>
        <p:nvSpPr>
          <p:cNvPr id="168042" name="Rectangle 256"/>
          <p:cNvSpPr>
            <a:spLocks noChangeArrowheads="1"/>
          </p:cNvSpPr>
          <p:nvPr/>
        </p:nvSpPr>
        <p:spPr bwMode="auto">
          <a:xfrm>
            <a:off x="1765300" y="175736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sp>
        <p:nvSpPr>
          <p:cNvPr id="168043" name="Rectangle 257"/>
          <p:cNvSpPr>
            <a:spLocks noChangeArrowheads="1"/>
          </p:cNvSpPr>
          <p:nvPr/>
        </p:nvSpPr>
        <p:spPr bwMode="auto">
          <a:xfrm>
            <a:off x="1735138" y="5602288"/>
            <a:ext cx="27622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a:latin typeface="Arial" panose="020B0604020202020204" pitchFamily="34" charset="0"/>
              <a:cs typeface="Arial" panose="020B0604020202020204" pitchFamily="34" charset="0"/>
            </a:endParaRPr>
          </a:p>
        </p:txBody>
      </p:sp>
      <p:sp>
        <p:nvSpPr>
          <p:cNvPr id="168044" name="Rectangle 258"/>
          <p:cNvSpPr>
            <a:spLocks noChangeArrowheads="1"/>
          </p:cNvSpPr>
          <p:nvPr/>
        </p:nvSpPr>
        <p:spPr bwMode="auto">
          <a:xfrm>
            <a:off x="1866900" y="2882900"/>
            <a:ext cx="38953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8045" name="Rectangle 259"/>
          <p:cNvSpPr>
            <a:spLocks noChangeArrowheads="1"/>
          </p:cNvSpPr>
          <p:nvPr/>
        </p:nvSpPr>
        <p:spPr bwMode="auto">
          <a:xfrm>
            <a:off x="1673225" y="1217613"/>
            <a:ext cx="371897" cy="200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sp>
        <p:nvSpPr>
          <p:cNvPr id="168046" name="Line 260"/>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47" name="Line 261"/>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48" name="Line 262"/>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8049" name="AutoShape 263"/>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8050" name="AutoShape 264"/>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8051" name="AutoShape 265"/>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8052" name="AutoShape 266"/>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Arial" panose="020B0604020202020204" pitchFamily="34" charset="0"/>
              <a:cs typeface="Arial" panose="020B0604020202020204" pitchFamily="34" charset="0"/>
            </a:endParaRPr>
          </a:p>
        </p:txBody>
      </p:sp>
      <p:sp>
        <p:nvSpPr>
          <p:cNvPr id="168053" name="Line 267"/>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54" name="Freeform 268"/>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68055" name="Freeform 269"/>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168056" name="Rectangle 270"/>
          <p:cNvSpPr>
            <a:spLocks noChangeArrowheads="1"/>
          </p:cNvSpPr>
          <p:nvPr/>
        </p:nvSpPr>
        <p:spPr bwMode="auto">
          <a:xfrm>
            <a:off x="1720369" y="2879725"/>
            <a:ext cx="9201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b="1">
                <a:solidFill>
                  <a:srgbClr val="000000"/>
                </a:solidFill>
                <a:latin typeface="Arial" panose="020B0604020202020204" pitchFamily="34" charset="0"/>
                <a:cs typeface="Arial" panose="020B0604020202020204" pitchFamily="34" charset="0"/>
              </a:rPr>
              <a:t>         (Edom)</a:t>
            </a:r>
            <a:endParaRPr lang="en-US">
              <a:latin typeface="Arial" panose="020B0604020202020204" pitchFamily="34" charset="0"/>
              <a:cs typeface="Arial" panose="020B0604020202020204" pitchFamily="34" charset="0"/>
            </a:endParaRPr>
          </a:p>
        </p:txBody>
      </p:sp>
      <p:sp>
        <p:nvSpPr>
          <p:cNvPr id="168057" name="Text Box 271"/>
          <p:cNvSpPr txBox="1">
            <a:spLocks noChangeArrowheads="1"/>
          </p:cNvSpPr>
          <p:nvPr/>
        </p:nvSpPr>
        <p:spPr bwMode="auto">
          <a:xfrm>
            <a:off x="1795463" y="4470400"/>
            <a:ext cx="11303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p:txBody>
      </p:sp>
      <p:sp>
        <p:nvSpPr>
          <p:cNvPr id="168058" name="Rectangle 272"/>
          <p:cNvSpPr>
            <a:spLocks noChangeArrowheads="1"/>
          </p:cNvSpPr>
          <p:nvPr/>
        </p:nvSpPr>
        <p:spPr bwMode="auto">
          <a:xfrm>
            <a:off x="2046288" y="1189038"/>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168077" name="Text Box 291"/>
          <p:cNvSpPr txBox="1">
            <a:spLocks noChangeArrowheads="1"/>
          </p:cNvSpPr>
          <p:nvPr/>
        </p:nvSpPr>
        <p:spPr bwMode="auto">
          <a:xfrm>
            <a:off x="2574925" y="3392488"/>
            <a:ext cx="739775" cy="287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i="1">
                <a:latin typeface="Arial" panose="020B0604020202020204" pitchFamily="34" charset="0"/>
                <a:cs typeface="Arial" panose="020B0604020202020204" pitchFamily="34" charset="0"/>
              </a:rPr>
              <a:t>NC</a:t>
            </a:r>
            <a:endParaRPr lang="en-US" b="1" i="1">
              <a:solidFill>
                <a:srgbClr val="00DFCA"/>
              </a:solidFill>
              <a:latin typeface="Arial" panose="020B0604020202020204" pitchFamily="34" charset="0"/>
              <a:cs typeface="Arial" panose="020B0604020202020204" pitchFamily="34" charset="0"/>
            </a:endParaRPr>
          </a:p>
        </p:txBody>
      </p:sp>
      <p:sp>
        <p:nvSpPr>
          <p:cNvPr id="168078" name="Line 303"/>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8079" name="Line 304"/>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8080" name="Line 305"/>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8081" name="Line 306"/>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8082" name="Line 307"/>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8083" name="Line 308"/>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8085" name="Line 310"/>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168086" name="Rectangle 311"/>
          <p:cNvSpPr>
            <a:spLocks noChangeArrowheads="1"/>
          </p:cNvSpPr>
          <p:nvPr/>
        </p:nvSpPr>
        <p:spPr bwMode="auto">
          <a:xfrm>
            <a:off x="1506538" y="3633788"/>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a:latin typeface="Arial" panose="020B0604020202020204" pitchFamily="34" charset="0"/>
              <a:cs typeface="Arial" panose="020B0604020202020204" pitchFamily="34" charset="0"/>
            </a:endParaRPr>
          </a:p>
        </p:txBody>
      </p:sp>
      <p:grpSp>
        <p:nvGrpSpPr>
          <p:cNvPr id="168087" name="Group 319"/>
          <p:cNvGrpSpPr>
            <a:grpSpLocks/>
          </p:cNvGrpSpPr>
          <p:nvPr/>
        </p:nvGrpSpPr>
        <p:grpSpPr bwMode="auto">
          <a:xfrm>
            <a:off x="2028827" y="1590678"/>
            <a:ext cx="963613" cy="280988"/>
            <a:chOff x="2959" y="1049"/>
            <a:chExt cx="607" cy="177"/>
          </a:xfrm>
        </p:grpSpPr>
        <p:sp>
          <p:nvSpPr>
            <p:cNvPr id="168131" name="Rectangle 320"/>
            <p:cNvSpPr>
              <a:spLocks noChangeArrowheads="1"/>
            </p:cNvSpPr>
            <p:nvPr/>
          </p:nvSpPr>
          <p:spPr bwMode="auto">
            <a:xfrm>
              <a:off x="2959" y="1049"/>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a:latin typeface="Arial" panose="020B0604020202020204" pitchFamily="34" charset="0"/>
                <a:cs typeface="Arial" panose="020B0604020202020204" pitchFamily="34" charset="0"/>
              </a:endParaRPr>
            </a:p>
          </p:txBody>
        </p:sp>
        <p:sp>
          <p:nvSpPr>
            <p:cNvPr id="168132" name="Rectangle 321"/>
            <p:cNvSpPr>
              <a:spLocks noChangeArrowheads="1"/>
            </p:cNvSpPr>
            <p:nvPr/>
          </p:nvSpPr>
          <p:spPr bwMode="auto">
            <a:xfrm>
              <a:off x="3071" y="1049"/>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68133" name="Rectangle 322"/>
            <p:cNvSpPr>
              <a:spLocks noChangeArrowheads="1"/>
            </p:cNvSpPr>
            <p:nvPr/>
          </p:nvSpPr>
          <p:spPr bwMode="auto">
            <a:xfrm>
              <a:off x="3048" y="1139"/>
              <a:ext cx="19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a:latin typeface="Arial" panose="020B0604020202020204" pitchFamily="34" charset="0"/>
                <a:cs typeface="Arial" panose="020B0604020202020204" pitchFamily="34" charset="0"/>
              </a:endParaRPr>
            </a:p>
          </p:txBody>
        </p:sp>
        <p:sp>
          <p:nvSpPr>
            <p:cNvPr id="168134" name="Rectangle 323"/>
            <p:cNvSpPr>
              <a:spLocks noChangeArrowheads="1"/>
            </p:cNvSpPr>
            <p:nvPr/>
          </p:nvSpPr>
          <p:spPr bwMode="auto">
            <a:xfrm>
              <a:off x="3227" y="1139"/>
              <a:ext cx="339"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a:latin typeface="Arial" panose="020B0604020202020204" pitchFamily="34" charset="0"/>
                <a:cs typeface="Arial" panose="020B0604020202020204" pitchFamily="34" charset="0"/>
              </a:endParaRPr>
            </a:p>
          </p:txBody>
        </p:sp>
      </p:grpSp>
      <p:grpSp>
        <p:nvGrpSpPr>
          <p:cNvPr id="168088" name="Group 324"/>
          <p:cNvGrpSpPr>
            <a:grpSpLocks/>
          </p:cNvGrpSpPr>
          <p:nvPr/>
        </p:nvGrpSpPr>
        <p:grpSpPr bwMode="auto">
          <a:xfrm>
            <a:off x="1990728" y="3101981"/>
            <a:ext cx="879476" cy="261938"/>
            <a:chOff x="2981" y="1968"/>
            <a:chExt cx="554" cy="165"/>
          </a:xfrm>
        </p:grpSpPr>
        <p:sp>
          <p:nvSpPr>
            <p:cNvPr id="168125" name="Rectangle 325"/>
            <p:cNvSpPr>
              <a:spLocks noChangeArrowheads="1"/>
            </p:cNvSpPr>
            <p:nvPr/>
          </p:nvSpPr>
          <p:spPr bwMode="auto">
            <a:xfrm>
              <a:off x="3181" y="2046"/>
              <a:ext cx="7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grpSp>
          <p:nvGrpSpPr>
            <p:cNvPr id="168126" name="Group 326"/>
            <p:cNvGrpSpPr>
              <a:grpSpLocks/>
            </p:cNvGrpSpPr>
            <p:nvPr/>
          </p:nvGrpSpPr>
          <p:grpSpPr bwMode="auto">
            <a:xfrm>
              <a:off x="2981" y="1968"/>
              <a:ext cx="554" cy="165"/>
              <a:chOff x="2981" y="2024"/>
              <a:chExt cx="554" cy="165"/>
            </a:xfrm>
          </p:grpSpPr>
          <p:sp>
            <p:nvSpPr>
              <p:cNvPr id="168127" name="Rectangle 327"/>
              <p:cNvSpPr>
                <a:spLocks noChangeArrowheads="1"/>
              </p:cNvSpPr>
              <p:nvPr/>
            </p:nvSpPr>
            <p:spPr bwMode="auto">
              <a:xfrm>
                <a:off x="2981" y="2024"/>
                <a:ext cx="10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a:latin typeface="Arial" panose="020B0604020202020204" pitchFamily="34" charset="0"/>
                  <a:cs typeface="Arial" panose="020B0604020202020204" pitchFamily="34" charset="0"/>
                </a:endParaRPr>
              </a:p>
            </p:txBody>
          </p:sp>
          <p:sp>
            <p:nvSpPr>
              <p:cNvPr id="168128" name="Rectangle 328"/>
              <p:cNvSpPr>
                <a:spLocks noChangeArrowheads="1"/>
              </p:cNvSpPr>
              <p:nvPr/>
            </p:nvSpPr>
            <p:spPr bwMode="auto">
              <a:xfrm>
                <a:off x="3071" y="2024"/>
                <a:ext cx="27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 JUDAH</a:t>
                </a:r>
                <a:endParaRPr lang="en-US">
                  <a:latin typeface="Arial" panose="020B0604020202020204" pitchFamily="34" charset="0"/>
                  <a:cs typeface="Arial" panose="020B0604020202020204" pitchFamily="34" charset="0"/>
                </a:endParaRPr>
              </a:p>
            </p:txBody>
          </p:sp>
          <p:sp>
            <p:nvSpPr>
              <p:cNvPr id="168129" name="Rectangle 329"/>
              <p:cNvSpPr>
                <a:spLocks noChangeArrowheads="1"/>
              </p:cNvSpPr>
              <p:nvPr/>
            </p:nvSpPr>
            <p:spPr bwMode="auto">
              <a:xfrm>
                <a:off x="3272" y="2102"/>
                <a:ext cx="26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a:latin typeface="Arial" panose="020B0604020202020204" pitchFamily="34" charset="0"/>
                  <a:cs typeface="Arial" panose="020B0604020202020204" pitchFamily="34" charset="0"/>
                </a:endParaRPr>
              </a:p>
            </p:txBody>
          </p:sp>
          <p:sp>
            <p:nvSpPr>
              <p:cNvPr id="168130" name="Rectangle 330"/>
              <p:cNvSpPr>
                <a:spLocks noChangeArrowheads="1"/>
              </p:cNvSpPr>
              <p:nvPr/>
            </p:nvSpPr>
            <p:spPr bwMode="auto">
              <a:xfrm>
                <a:off x="3506" y="2102"/>
                <a:ext cx="2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p:txBody>
          </p:sp>
        </p:grpSp>
      </p:grpSp>
      <p:grpSp>
        <p:nvGrpSpPr>
          <p:cNvPr id="168089" name="Group 331"/>
          <p:cNvGrpSpPr>
            <a:grpSpLocks/>
          </p:cNvGrpSpPr>
          <p:nvPr/>
        </p:nvGrpSpPr>
        <p:grpSpPr bwMode="auto">
          <a:xfrm>
            <a:off x="2000252" y="5111759"/>
            <a:ext cx="1019176" cy="279401"/>
            <a:chOff x="2948" y="3234"/>
            <a:chExt cx="642" cy="176"/>
          </a:xfrm>
        </p:grpSpPr>
        <p:sp>
          <p:nvSpPr>
            <p:cNvPr id="168120" name="Rectangle 332"/>
            <p:cNvSpPr>
              <a:spLocks noChangeArrowheads="1"/>
            </p:cNvSpPr>
            <p:nvPr/>
          </p:nvSpPr>
          <p:spPr bwMode="auto">
            <a:xfrm>
              <a:off x="2948" y="3290"/>
              <a:ext cx="2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68121" name="Group 333"/>
            <p:cNvGrpSpPr>
              <a:grpSpLocks/>
            </p:cNvGrpSpPr>
            <p:nvPr/>
          </p:nvGrpSpPr>
          <p:grpSpPr bwMode="auto">
            <a:xfrm>
              <a:off x="2970" y="3234"/>
              <a:ext cx="620" cy="176"/>
              <a:chOff x="2970" y="3290"/>
              <a:chExt cx="620" cy="176"/>
            </a:xfrm>
          </p:grpSpPr>
          <p:sp>
            <p:nvSpPr>
              <p:cNvPr id="168122" name="Rectangle 334"/>
              <p:cNvSpPr>
                <a:spLocks noChangeArrowheads="1"/>
              </p:cNvSpPr>
              <p:nvPr/>
            </p:nvSpPr>
            <p:spPr bwMode="auto">
              <a:xfrm>
                <a:off x="2970" y="3290"/>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8123" name="Rectangle 335"/>
              <p:cNvSpPr>
                <a:spLocks noChangeArrowheads="1"/>
              </p:cNvSpPr>
              <p:nvPr/>
            </p:nvSpPr>
            <p:spPr bwMode="auto">
              <a:xfrm>
                <a:off x="3082" y="3290"/>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68124" name="Rectangle 336"/>
              <p:cNvSpPr>
                <a:spLocks noChangeArrowheads="1"/>
              </p:cNvSpPr>
              <p:nvPr/>
            </p:nvSpPr>
            <p:spPr bwMode="auto">
              <a:xfrm>
                <a:off x="3093" y="3379"/>
                <a:ext cx="497"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a:latin typeface="Arial" panose="020B0604020202020204" pitchFamily="34" charset="0"/>
                  <a:cs typeface="Arial" panose="020B0604020202020204" pitchFamily="34" charset="0"/>
                </a:endParaRPr>
              </a:p>
            </p:txBody>
          </p:sp>
        </p:grpSp>
      </p:grpSp>
      <p:sp>
        <p:nvSpPr>
          <p:cNvPr id="168090" name="Text Box 349"/>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grpSp>
        <p:nvGrpSpPr>
          <p:cNvPr id="168091" name="Group 350"/>
          <p:cNvGrpSpPr>
            <a:grpSpLocks/>
          </p:cNvGrpSpPr>
          <p:nvPr/>
        </p:nvGrpSpPr>
        <p:grpSpPr bwMode="auto">
          <a:xfrm>
            <a:off x="1800227" y="6081724"/>
            <a:ext cx="1147763" cy="280988"/>
            <a:chOff x="2836" y="3844"/>
            <a:chExt cx="723" cy="177"/>
          </a:xfrm>
        </p:grpSpPr>
        <p:sp>
          <p:nvSpPr>
            <p:cNvPr id="168114" name="Rectangle 351"/>
            <p:cNvSpPr>
              <a:spLocks noChangeArrowheads="1"/>
            </p:cNvSpPr>
            <p:nvPr/>
          </p:nvSpPr>
          <p:spPr bwMode="auto">
            <a:xfrm>
              <a:off x="2836"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Arial" panose="020B0604020202020204" pitchFamily="34" charset="0"/>
                  <a:cs typeface="Arial" panose="020B0604020202020204" pitchFamily="34" charset="0"/>
                </a:rPr>
                <a:t>      </a:t>
              </a:r>
              <a:endParaRPr lang="en-US">
                <a:latin typeface="Arial" panose="020B0604020202020204" pitchFamily="34" charset="0"/>
                <a:cs typeface="Arial" panose="020B0604020202020204" pitchFamily="34" charset="0"/>
              </a:endParaRPr>
            </a:p>
          </p:txBody>
        </p:sp>
        <p:grpSp>
          <p:nvGrpSpPr>
            <p:cNvPr id="168115" name="Group 352"/>
            <p:cNvGrpSpPr>
              <a:grpSpLocks/>
            </p:cNvGrpSpPr>
            <p:nvPr/>
          </p:nvGrpSpPr>
          <p:grpSpPr bwMode="auto">
            <a:xfrm>
              <a:off x="2948" y="3844"/>
              <a:ext cx="611" cy="177"/>
              <a:chOff x="2948" y="3904"/>
              <a:chExt cx="611" cy="177"/>
            </a:xfrm>
          </p:grpSpPr>
          <p:sp>
            <p:nvSpPr>
              <p:cNvPr id="168116" name="Rectangle 353"/>
              <p:cNvSpPr>
                <a:spLocks noChangeArrowheads="1"/>
              </p:cNvSpPr>
              <p:nvPr/>
            </p:nvSpPr>
            <p:spPr bwMode="auto">
              <a:xfrm>
                <a:off x="2948" y="3904"/>
                <a:ext cx="121"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a:latin typeface="Arial" panose="020B0604020202020204" pitchFamily="34" charset="0"/>
                  <a:cs typeface="Arial" panose="020B0604020202020204" pitchFamily="34" charset="0"/>
                </a:endParaRPr>
              </a:p>
            </p:txBody>
          </p:sp>
          <p:sp>
            <p:nvSpPr>
              <p:cNvPr id="168117" name="Rectangle 354"/>
              <p:cNvSpPr>
                <a:spLocks noChangeArrowheads="1"/>
              </p:cNvSpPr>
              <p:nvPr/>
            </p:nvSpPr>
            <p:spPr bwMode="auto">
              <a:xfrm>
                <a:off x="3060" y="3904"/>
                <a:ext cx="250"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Arial" panose="020B0604020202020204" pitchFamily="34" charset="0"/>
                    <a:cs typeface="Arial" panose="020B0604020202020204" pitchFamily="34" charset="0"/>
                  </a:rPr>
                  <a:t>JUDAH</a:t>
                </a:r>
                <a:endParaRPr lang="en-US">
                  <a:latin typeface="Arial" panose="020B0604020202020204" pitchFamily="34" charset="0"/>
                  <a:cs typeface="Arial" panose="020B0604020202020204" pitchFamily="34" charset="0"/>
                </a:endParaRPr>
              </a:p>
            </p:txBody>
          </p:sp>
          <p:sp>
            <p:nvSpPr>
              <p:cNvPr id="168118" name="Rectangle 355"/>
              <p:cNvSpPr>
                <a:spLocks noChangeArrowheads="1"/>
              </p:cNvSpPr>
              <p:nvPr/>
            </p:nvSpPr>
            <p:spPr bwMode="auto">
              <a:xfrm>
                <a:off x="2981" y="3994"/>
                <a:ext cx="254"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a:latin typeface="Arial" panose="020B0604020202020204" pitchFamily="34" charset="0"/>
                  <a:cs typeface="Arial" panose="020B0604020202020204" pitchFamily="34" charset="0"/>
                </a:endParaRPr>
              </a:p>
            </p:txBody>
          </p:sp>
          <p:sp>
            <p:nvSpPr>
              <p:cNvPr id="168119" name="Rectangle 356"/>
              <p:cNvSpPr>
                <a:spLocks noChangeArrowheads="1"/>
              </p:cNvSpPr>
              <p:nvPr/>
            </p:nvSpPr>
            <p:spPr bwMode="auto">
              <a:xfrm>
                <a:off x="3216" y="3994"/>
                <a:ext cx="343" cy="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a:latin typeface="Arial" panose="020B0604020202020204" pitchFamily="34" charset="0"/>
                  <a:cs typeface="Arial" panose="020B0604020202020204" pitchFamily="34" charset="0"/>
                </a:endParaRPr>
              </a:p>
            </p:txBody>
          </p:sp>
        </p:grpSp>
      </p:grpSp>
      <p:sp>
        <p:nvSpPr>
          <p:cNvPr id="168092" name="Rectangle 357"/>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8094" name="Text Box 358"/>
          <p:cNvSpPr txBox="1">
            <a:spLocks noChangeArrowheads="1"/>
          </p:cNvSpPr>
          <p:nvPr/>
        </p:nvSpPr>
        <p:spPr bwMode="auto">
          <a:xfrm>
            <a:off x="9022410" y="75175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81</a:t>
            </a:r>
          </a:p>
        </p:txBody>
      </p:sp>
      <p:sp>
        <p:nvSpPr>
          <p:cNvPr id="168095" name="Text Box 359"/>
          <p:cNvSpPr txBox="1">
            <a:spLocks noChangeArrowheads="1"/>
          </p:cNvSpPr>
          <p:nvPr/>
        </p:nvSpPr>
        <p:spPr bwMode="auto">
          <a:xfrm>
            <a:off x="8574335" y="7517527"/>
            <a:ext cx="572593"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23018" name="Rectangle 362"/>
          <p:cNvSpPr>
            <a:spLocks noChangeArrowheads="1"/>
          </p:cNvSpPr>
          <p:nvPr/>
        </p:nvSpPr>
        <p:spPr bwMode="auto">
          <a:xfrm>
            <a:off x="3822700" y="6267450"/>
            <a:ext cx="1625600" cy="11493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grpSp>
        <p:nvGrpSpPr>
          <p:cNvPr id="12" name="Group 360"/>
          <p:cNvGrpSpPr>
            <a:grpSpLocks/>
          </p:cNvGrpSpPr>
          <p:nvPr/>
        </p:nvGrpSpPr>
        <p:grpSpPr bwMode="auto">
          <a:xfrm>
            <a:off x="5792788" y="4319588"/>
            <a:ext cx="3713162" cy="2227262"/>
            <a:chOff x="3649" y="2721"/>
            <a:chExt cx="2339" cy="1403"/>
          </a:xfrm>
        </p:grpSpPr>
        <p:sp>
          <p:nvSpPr>
            <p:cNvPr id="1222859" name="AutoShape 203"/>
            <p:cNvSpPr>
              <a:spLocks noChangeArrowheads="1"/>
            </p:cNvSpPr>
            <p:nvPr/>
          </p:nvSpPr>
          <p:spPr bwMode="auto">
            <a:xfrm>
              <a:off x="3657" y="2721"/>
              <a:ext cx="2331" cy="140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222860" name="Rectangle 204"/>
            <p:cNvSpPr>
              <a:spLocks noChangeArrowheads="1"/>
            </p:cNvSpPr>
            <p:nvPr/>
          </p:nvSpPr>
          <p:spPr bwMode="auto">
            <a:xfrm>
              <a:off x="3649" y="2836"/>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grpSp>
      <p:grpSp>
        <p:nvGrpSpPr>
          <p:cNvPr id="168098" name="Group 207"/>
          <p:cNvGrpSpPr>
            <a:grpSpLocks/>
          </p:cNvGrpSpPr>
          <p:nvPr/>
        </p:nvGrpSpPr>
        <p:grpSpPr bwMode="auto">
          <a:xfrm>
            <a:off x="2766521" y="2903536"/>
            <a:ext cx="395173" cy="912493"/>
            <a:chOff x="6046782" y="2946407"/>
            <a:chExt cx="1027113" cy="1727207"/>
          </a:xfrm>
        </p:grpSpPr>
        <p:grpSp>
          <p:nvGrpSpPr>
            <p:cNvPr id="168100" name="Group 85"/>
            <p:cNvGrpSpPr>
              <a:grpSpLocks/>
            </p:cNvGrpSpPr>
            <p:nvPr/>
          </p:nvGrpSpPr>
          <p:grpSpPr bwMode="auto">
            <a:xfrm>
              <a:off x="6153150" y="3681413"/>
              <a:ext cx="901700" cy="947736"/>
              <a:chOff x="1557" y="1007"/>
              <a:chExt cx="2105" cy="1949"/>
            </a:xfrm>
          </p:grpSpPr>
          <p:grpSp>
            <p:nvGrpSpPr>
              <p:cNvPr id="168104" name="Group 87"/>
              <p:cNvGrpSpPr>
                <a:grpSpLocks/>
              </p:cNvGrpSpPr>
              <p:nvPr/>
            </p:nvGrpSpPr>
            <p:grpSpPr bwMode="auto">
              <a:xfrm>
                <a:off x="1557" y="1209"/>
                <a:ext cx="2105" cy="1421"/>
                <a:chOff x="578" y="2316"/>
                <a:chExt cx="2105" cy="1421"/>
              </a:xfrm>
            </p:grpSpPr>
            <p:sp>
              <p:nvSpPr>
                <p:cNvPr id="16811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811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6810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810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810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810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16810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168101" name="Group 98"/>
            <p:cNvGrpSpPr>
              <a:grpSpLocks/>
            </p:cNvGrpSpPr>
            <p:nvPr/>
          </p:nvGrpSpPr>
          <p:grpSpPr bwMode="auto">
            <a:xfrm>
              <a:off x="6046782" y="2946407"/>
              <a:ext cx="1027113" cy="1727207"/>
              <a:chOff x="3833" y="1840"/>
              <a:chExt cx="647" cy="1088"/>
            </a:xfrm>
          </p:grpSpPr>
          <p:sp>
            <p:nvSpPr>
              <p:cNvPr id="211"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Arial" panose="020B0604020202020204" pitchFamily="34" charset="0"/>
                  <a:ea typeface="+mn-ea"/>
                  <a:cs typeface="Arial" panose="020B0604020202020204" pitchFamily="34" charset="0"/>
                </a:endParaRPr>
              </a:p>
            </p:txBody>
          </p:sp>
          <p:sp>
            <p:nvSpPr>
              <p:cNvPr id="212" name="Rectangle 97"/>
              <p:cNvSpPr>
                <a:spLocks noChangeArrowheads="1"/>
              </p:cNvSpPr>
              <p:nvPr/>
            </p:nvSpPr>
            <p:spPr bwMode="auto">
              <a:xfrm>
                <a:off x="3833" y="2381"/>
                <a:ext cx="647"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i="1" dirty="0">
                    <a:solidFill>
                      <a:srgbClr val="000000"/>
                    </a:solidFill>
                    <a:latin typeface="Arial" panose="020B0604020202020204" pitchFamily="34" charset="0"/>
                    <a:cs typeface="Arial" panose="020B0604020202020204" pitchFamily="34" charset="0"/>
                  </a:rPr>
                  <a:t>NC</a:t>
                </a:r>
                <a:endParaRPr lang="en-US" sz="1050" i="1" dirty="0">
                  <a:solidFill>
                    <a:srgbClr val="000000"/>
                  </a:solidFill>
                  <a:latin typeface="Arial" panose="020B0604020202020204" pitchFamily="34" charset="0"/>
                  <a:cs typeface="Arial" panose="020B0604020202020204" pitchFamily="34" charset="0"/>
                </a:endParaRPr>
              </a:p>
            </p:txBody>
          </p:sp>
        </p:grpSp>
      </p:grpSp>
      <p:grpSp>
        <p:nvGrpSpPr>
          <p:cNvPr id="213" name="Group 396"/>
          <p:cNvGrpSpPr>
            <a:grpSpLocks/>
          </p:cNvGrpSpPr>
          <p:nvPr/>
        </p:nvGrpSpPr>
        <p:grpSpPr bwMode="auto">
          <a:xfrm>
            <a:off x="122238" y="679450"/>
            <a:ext cx="1416050" cy="6022975"/>
            <a:chOff x="38" y="450"/>
            <a:chExt cx="892" cy="3794"/>
          </a:xfrm>
        </p:grpSpPr>
        <p:sp>
          <p:nvSpPr>
            <p:cNvPr id="214"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15"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16"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17"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i="1" u="sng" dirty="0">
                <a:solidFill>
                  <a:srgbClr val="000000"/>
                </a:solidFill>
                <a:latin typeface="Arial" panose="020B0604020202020204" pitchFamily="34" charset="0"/>
                <a:ea typeface="+mn-ea"/>
                <a:cs typeface="Arial" panose="020B0604020202020204" pitchFamily="34" charset="0"/>
              </a:endParaRPr>
            </a:p>
          </p:txBody>
        </p:sp>
        <p:sp>
          <p:nvSpPr>
            <p:cNvPr id="218"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i="1" u="sng" dirty="0">
                <a:solidFill>
                  <a:srgbClr val="000000"/>
                </a:solidFill>
                <a:latin typeface="Arial" panose="020B0604020202020204" pitchFamily="34" charset="0"/>
                <a:ea typeface="+mn-ea"/>
                <a:cs typeface="Arial" panose="020B0604020202020204" pitchFamily="34" charset="0"/>
              </a:endParaRPr>
            </a:p>
          </p:txBody>
        </p:sp>
      </p:grpSp>
      <p:sp>
        <p:nvSpPr>
          <p:cNvPr id="219" name="Rectangle 448"/>
          <p:cNvSpPr>
            <a:spLocks noChangeArrowheads="1"/>
          </p:cNvSpPr>
          <p:nvPr/>
        </p:nvSpPr>
        <p:spPr bwMode="auto">
          <a:xfrm>
            <a:off x="2046288" y="1217690"/>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endParaRPr lang="en-US">
              <a:latin typeface="Arial" panose="020B0604020202020204" pitchFamily="34" charset="0"/>
              <a:cs typeface="Arial" panose="020B0604020202020204" pitchFamily="34" charset="0"/>
            </a:endParaRPr>
          </a:p>
        </p:txBody>
      </p:sp>
      <p:sp>
        <p:nvSpPr>
          <p:cNvPr id="220" name="Rectangle 449"/>
          <p:cNvSpPr>
            <a:spLocks noChangeArrowheads="1"/>
          </p:cNvSpPr>
          <p:nvPr/>
        </p:nvSpPr>
        <p:spPr bwMode="auto">
          <a:xfrm>
            <a:off x="1916113" y="2735340"/>
            <a:ext cx="54983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dirty="0">
              <a:latin typeface="Arial" panose="020B0604020202020204" pitchFamily="34" charset="0"/>
              <a:cs typeface="Arial" panose="020B0604020202020204" pitchFamily="34" charset="0"/>
            </a:endParaRPr>
          </a:p>
        </p:txBody>
      </p:sp>
      <p:sp>
        <p:nvSpPr>
          <p:cNvPr id="221" name="Rectangle 450"/>
          <p:cNvSpPr>
            <a:spLocks noChangeArrowheads="1"/>
          </p:cNvSpPr>
          <p:nvPr/>
        </p:nvSpPr>
        <p:spPr bwMode="auto">
          <a:xfrm>
            <a:off x="2117725" y="1884440"/>
            <a:ext cx="5001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dirty="0">
              <a:latin typeface="Arial" panose="020B0604020202020204" pitchFamily="34" charset="0"/>
              <a:cs typeface="Arial" panose="020B0604020202020204" pitchFamily="34" charset="0"/>
            </a:endParaRPr>
          </a:p>
        </p:txBody>
      </p:sp>
      <p:sp>
        <p:nvSpPr>
          <p:cNvPr id="222" name="Rectangle 451"/>
          <p:cNvSpPr>
            <a:spLocks noChangeArrowheads="1"/>
          </p:cNvSpPr>
          <p:nvPr/>
        </p:nvSpPr>
        <p:spPr bwMode="auto">
          <a:xfrm>
            <a:off x="2078038" y="2490865"/>
            <a:ext cx="3334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dirty="0">
              <a:latin typeface="Arial" panose="020B0604020202020204" pitchFamily="34" charset="0"/>
              <a:cs typeface="Arial" panose="020B0604020202020204" pitchFamily="34" charset="0"/>
            </a:endParaRPr>
          </a:p>
        </p:txBody>
      </p:sp>
      <p:sp>
        <p:nvSpPr>
          <p:cNvPr id="223" name="Rectangle 452"/>
          <p:cNvSpPr>
            <a:spLocks noChangeArrowheads="1"/>
          </p:cNvSpPr>
          <p:nvPr/>
        </p:nvSpPr>
        <p:spPr bwMode="auto">
          <a:xfrm>
            <a:off x="2189163" y="2171777"/>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dirty="0">
              <a:latin typeface="Arial" panose="020B0604020202020204" pitchFamily="34" charset="0"/>
              <a:cs typeface="Arial" panose="020B0604020202020204" pitchFamily="34" charset="0"/>
            </a:endParaRPr>
          </a:p>
        </p:txBody>
      </p:sp>
      <p:sp>
        <p:nvSpPr>
          <p:cNvPr id="224" name="Rectangle 453"/>
          <p:cNvSpPr>
            <a:spLocks noChangeArrowheads="1"/>
          </p:cNvSpPr>
          <p:nvPr/>
        </p:nvSpPr>
        <p:spPr bwMode="auto">
          <a:xfrm>
            <a:off x="1966913" y="3467177"/>
            <a:ext cx="302968"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dirty="0">
              <a:latin typeface="Arial" panose="020B0604020202020204" pitchFamily="34" charset="0"/>
              <a:cs typeface="Arial" panose="020B0604020202020204" pitchFamily="34" charset="0"/>
            </a:endParaRPr>
          </a:p>
        </p:txBody>
      </p:sp>
      <p:sp>
        <p:nvSpPr>
          <p:cNvPr id="225" name="Rectangle 454"/>
          <p:cNvSpPr>
            <a:spLocks noChangeArrowheads="1"/>
          </p:cNvSpPr>
          <p:nvPr/>
        </p:nvSpPr>
        <p:spPr bwMode="auto">
          <a:xfrm>
            <a:off x="1820863" y="4099002"/>
            <a:ext cx="50334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dirty="0">
              <a:latin typeface="Arial" panose="020B0604020202020204" pitchFamily="34" charset="0"/>
              <a:cs typeface="Arial" panose="020B0604020202020204" pitchFamily="34" charset="0"/>
            </a:endParaRPr>
          </a:p>
        </p:txBody>
      </p:sp>
      <p:sp>
        <p:nvSpPr>
          <p:cNvPr id="226"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227" name="Rectangle 457"/>
          <p:cNvSpPr>
            <a:spLocks noChangeArrowheads="1"/>
          </p:cNvSpPr>
          <p:nvPr/>
        </p:nvSpPr>
        <p:spPr bwMode="auto">
          <a:xfrm>
            <a:off x="2162175" y="511252"/>
            <a:ext cx="58830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dirty="0">
              <a:latin typeface="Arial" panose="020B0604020202020204" pitchFamily="34" charset="0"/>
              <a:cs typeface="Arial" panose="020B0604020202020204" pitchFamily="34" charset="0"/>
            </a:endParaRPr>
          </a:p>
        </p:txBody>
      </p:sp>
      <p:sp>
        <p:nvSpPr>
          <p:cNvPr id="228" name="Rectangle 458"/>
          <p:cNvSpPr>
            <a:spLocks noChangeArrowheads="1"/>
          </p:cNvSpPr>
          <p:nvPr/>
        </p:nvSpPr>
        <p:spPr bwMode="auto">
          <a:xfrm>
            <a:off x="2044700" y="801765"/>
            <a:ext cx="46326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dirty="0">
              <a:latin typeface="Arial" panose="020B0604020202020204" pitchFamily="34" charset="0"/>
              <a:cs typeface="Arial" panose="020B0604020202020204" pitchFamily="34" charset="0"/>
            </a:endParaRPr>
          </a:p>
        </p:txBody>
      </p:sp>
      <p:sp>
        <p:nvSpPr>
          <p:cNvPr id="229"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dirty="0">
              <a:latin typeface="Arial" panose="020B0604020202020204" pitchFamily="34" charset="0"/>
              <a:cs typeface="Arial" panose="020B0604020202020204" pitchFamily="34" charset="0"/>
            </a:endParaRPr>
          </a:p>
        </p:txBody>
      </p:sp>
      <p:sp>
        <p:nvSpPr>
          <p:cNvPr id="230"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dirty="0">
              <a:latin typeface="Arial" panose="020B0604020202020204" pitchFamily="34" charset="0"/>
              <a:cs typeface="Arial" panose="020B0604020202020204" pitchFamily="34" charset="0"/>
            </a:endParaRPr>
          </a:p>
        </p:txBody>
      </p:sp>
      <p:sp>
        <p:nvSpPr>
          <p:cNvPr id="231"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dirty="0">
              <a:latin typeface="Arial" panose="020B0604020202020204" pitchFamily="34" charset="0"/>
              <a:cs typeface="Arial" panose="020B0604020202020204" pitchFamily="34" charset="0"/>
            </a:endParaRPr>
          </a:p>
        </p:txBody>
      </p:sp>
      <p:sp>
        <p:nvSpPr>
          <p:cNvPr id="232"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dirty="0">
              <a:latin typeface="Arial" panose="020B0604020202020204" pitchFamily="34" charset="0"/>
              <a:cs typeface="Arial" panose="020B0604020202020204" pitchFamily="34" charset="0"/>
            </a:endParaRPr>
          </a:p>
        </p:txBody>
      </p:sp>
      <p:sp>
        <p:nvSpPr>
          <p:cNvPr id="233"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234"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5"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236" name="Rectangle 485"/>
          <p:cNvSpPr>
            <a:spLocks noChangeArrowheads="1"/>
          </p:cNvSpPr>
          <p:nvPr/>
        </p:nvSpPr>
        <p:spPr bwMode="auto">
          <a:xfrm>
            <a:off x="1735138" y="3792615"/>
            <a:ext cx="787075"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dirty="0">
              <a:latin typeface="Arial" panose="020B0604020202020204" pitchFamily="34" charset="0"/>
              <a:cs typeface="Arial" panose="020B0604020202020204" pitchFamily="34" charset="0"/>
            </a:endParaRPr>
          </a:p>
        </p:txBody>
      </p:sp>
      <p:sp>
        <p:nvSpPr>
          <p:cNvPr id="238"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239" name="Group 435"/>
          <p:cNvGrpSpPr>
            <a:grpSpLocks/>
          </p:cNvGrpSpPr>
          <p:nvPr/>
        </p:nvGrpSpPr>
        <p:grpSpPr bwMode="auto">
          <a:xfrm>
            <a:off x="5092700" y="2758932"/>
            <a:ext cx="4700587" cy="1204912"/>
            <a:chOff x="3187" y="1571"/>
            <a:chExt cx="2961" cy="759"/>
          </a:xfrm>
        </p:grpSpPr>
        <p:sp>
          <p:nvSpPr>
            <p:cNvPr id="240"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41"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209" name="Picture 208">
            <a:extLst>
              <a:ext uri="{FF2B5EF4-FFF2-40B4-BE49-F238E27FC236}">
                <a16:creationId xmlns:a16="http://schemas.microsoft.com/office/drawing/2014/main" id="{DC883B57-1C05-E206-8A8D-2C7D16C00190}"/>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210" name="Rectangle 291">
            <a:extLst>
              <a:ext uri="{FF2B5EF4-FFF2-40B4-BE49-F238E27FC236}">
                <a16:creationId xmlns:a16="http://schemas.microsoft.com/office/drawing/2014/main" id="{582C3172-E535-A985-D246-F430552A4B1E}"/>
              </a:ext>
            </a:extLst>
          </p:cNvPr>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23018"/>
                                        </p:tgtEl>
                                        <p:attrNameLst>
                                          <p:attrName>style.visibility</p:attrName>
                                        </p:attrNameLst>
                                      </p:cBhvr>
                                      <p:to>
                                        <p:strVal val="visible"/>
                                      </p:to>
                                    </p:set>
                                    <p:anim calcmode="lin" valueType="num">
                                      <p:cBhvr>
                                        <p:cTn id="7" dur="500" fill="hold"/>
                                        <p:tgtEl>
                                          <p:spTgt spid="1223018"/>
                                        </p:tgtEl>
                                        <p:attrNameLst>
                                          <p:attrName>ppt_w</p:attrName>
                                        </p:attrNameLst>
                                      </p:cBhvr>
                                      <p:tavLst>
                                        <p:tav tm="0">
                                          <p:val>
                                            <p:fltVal val="0"/>
                                          </p:val>
                                        </p:tav>
                                        <p:tav tm="100000">
                                          <p:val>
                                            <p:strVal val="#ppt_w"/>
                                          </p:val>
                                        </p:tav>
                                      </p:tavLst>
                                    </p:anim>
                                    <p:anim calcmode="lin" valueType="num">
                                      <p:cBhvr>
                                        <p:cTn id="8" dur="500" fill="hold"/>
                                        <p:tgtEl>
                                          <p:spTgt spid="122301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1222861"/>
                                        </p:tgtEl>
                                        <p:attrNameLst>
                                          <p:attrName>style.visibility</p:attrName>
                                        </p:attrNameLst>
                                      </p:cBhvr>
                                      <p:to>
                                        <p:strVal val="visible"/>
                                      </p:to>
                                    </p:set>
                                    <p:animEffect transition="in" filter="wipe(up)">
                                      <p:cBhvr>
                                        <p:cTn id="17" dur="2000"/>
                                        <p:tgtEl>
                                          <p:spTgt spid="12228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2861" grpId="0"/>
      <p:bldP spid="1223018"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p:cNvSpPr>
            <a:spLocks noChangeArrowheads="1"/>
          </p:cNvSpPr>
          <p:nvPr/>
        </p:nvSpPr>
        <p:spPr bwMode="auto">
          <a:xfrm>
            <a:off x="4681538" y="1214438"/>
            <a:ext cx="0" cy="18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a:latin typeface="Arial" charset="0"/>
            </a:endParaRPr>
          </a:p>
        </p:txBody>
      </p:sp>
      <p:sp>
        <p:nvSpPr>
          <p:cNvPr id="169987" name="Rectangle 9"/>
          <p:cNvSpPr>
            <a:spLocks noChangeArrowheads="1"/>
          </p:cNvSpPr>
          <p:nvPr/>
        </p:nvSpPr>
        <p:spPr bwMode="auto">
          <a:xfrm>
            <a:off x="104775" y="7426325"/>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Helvetica" charset="0"/>
            </a:endParaRPr>
          </a:p>
        </p:txBody>
      </p:sp>
      <p:sp>
        <p:nvSpPr>
          <p:cNvPr id="169988"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Helvetica" charset="0"/>
            </a:endParaRPr>
          </a:p>
        </p:txBody>
      </p:sp>
      <p:sp>
        <p:nvSpPr>
          <p:cNvPr id="169989" name="Text Box 11"/>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Black" charset="0"/>
              </a:rPr>
              <a:t>  </a:t>
            </a:r>
            <a:endParaRPr lang="en-US" sz="900">
              <a:latin typeface="Arial Black" charset="0"/>
            </a:endParaRPr>
          </a:p>
        </p:txBody>
      </p:sp>
      <p:sp>
        <p:nvSpPr>
          <p:cNvPr id="169990" name="Line 12"/>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69991" name="Line 13"/>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69992" name="Rectangle 14"/>
          <p:cNvSpPr>
            <a:spLocks noChangeArrowheads="1"/>
          </p:cNvSpPr>
          <p:nvPr/>
        </p:nvSpPr>
        <p:spPr bwMode="auto">
          <a:xfrm>
            <a:off x="2044700" y="5197475"/>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69993" name="Rectangle 15"/>
          <p:cNvSpPr>
            <a:spLocks noChangeArrowheads="1"/>
          </p:cNvSpPr>
          <p:nvPr/>
        </p:nvSpPr>
        <p:spPr bwMode="auto">
          <a:xfrm>
            <a:off x="2079625" y="5197475"/>
            <a:ext cx="635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a:t>
            </a:r>
            <a:endParaRPr lang="en-US">
              <a:latin typeface="Helvetica" charset="0"/>
            </a:endParaRPr>
          </a:p>
        </p:txBody>
      </p:sp>
      <p:sp>
        <p:nvSpPr>
          <p:cNvPr id="169994" name="Rectangle 16"/>
          <p:cNvSpPr>
            <a:spLocks noChangeArrowheads="1"/>
          </p:cNvSpPr>
          <p:nvPr/>
        </p:nvSpPr>
        <p:spPr bwMode="auto">
          <a:xfrm>
            <a:off x="2044700" y="5338763"/>
            <a:ext cx="2540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69995" name="Rectangle 17"/>
          <p:cNvSpPr>
            <a:spLocks noChangeArrowheads="1"/>
          </p:cNvSpPr>
          <p:nvPr/>
        </p:nvSpPr>
        <p:spPr bwMode="auto">
          <a:xfrm>
            <a:off x="1712913" y="347663"/>
            <a:ext cx="1905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TO </a:t>
            </a:r>
            <a:endParaRPr lang="en-US">
              <a:latin typeface="Helvetica" charset="0"/>
            </a:endParaRPr>
          </a:p>
        </p:txBody>
      </p:sp>
      <p:sp>
        <p:nvSpPr>
          <p:cNvPr id="169996" name="Rectangle 18"/>
          <p:cNvSpPr>
            <a:spLocks noChangeArrowheads="1"/>
          </p:cNvSpPr>
          <p:nvPr/>
        </p:nvSpPr>
        <p:spPr bwMode="auto">
          <a:xfrm>
            <a:off x="1890713" y="347663"/>
            <a:ext cx="4191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ISRAEL</a:t>
            </a:r>
            <a:endParaRPr lang="en-US">
              <a:latin typeface="Helvetica" charset="0"/>
            </a:endParaRPr>
          </a:p>
        </p:txBody>
      </p:sp>
      <p:sp>
        <p:nvSpPr>
          <p:cNvPr id="169997" name="Rectangle 19"/>
          <p:cNvSpPr>
            <a:spLocks noChangeArrowheads="1"/>
          </p:cNvSpPr>
          <p:nvPr/>
        </p:nvSpPr>
        <p:spPr bwMode="auto">
          <a:xfrm>
            <a:off x="2295525" y="344488"/>
            <a:ext cx="7366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N.KINGDOM</a:t>
            </a:r>
            <a:endParaRPr lang="en-US">
              <a:latin typeface="Helvetica" charset="0"/>
            </a:endParaRPr>
          </a:p>
        </p:txBody>
      </p:sp>
      <p:sp>
        <p:nvSpPr>
          <p:cNvPr id="169998" name="Rectangle 20"/>
          <p:cNvSpPr>
            <a:spLocks noChangeArrowheads="1"/>
          </p:cNvSpPr>
          <p:nvPr/>
        </p:nvSpPr>
        <p:spPr bwMode="auto">
          <a:xfrm>
            <a:off x="1866900" y="6172200"/>
            <a:ext cx="1905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69999" name="Rectangle 21"/>
          <p:cNvSpPr>
            <a:spLocks noChangeArrowheads="1"/>
          </p:cNvSpPr>
          <p:nvPr/>
        </p:nvSpPr>
        <p:spPr bwMode="auto">
          <a:xfrm>
            <a:off x="1866900" y="6315075"/>
            <a:ext cx="2540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00" name="Freeform 22"/>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01" name="Freeform 23"/>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02" name="Freeform 24"/>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03" name="Freeform 25"/>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04" name="Freeform 26"/>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05" name="Line 27"/>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06" name="Line 28"/>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07" name="Line 29"/>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08" name="Line 30"/>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09" name="Line 31"/>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10" name="Line 32"/>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11" name="Line 33"/>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12" name="Line 34"/>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13" name="Line 35"/>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14" name="Line 36"/>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15" name="Line 37"/>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16" name="Rectangle 38"/>
          <p:cNvSpPr>
            <a:spLocks noChangeArrowheads="1"/>
          </p:cNvSpPr>
          <p:nvPr/>
        </p:nvSpPr>
        <p:spPr bwMode="auto">
          <a:xfrm>
            <a:off x="1751013" y="530701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Helvetica" charset="0"/>
              </a:rPr>
              <a:t>*</a:t>
            </a:r>
            <a:endParaRPr lang="en-US" sz="1600">
              <a:latin typeface="Helvetica" charset="0"/>
            </a:endParaRPr>
          </a:p>
        </p:txBody>
      </p:sp>
      <p:sp>
        <p:nvSpPr>
          <p:cNvPr id="170017" name="Rectangle 39"/>
          <p:cNvSpPr>
            <a:spLocks noChangeArrowheads="1"/>
          </p:cNvSpPr>
          <p:nvPr/>
        </p:nvSpPr>
        <p:spPr bwMode="auto">
          <a:xfrm>
            <a:off x="1739900" y="3295650"/>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Helvetica" charset="0"/>
              </a:rPr>
              <a:t>*</a:t>
            </a:r>
            <a:endParaRPr lang="en-US" sz="1600">
              <a:latin typeface="Helvetica" charset="0"/>
            </a:endParaRPr>
          </a:p>
        </p:txBody>
      </p:sp>
      <p:sp>
        <p:nvSpPr>
          <p:cNvPr id="170018" name="Rectangle 40"/>
          <p:cNvSpPr>
            <a:spLocks noChangeArrowheads="1"/>
          </p:cNvSpPr>
          <p:nvPr/>
        </p:nvSpPr>
        <p:spPr bwMode="auto">
          <a:xfrm>
            <a:off x="1765300" y="1757363"/>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Helvetica" charset="0"/>
              </a:rPr>
              <a:t>*</a:t>
            </a:r>
            <a:endParaRPr lang="en-US">
              <a:latin typeface="Helvetica" charset="0"/>
            </a:endParaRPr>
          </a:p>
        </p:txBody>
      </p:sp>
      <p:sp>
        <p:nvSpPr>
          <p:cNvPr id="170019" name="Rectangle 41"/>
          <p:cNvSpPr>
            <a:spLocks noChangeArrowheads="1"/>
          </p:cNvSpPr>
          <p:nvPr/>
        </p:nvSpPr>
        <p:spPr bwMode="auto">
          <a:xfrm>
            <a:off x="1735138" y="5602288"/>
            <a:ext cx="27622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Helvetica" charset="0"/>
              </a:rPr>
              <a:t>*</a:t>
            </a:r>
            <a:endParaRPr lang="en-US" sz="1800">
              <a:latin typeface="Helvetica" charset="0"/>
            </a:endParaRPr>
          </a:p>
        </p:txBody>
      </p:sp>
      <p:sp>
        <p:nvSpPr>
          <p:cNvPr id="170020" name="Rectangle 42"/>
          <p:cNvSpPr>
            <a:spLocks noChangeArrowheads="1"/>
          </p:cNvSpPr>
          <p:nvPr/>
        </p:nvSpPr>
        <p:spPr bwMode="auto">
          <a:xfrm>
            <a:off x="1866900" y="2882900"/>
            <a:ext cx="381000" cy="182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Helvetica" charset="0"/>
              </a:rPr>
              <a:t>         </a:t>
            </a:r>
            <a:endParaRPr lang="en-US">
              <a:latin typeface="Helvetica" charset="0"/>
            </a:endParaRPr>
          </a:p>
        </p:txBody>
      </p:sp>
      <p:sp>
        <p:nvSpPr>
          <p:cNvPr id="170021" name="Rectangle 43"/>
          <p:cNvSpPr>
            <a:spLocks noChangeArrowheads="1"/>
          </p:cNvSpPr>
          <p:nvPr/>
        </p:nvSpPr>
        <p:spPr bwMode="auto">
          <a:xfrm>
            <a:off x="1673225" y="1217613"/>
            <a:ext cx="366713" cy="198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Helvetica" charset="0"/>
              </a:rPr>
              <a:t>        </a:t>
            </a:r>
            <a:endParaRPr lang="en-US">
              <a:latin typeface="Helvetica" charset="0"/>
            </a:endParaRPr>
          </a:p>
        </p:txBody>
      </p:sp>
      <p:sp>
        <p:nvSpPr>
          <p:cNvPr id="170022" name="Line 44"/>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23" name="Line 45"/>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24" name="Line 46"/>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0025" name="AutoShape 47"/>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Engravers MT" charset="0"/>
            </a:endParaRPr>
          </a:p>
        </p:txBody>
      </p:sp>
      <p:sp>
        <p:nvSpPr>
          <p:cNvPr id="170026" name="AutoShape 48"/>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Engravers MT" charset="0"/>
            </a:endParaRPr>
          </a:p>
        </p:txBody>
      </p:sp>
      <p:sp>
        <p:nvSpPr>
          <p:cNvPr id="170027" name="AutoShape 49"/>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Engravers MT" charset="0"/>
            </a:endParaRPr>
          </a:p>
        </p:txBody>
      </p:sp>
      <p:sp>
        <p:nvSpPr>
          <p:cNvPr id="170028" name="AutoShape 50"/>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Engravers MT" charset="0"/>
            </a:endParaRPr>
          </a:p>
        </p:txBody>
      </p:sp>
      <p:sp>
        <p:nvSpPr>
          <p:cNvPr id="170029" name="Line 51"/>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30" name="Freeform 52"/>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70031" name="Freeform 53"/>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70032" name="Rectangle 54"/>
          <p:cNvSpPr>
            <a:spLocks noChangeArrowheads="1"/>
          </p:cNvSpPr>
          <p:nvPr/>
        </p:nvSpPr>
        <p:spPr bwMode="auto">
          <a:xfrm>
            <a:off x="1727200" y="2879725"/>
            <a:ext cx="906463" cy="182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a:r>
              <a:rPr lang="en-US" b="1">
                <a:solidFill>
                  <a:srgbClr val="000000"/>
                </a:solidFill>
                <a:latin typeface="Helvetica" charset="0"/>
              </a:rPr>
              <a:t>         (Edom)</a:t>
            </a:r>
            <a:endParaRPr lang="en-US">
              <a:latin typeface="Helvetica" charset="0"/>
            </a:endParaRPr>
          </a:p>
        </p:txBody>
      </p:sp>
      <p:sp>
        <p:nvSpPr>
          <p:cNvPr id="170033" name="Text Box 55"/>
          <p:cNvSpPr txBox="1">
            <a:spLocks noChangeArrowheads="1"/>
          </p:cNvSpPr>
          <p:nvPr/>
        </p:nvSpPr>
        <p:spPr bwMode="auto">
          <a:xfrm>
            <a:off x="1795463" y="4470400"/>
            <a:ext cx="11303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Helvetica" charset="0"/>
              </a:rPr>
              <a:t>(Niveveh)</a:t>
            </a:r>
          </a:p>
        </p:txBody>
      </p:sp>
      <p:sp>
        <p:nvSpPr>
          <p:cNvPr id="170034" name="Rectangle 56"/>
          <p:cNvSpPr>
            <a:spLocks noChangeArrowheads="1"/>
          </p:cNvSpPr>
          <p:nvPr/>
        </p:nvSpPr>
        <p:spPr bwMode="auto">
          <a:xfrm>
            <a:off x="2046288" y="1189038"/>
            <a:ext cx="693737" cy="18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charset="0"/>
              </a:rPr>
              <a:t>(Nineveh)</a:t>
            </a:r>
            <a:endParaRPr lang="en-US">
              <a:latin typeface="Arial" charset="0"/>
            </a:endParaRPr>
          </a:p>
        </p:txBody>
      </p:sp>
      <p:sp>
        <p:nvSpPr>
          <p:cNvPr id="170051" name="Line 73"/>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52" name="Line 74"/>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53" name="Text Box 75"/>
          <p:cNvSpPr txBox="1">
            <a:spLocks noChangeArrowheads="1"/>
          </p:cNvSpPr>
          <p:nvPr/>
        </p:nvSpPr>
        <p:spPr bwMode="auto">
          <a:xfrm>
            <a:off x="2574925" y="3392488"/>
            <a:ext cx="739775" cy="284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i="1">
                <a:latin typeface="Kosher-Normal" charset="0"/>
              </a:rPr>
              <a:t>NC</a:t>
            </a:r>
            <a:endParaRPr lang="en-US" b="1" i="1">
              <a:solidFill>
                <a:srgbClr val="00DFCA"/>
              </a:solidFill>
            </a:endParaRPr>
          </a:p>
        </p:txBody>
      </p:sp>
      <p:sp>
        <p:nvSpPr>
          <p:cNvPr id="170054" name="Line 87"/>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0055" name="Line 88"/>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0056" name="Line 89"/>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0057" name="Line 90"/>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0058" name="Line 91"/>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0059" name="Line 92"/>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0062" name="Rectangle 95"/>
          <p:cNvSpPr>
            <a:spLocks noChangeArrowheads="1"/>
          </p:cNvSpPr>
          <p:nvPr/>
        </p:nvSpPr>
        <p:spPr bwMode="auto">
          <a:xfrm>
            <a:off x="1506538" y="3633788"/>
            <a:ext cx="2476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Helvetica" charset="0"/>
              </a:rPr>
              <a:t>*</a:t>
            </a:r>
            <a:endParaRPr lang="en-US" sz="1600">
              <a:latin typeface="Helvetica" charset="0"/>
            </a:endParaRPr>
          </a:p>
        </p:txBody>
      </p:sp>
      <p:grpSp>
        <p:nvGrpSpPr>
          <p:cNvPr id="170063" name="Group 103"/>
          <p:cNvGrpSpPr>
            <a:grpSpLocks/>
          </p:cNvGrpSpPr>
          <p:nvPr/>
        </p:nvGrpSpPr>
        <p:grpSpPr bwMode="auto">
          <a:xfrm>
            <a:off x="2028825" y="1590675"/>
            <a:ext cx="958850" cy="279400"/>
            <a:chOff x="2959" y="1049"/>
            <a:chExt cx="604" cy="176"/>
          </a:xfrm>
        </p:grpSpPr>
        <p:sp>
          <p:nvSpPr>
            <p:cNvPr id="170181" name="Rectangle 104"/>
            <p:cNvSpPr>
              <a:spLocks noChangeArrowheads="1"/>
            </p:cNvSpPr>
            <p:nvPr/>
          </p:nvSpPr>
          <p:spPr bwMode="auto">
            <a:xfrm>
              <a:off x="2959" y="1049"/>
              <a:ext cx="12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TO</a:t>
              </a:r>
              <a:endParaRPr lang="en-US">
                <a:latin typeface="Helvetica" charset="0"/>
              </a:endParaRPr>
            </a:p>
          </p:txBody>
        </p:sp>
        <p:sp>
          <p:nvSpPr>
            <p:cNvPr id="170182" name="Rectangle 105"/>
            <p:cNvSpPr>
              <a:spLocks noChangeArrowheads="1"/>
            </p:cNvSpPr>
            <p:nvPr/>
          </p:nvSpPr>
          <p:spPr bwMode="auto">
            <a:xfrm>
              <a:off x="3071" y="1049"/>
              <a:ext cx="26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 JUDAH</a:t>
              </a:r>
              <a:endParaRPr lang="en-US">
                <a:latin typeface="Helvetica" charset="0"/>
              </a:endParaRPr>
            </a:p>
          </p:txBody>
        </p:sp>
        <p:sp>
          <p:nvSpPr>
            <p:cNvPr id="170183" name="Rectangle 106"/>
            <p:cNvSpPr>
              <a:spLocks noChangeArrowheads="1"/>
            </p:cNvSpPr>
            <p:nvPr/>
          </p:nvSpPr>
          <p:spPr bwMode="auto">
            <a:xfrm>
              <a:off x="3048" y="1139"/>
              <a:ext cx="192"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IN</a:t>
              </a:r>
              <a:endParaRPr lang="en-US">
                <a:latin typeface="Helvetica" charset="0"/>
              </a:endParaRPr>
            </a:p>
          </p:txBody>
        </p:sp>
        <p:sp>
          <p:nvSpPr>
            <p:cNvPr id="170184" name="Rectangle 107"/>
            <p:cNvSpPr>
              <a:spLocks noChangeArrowheads="1"/>
            </p:cNvSpPr>
            <p:nvPr/>
          </p:nvSpPr>
          <p:spPr bwMode="auto">
            <a:xfrm>
              <a:off x="3227" y="1139"/>
              <a:ext cx="336"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Helvetica" charset="0"/>
                </a:rPr>
                <a:t> DECLINE</a:t>
              </a:r>
              <a:endParaRPr lang="en-US">
                <a:latin typeface="Helvetica" charset="0"/>
              </a:endParaRPr>
            </a:p>
          </p:txBody>
        </p:sp>
      </p:grpSp>
      <p:grpSp>
        <p:nvGrpSpPr>
          <p:cNvPr id="170064" name="Group 108"/>
          <p:cNvGrpSpPr>
            <a:grpSpLocks/>
          </p:cNvGrpSpPr>
          <p:nvPr/>
        </p:nvGrpSpPr>
        <p:grpSpPr bwMode="auto">
          <a:xfrm>
            <a:off x="1990725" y="3101975"/>
            <a:ext cx="874713" cy="260350"/>
            <a:chOff x="2981" y="1968"/>
            <a:chExt cx="551" cy="164"/>
          </a:xfrm>
        </p:grpSpPr>
        <p:sp>
          <p:nvSpPr>
            <p:cNvPr id="170175" name="Rectangle 109"/>
            <p:cNvSpPr>
              <a:spLocks noChangeArrowheads="1"/>
            </p:cNvSpPr>
            <p:nvPr/>
          </p:nvSpPr>
          <p:spPr bwMode="auto">
            <a:xfrm>
              <a:off x="3181" y="2046"/>
              <a:ext cx="72"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IN</a:t>
              </a:r>
              <a:endParaRPr lang="en-US">
                <a:latin typeface="Helvetica" charset="0"/>
              </a:endParaRPr>
            </a:p>
          </p:txBody>
        </p:sp>
        <p:grpSp>
          <p:nvGrpSpPr>
            <p:cNvPr id="170176" name="Group 110"/>
            <p:cNvGrpSpPr>
              <a:grpSpLocks/>
            </p:cNvGrpSpPr>
            <p:nvPr/>
          </p:nvGrpSpPr>
          <p:grpSpPr bwMode="auto">
            <a:xfrm>
              <a:off x="2981" y="1968"/>
              <a:ext cx="551" cy="164"/>
              <a:chOff x="2981" y="2024"/>
              <a:chExt cx="551" cy="164"/>
            </a:xfrm>
          </p:grpSpPr>
          <p:sp>
            <p:nvSpPr>
              <p:cNvPr id="170177" name="Rectangle 111"/>
              <p:cNvSpPr>
                <a:spLocks noChangeArrowheads="1"/>
              </p:cNvSpPr>
              <p:nvPr/>
            </p:nvSpPr>
            <p:spPr bwMode="auto">
              <a:xfrm>
                <a:off x="2981" y="2024"/>
                <a:ext cx="10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TO</a:t>
                </a:r>
                <a:endParaRPr lang="en-US">
                  <a:latin typeface="Helvetica" charset="0"/>
                </a:endParaRPr>
              </a:p>
            </p:txBody>
          </p:sp>
          <p:sp>
            <p:nvSpPr>
              <p:cNvPr id="170178" name="Rectangle 112"/>
              <p:cNvSpPr>
                <a:spLocks noChangeArrowheads="1"/>
              </p:cNvSpPr>
              <p:nvPr/>
            </p:nvSpPr>
            <p:spPr bwMode="auto">
              <a:xfrm>
                <a:off x="3071" y="2024"/>
                <a:ext cx="26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 JUDAH</a:t>
                </a:r>
                <a:endParaRPr lang="en-US">
                  <a:latin typeface="Helvetica" charset="0"/>
                </a:endParaRPr>
              </a:p>
            </p:txBody>
          </p:sp>
          <p:sp>
            <p:nvSpPr>
              <p:cNvPr id="170179" name="Rectangle 113"/>
              <p:cNvSpPr>
                <a:spLocks noChangeArrowheads="1"/>
              </p:cNvSpPr>
              <p:nvPr/>
            </p:nvSpPr>
            <p:spPr bwMode="auto">
              <a:xfrm>
                <a:off x="3272" y="2102"/>
                <a:ext cx="26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Helvetica" charset="0"/>
                  </a:rPr>
                  <a:t> CRISIS</a:t>
                </a:r>
                <a:endParaRPr lang="en-US">
                  <a:latin typeface="Helvetica" charset="0"/>
                </a:endParaRPr>
              </a:p>
            </p:txBody>
          </p:sp>
          <p:sp>
            <p:nvSpPr>
              <p:cNvPr id="170180" name="Rectangle 114"/>
              <p:cNvSpPr>
                <a:spLocks noChangeArrowheads="1"/>
              </p:cNvSpPr>
              <p:nvPr/>
            </p:nvSpPr>
            <p:spPr bwMode="auto">
              <a:xfrm>
                <a:off x="3506" y="2102"/>
                <a:ext cx="24"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a:t>
                </a:r>
                <a:endParaRPr lang="en-US">
                  <a:latin typeface="Helvetica" charset="0"/>
                </a:endParaRPr>
              </a:p>
            </p:txBody>
          </p:sp>
        </p:grpSp>
      </p:grpSp>
      <p:grpSp>
        <p:nvGrpSpPr>
          <p:cNvPr id="170065" name="Group 115"/>
          <p:cNvGrpSpPr>
            <a:grpSpLocks/>
          </p:cNvGrpSpPr>
          <p:nvPr/>
        </p:nvGrpSpPr>
        <p:grpSpPr bwMode="auto">
          <a:xfrm>
            <a:off x="2000250" y="5111750"/>
            <a:ext cx="1011238" cy="277813"/>
            <a:chOff x="2948" y="3234"/>
            <a:chExt cx="637" cy="175"/>
          </a:xfrm>
        </p:grpSpPr>
        <p:sp>
          <p:nvSpPr>
            <p:cNvPr id="170170" name="Rectangle 116"/>
            <p:cNvSpPr>
              <a:spLocks noChangeArrowheads="1"/>
            </p:cNvSpPr>
            <p:nvPr/>
          </p:nvSpPr>
          <p:spPr bwMode="auto">
            <a:xfrm>
              <a:off x="2948" y="3290"/>
              <a:ext cx="2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grpSp>
          <p:nvGrpSpPr>
            <p:cNvPr id="170171" name="Group 117"/>
            <p:cNvGrpSpPr>
              <a:grpSpLocks/>
            </p:cNvGrpSpPr>
            <p:nvPr/>
          </p:nvGrpSpPr>
          <p:grpSpPr bwMode="auto">
            <a:xfrm>
              <a:off x="2970" y="3234"/>
              <a:ext cx="615" cy="175"/>
              <a:chOff x="2970" y="3290"/>
              <a:chExt cx="615" cy="175"/>
            </a:xfrm>
          </p:grpSpPr>
          <p:sp>
            <p:nvSpPr>
              <p:cNvPr id="170172" name="Rectangle 118"/>
              <p:cNvSpPr>
                <a:spLocks noChangeArrowheads="1"/>
              </p:cNvSpPr>
              <p:nvPr/>
            </p:nvSpPr>
            <p:spPr bwMode="auto">
              <a:xfrm>
                <a:off x="2970" y="3290"/>
                <a:ext cx="12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TO </a:t>
                </a:r>
                <a:endParaRPr lang="en-US">
                  <a:latin typeface="Helvetica" charset="0"/>
                </a:endParaRPr>
              </a:p>
            </p:txBody>
          </p:sp>
          <p:sp>
            <p:nvSpPr>
              <p:cNvPr id="170173" name="Rectangle 119"/>
              <p:cNvSpPr>
                <a:spLocks noChangeArrowheads="1"/>
              </p:cNvSpPr>
              <p:nvPr/>
            </p:nvSpPr>
            <p:spPr bwMode="auto">
              <a:xfrm>
                <a:off x="3082" y="3290"/>
                <a:ext cx="24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JUDAH</a:t>
                </a:r>
                <a:endParaRPr lang="en-US">
                  <a:latin typeface="Helvetica" charset="0"/>
                </a:endParaRPr>
              </a:p>
            </p:txBody>
          </p:sp>
          <p:sp>
            <p:nvSpPr>
              <p:cNvPr id="170174" name="Rectangle 120"/>
              <p:cNvSpPr>
                <a:spLocks noChangeArrowheads="1"/>
              </p:cNvSpPr>
              <p:nvPr/>
            </p:nvSpPr>
            <p:spPr bwMode="auto">
              <a:xfrm>
                <a:off x="3093" y="3379"/>
                <a:ext cx="492"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Helvetica" charset="0"/>
                  </a:rPr>
                  <a:t>IN CAPTIVITY:</a:t>
                </a:r>
                <a:endParaRPr lang="en-US">
                  <a:latin typeface="Helvetica" charset="0"/>
                </a:endParaRPr>
              </a:p>
            </p:txBody>
          </p:sp>
        </p:grpSp>
      </p:grpSp>
      <p:sp>
        <p:nvSpPr>
          <p:cNvPr id="170066" name="Rectangle 121"/>
          <p:cNvSpPr>
            <a:spLocks noChangeArrowheads="1"/>
          </p:cNvSpPr>
          <p:nvPr/>
        </p:nvSpPr>
        <p:spPr bwMode="auto">
          <a:xfrm>
            <a:off x="3932238" y="436563"/>
            <a:ext cx="220662"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A</a:t>
            </a:r>
            <a:endParaRPr lang="en-US" sz="2400" b="1">
              <a:latin typeface="Helvetica" charset="0"/>
            </a:endParaRPr>
          </a:p>
        </p:txBody>
      </p:sp>
      <p:grpSp>
        <p:nvGrpSpPr>
          <p:cNvPr id="170067" name="Group 122"/>
          <p:cNvGrpSpPr>
            <a:grpSpLocks/>
          </p:cNvGrpSpPr>
          <p:nvPr/>
        </p:nvGrpSpPr>
        <p:grpSpPr bwMode="auto">
          <a:xfrm>
            <a:off x="3886200" y="68263"/>
            <a:ext cx="1293813" cy="425450"/>
            <a:chOff x="4570" y="424"/>
            <a:chExt cx="815" cy="268"/>
          </a:xfrm>
        </p:grpSpPr>
        <p:sp>
          <p:nvSpPr>
            <p:cNvPr id="170168" name="Rectangle 123"/>
            <p:cNvSpPr>
              <a:spLocks noChangeArrowheads="1"/>
            </p:cNvSpPr>
            <p:nvPr/>
          </p:nvSpPr>
          <p:spPr bwMode="auto">
            <a:xfrm>
              <a:off x="4570" y="424"/>
              <a:ext cx="8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Helvetica" charset="0"/>
                </a:rPr>
                <a:t>Untangling The</a:t>
              </a:r>
              <a:endParaRPr lang="en-US">
                <a:latin typeface="Engravers MT" charset="0"/>
              </a:endParaRPr>
            </a:p>
          </p:txBody>
        </p:sp>
        <p:sp>
          <p:nvSpPr>
            <p:cNvPr id="170169" name="Rectangle 124"/>
            <p:cNvSpPr>
              <a:spLocks noChangeArrowheads="1"/>
            </p:cNvSpPr>
            <p:nvPr/>
          </p:nvSpPr>
          <p:spPr bwMode="auto">
            <a:xfrm>
              <a:off x="4721" y="558"/>
              <a:ext cx="523"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Helvetica" charset="0"/>
                </a:rPr>
                <a:t>Prophets!</a:t>
              </a:r>
              <a:endParaRPr lang="en-US">
                <a:latin typeface="Engravers MT" charset="0"/>
              </a:endParaRPr>
            </a:p>
          </p:txBody>
        </p:sp>
      </p:grpSp>
      <p:sp>
        <p:nvSpPr>
          <p:cNvPr id="170068"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69"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70" name="Rectangle 127"/>
          <p:cNvSpPr>
            <a:spLocks noChangeArrowheads="1"/>
          </p:cNvSpPr>
          <p:nvPr/>
        </p:nvSpPr>
        <p:spPr bwMode="auto">
          <a:xfrm>
            <a:off x="4197350" y="5353050"/>
            <a:ext cx="2540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1" name="Rectangle 128"/>
          <p:cNvSpPr>
            <a:spLocks noChangeArrowheads="1"/>
          </p:cNvSpPr>
          <p:nvPr/>
        </p:nvSpPr>
        <p:spPr bwMode="auto">
          <a:xfrm>
            <a:off x="4125913" y="1654175"/>
            <a:ext cx="952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2" name="Rectangle 129"/>
          <p:cNvSpPr>
            <a:spLocks noChangeArrowheads="1"/>
          </p:cNvSpPr>
          <p:nvPr/>
        </p:nvSpPr>
        <p:spPr bwMode="auto">
          <a:xfrm>
            <a:off x="4125913" y="1797050"/>
            <a:ext cx="2540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3" name="Rectangle 130"/>
          <p:cNvSpPr>
            <a:spLocks noChangeArrowheads="1"/>
          </p:cNvSpPr>
          <p:nvPr/>
        </p:nvSpPr>
        <p:spPr bwMode="auto">
          <a:xfrm>
            <a:off x="4019550" y="6329363"/>
            <a:ext cx="25400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4" name="Rectangle 131"/>
          <p:cNvSpPr>
            <a:spLocks noChangeArrowheads="1"/>
          </p:cNvSpPr>
          <p:nvPr/>
        </p:nvSpPr>
        <p:spPr bwMode="auto">
          <a:xfrm>
            <a:off x="4214813" y="3201988"/>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5" name="Rectangle 132"/>
          <p:cNvSpPr>
            <a:spLocks noChangeArrowheads="1"/>
          </p:cNvSpPr>
          <p:nvPr/>
        </p:nvSpPr>
        <p:spPr bwMode="auto">
          <a:xfrm>
            <a:off x="4214813" y="3325813"/>
            <a:ext cx="412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6"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77"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78"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79"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80"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0081"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82"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83"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84"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85" name="Line 142"/>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86" name="Line 143"/>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87" name="Line 144"/>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88" name="Line 145"/>
          <p:cNvSpPr>
            <a:spLocks noChangeShapeType="1"/>
          </p:cNvSpPr>
          <p:nvPr/>
        </p:nvSpPr>
        <p:spPr bwMode="auto">
          <a:xfrm>
            <a:off x="3910013" y="5646738"/>
            <a:ext cx="1276350" cy="3175"/>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89" name="Line 146"/>
          <p:cNvSpPr>
            <a:spLocks noChangeShapeType="1"/>
          </p:cNvSpPr>
          <p:nvPr/>
        </p:nvSpPr>
        <p:spPr bwMode="auto">
          <a:xfrm>
            <a:off x="3922713" y="5983288"/>
            <a:ext cx="1241425"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90" name="Line 147"/>
          <p:cNvSpPr>
            <a:spLocks noChangeShapeType="1"/>
          </p:cNvSpPr>
          <p:nvPr/>
        </p:nvSpPr>
        <p:spPr bwMode="auto">
          <a:xfrm>
            <a:off x="3941763" y="6623050"/>
            <a:ext cx="1239837" cy="1588"/>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91" name="Line 148"/>
          <p:cNvSpPr>
            <a:spLocks noChangeShapeType="1"/>
          </p:cNvSpPr>
          <p:nvPr/>
        </p:nvSpPr>
        <p:spPr bwMode="auto">
          <a:xfrm>
            <a:off x="3941763" y="7243763"/>
            <a:ext cx="1239837" cy="1587"/>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92" name="Rectangle 149"/>
          <p:cNvSpPr>
            <a:spLocks noChangeArrowheads="1"/>
          </p:cNvSpPr>
          <p:nvPr/>
        </p:nvSpPr>
        <p:spPr bwMode="auto">
          <a:xfrm>
            <a:off x="4019550" y="2897188"/>
            <a:ext cx="381000" cy="18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Helvetica" charset="0"/>
              </a:rPr>
              <a:t>         </a:t>
            </a:r>
            <a:endParaRPr lang="en-US">
              <a:latin typeface="Helvetica" charset="0"/>
            </a:endParaRPr>
          </a:p>
        </p:txBody>
      </p:sp>
      <p:sp>
        <p:nvSpPr>
          <p:cNvPr id="170093" name="Rectangle 150"/>
          <p:cNvSpPr>
            <a:spLocks noChangeArrowheads="1"/>
          </p:cNvSpPr>
          <p:nvPr/>
        </p:nvSpPr>
        <p:spPr bwMode="auto">
          <a:xfrm>
            <a:off x="3825875" y="1231900"/>
            <a:ext cx="366713" cy="198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Helvetica" charset="0"/>
              </a:rPr>
              <a:t>        </a:t>
            </a:r>
            <a:endParaRPr lang="en-US">
              <a:latin typeface="Helvetica" charset="0"/>
            </a:endParaRPr>
          </a:p>
        </p:txBody>
      </p:sp>
      <p:sp>
        <p:nvSpPr>
          <p:cNvPr id="170094"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095"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BEY</a:t>
            </a:r>
            <a:endParaRPr lang="en-US" sz="1600" i="1">
              <a:latin typeface="Helvetica" charset="0"/>
            </a:endParaRPr>
          </a:p>
        </p:txBody>
      </p:sp>
      <p:sp>
        <p:nvSpPr>
          <p:cNvPr id="170096"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SRAEL</a:t>
            </a:r>
            <a:endParaRPr lang="en-US" sz="1800" i="1">
              <a:latin typeface="Helvetica" charset="0"/>
            </a:endParaRPr>
          </a:p>
        </p:txBody>
      </p:sp>
      <p:sp>
        <p:nvSpPr>
          <p:cNvPr id="170097"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UST</a:t>
            </a:r>
            <a:endParaRPr lang="en-US" sz="1800" i="1">
              <a:latin typeface="Helvetica" charset="0"/>
            </a:endParaRPr>
          </a:p>
        </p:txBody>
      </p:sp>
      <p:sp>
        <p:nvSpPr>
          <p:cNvPr id="170098"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UST</a:t>
            </a:r>
            <a:endParaRPr lang="en-US" sz="1800" i="1">
              <a:latin typeface="Helvetica" charset="0"/>
            </a:endParaRPr>
          </a:p>
        </p:txBody>
      </p:sp>
      <p:sp>
        <p:nvSpPr>
          <p:cNvPr id="170099" name="Rectangle 156"/>
          <p:cNvSpPr>
            <a:spLocks noChangeArrowheads="1"/>
          </p:cNvSpPr>
          <p:nvPr/>
        </p:nvSpPr>
        <p:spPr bwMode="auto">
          <a:xfrm>
            <a:off x="4252913" y="4084638"/>
            <a:ext cx="330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AD</a:t>
            </a:r>
            <a:endParaRPr lang="en-US" sz="1800" i="1">
              <a:latin typeface="Helvetica" charset="0"/>
            </a:endParaRPr>
          </a:p>
        </p:txBody>
      </p:sp>
      <p:sp>
        <p:nvSpPr>
          <p:cNvPr id="170100" name="Rectangle 157"/>
          <p:cNvSpPr>
            <a:spLocks noChangeArrowheads="1"/>
          </p:cNvSpPr>
          <p:nvPr/>
        </p:nvSpPr>
        <p:spPr bwMode="auto">
          <a:xfrm>
            <a:off x="3819525" y="4414838"/>
            <a:ext cx="1385888"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Helvetica" charset="0"/>
              </a:rPr>
              <a:t>OISY</a:t>
            </a:r>
          </a:p>
        </p:txBody>
      </p:sp>
      <p:sp>
        <p:nvSpPr>
          <p:cNvPr id="170101"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charset="0"/>
              </a:rPr>
              <a:t>RABIA</a:t>
            </a:r>
            <a:endParaRPr lang="en-US" sz="1800" i="1">
              <a:latin typeface="Arial" charset="0"/>
            </a:endParaRPr>
          </a:p>
        </p:txBody>
      </p:sp>
      <p:sp>
        <p:nvSpPr>
          <p:cNvPr id="170102"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charset="0"/>
              </a:rPr>
              <a:t>AD </a:t>
            </a:r>
            <a:endParaRPr lang="en-US" sz="1800" i="1">
              <a:latin typeface="Arial" charset="0"/>
            </a:endParaRPr>
          </a:p>
        </p:txBody>
      </p:sp>
      <p:sp>
        <p:nvSpPr>
          <p:cNvPr id="170103" name="Rectangle 160"/>
          <p:cNvSpPr>
            <a:spLocks noChangeArrowheads="1"/>
          </p:cNvSpPr>
          <p:nvPr/>
        </p:nvSpPr>
        <p:spPr bwMode="auto">
          <a:xfrm>
            <a:off x="4248150" y="5411788"/>
            <a:ext cx="7874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SCAPE</a:t>
            </a:r>
            <a:endParaRPr lang="en-US" sz="1800" i="1">
              <a:latin typeface="Helvetica" charset="0"/>
            </a:endParaRPr>
          </a:p>
        </p:txBody>
      </p:sp>
      <p:sp>
        <p:nvSpPr>
          <p:cNvPr id="170104" name="Rectangle 161"/>
          <p:cNvSpPr>
            <a:spLocks noChangeArrowheads="1"/>
          </p:cNvSpPr>
          <p:nvPr/>
        </p:nvSpPr>
        <p:spPr bwMode="auto">
          <a:xfrm>
            <a:off x="4249738" y="5743575"/>
            <a:ext cx="863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AWNED</a:t>
            </a:r>
            <a:endParaRPr lang="en-US" sz="1800" i="1">
              <a:latin typeface="Helvetica" charset="0"/>
            </a:endParaRPr>
          </a:p>
        </p:txBody>
      </p:sp>
      <p:sp>
        <p:nvSpPr>
          <p:cNvPr id="170105" name="Rectangle 162"/>
          <p:cNvSpPr>
            <a:spLocks noChangeArrowheads="1"/>
          </p:cNvSpPr>
          <p:nvPr/>
        </p:nvSpPr>
        <p:spPr bwMode="auto">
          <a:xfrm>
            <a:off x="4232275" y="6389688"/>
            <a:ext cx="1036638"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EAVEN</a:t>
            </a:r>
            <a:r>
              <a:rPr lang="fr-FR" altLang="ja-JP" sz="1800" b="1" i="1">
                <a:solidFill>
                  <a:srgbClr val="000000"/>
                </a:solidFill>
                <a:latin typeface="Helvetica" charset="0"/>
              </a:rPr>
              <a:t>'</a:t>
            </a:r>
            <a:r>
              <a:rPr lang="en-US" sz="1800" b="1" i="1">
                <a:solidFill>
                  <a:srgbClr val="000000"/>
                </a:solidFill>
                <a:latin typeface="Helvetica" charset="0"/>
              </a:rPr>
              <a:t>S</a:t>
            </a:r>
            <a:endParaRPr lang="en-US" sz="1800" i="1">
              <a:latin typeface="Helvetica" charset="0"/>
            </a:endParaRPr>
          </a:p>
        </p:txBody>
      </p:sp>
      <p:sp>
        <p:nvSpPr>
          <p:cNvPr id="170106" name="Rectangle 163"/>
          <p:cNvSpPr>
            <a:spLocks noChangeArrowheads="1"/>
          </p:cNvSpPr>
          <p:nvPr/>
        </p:nvSpPr>
        <p:spPr bwMode="auto">
          <a:xfrm>
            <a:off x="4238625" y="6686550"/>
            <a:ext cx="952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EALOUS</a:t>
            </a:r>
            <a:endParaRPr lang="en-US" sz="1800" i="1">
              <a:latin typeface="Helvetica" charset="0"/>
            </a:endParaRPr>
          </a:p>
        </p:txBody>
      </p:sp>
      <p:sp>
        <p:nvSpPr>
          <p:cNvPr id="170107" name="Rectangle 164"/>
          <p:cNvSpPr>
            <a:spLocks noChangeArrowheads="1"/>
          </p:cNvSpPr>
          <p:nvPr/>
        </p:nvSpPr>
        <p:spPr bwMode="auto">
          <a:xfrm>
            <a:off x="4243388" y="7010400"/>
            <a:ext cx="317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EN</a:t>
            </a:r>
            <a:endParaRPr lang="en-US" sz="1800" i="1">
              <a:latin typeface="Helvetica" charset="0"/>
            </a:endParaRPr>
          </a:p>
        </p:txBody>
      </p:sp>
      <p:sp>
        <p:nvSpPr>
          <p:cNvPr id="170108" name="Rectangle 165"/>
          <p:cNvSpPr>
            <a:spLocks noChangeArrowheads="1"/>
          </p:cNvSpPr>
          <p:nvPr/>
        </p:nvSpPr>
        <p:spPr bwMode="auto">
          <a:xfrm>
            <a:off x="3829050" y="4773613"/>
            <a:ext cx="1495425"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Helvetica" charset="0"/>
              </a:rPr>
              <a:t>ONES</a:t>
            </a:r>
          </a:p>
        </p:txBody>
      </p:sp>
      <p:sp>
        <p:nvSpPr>
          <p:cNvPr id="170109" name="Line 166"/>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110" name="Line 167"/>
          <p:cNvSpPr>
            <a:spLocks noChangeShapeType="1"/>
          </p:cNvSpPr>
          <p:nvPr/>
        </p:nvSpPr>
        <p:spPr bwMode="auto">
          <a:xfrm flipV="1">
            <a:off x="3933825" y="6924675"/>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111" name="Rectangle 168"/>
          <p:cNvSpPr>
            <a:spLocks noChangeArrowheads="1"/>
          </p:cNvSpPr>
          <p:nvPr/>
        </p:nvSpPr>
        <p:spPr bwMode="auto">
          <a:xfrm>
            <a:off x="4243388" y="3771900"/>
            <a:ext cx="1117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ITERALLY</a:t>
            </a:r>
            <a:endParaRPr lang="en-US" sz="1800" i="1">
              <a:latin typeface="Helvetica" charset="0"/>
            </a:endParaRPr>
          </a:p>
        </p:txBody>
      </p:sp>
      <p:sp>
        <p:nvSpPr>
          <p:cNvPr id="170112" name="Line 169"/>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0113" name="Rectangle 170"/>
          <p:cNvSpPr>
            <a:spLocks noChangeArrowheads="1"/>
          </p:cNvSpPr>
          <p:nvPr/>
        </p:nvSpPr>
        <p:spPr bwMode="auto">
          <a:xfrm>
            <a:off x="3925888" y="747713"/>
            <a:ext cx="220662"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H</a:t>
            </a:r>
            <a:endParaRPr lang="en-US" sz="2400" b="1">
              <a:latin typeface="Helvetica" charset="0"/>
            </a:endParaRPr>
          </a:p>
        </p:txBody>
      </p:sp>
      <p:sp>
        <p:nvSpPr>
          <p:cNvPr id="170114" name="Rectangle 171"/>
          <p:cNvSpPr>
            <a:spLocks noChangeArrowheads="1"/>
          </p:cNvSpPr>
          <p:nvPr/>
        </p:nvSpPr>
        <p:spPr bwMode="auto">
          <a:xfrm>
            <a:off x="3957638" y="1052513"/>
            <a:ext cx="169862"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J</a:t>
            </a:r>
            <a:endParaRPr lang="en-US" sz="2400" b="1">
              <a:latin typeface="Helvetica" charset="0"/>
            </a:endParaRPr>
          </a:p>
        </p:txBody>
      </p:sp>
      <p:sp>
        <p:nvSpPr>
          <p:cNvPr id="170115"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800" b="1" i="1">
                <a:latin typeface="Arial" charset="0"/>
              </a:rPr>
              <a:t>EWELS</a:t>
            </a:r>
            <a:endParaRPr lang="en-US" sz="1800" i="1">
              <a:latin typeface="Arial" charset="0"/>
            </a:endParaRPr>
          </a:p>
        </p:txBody>
      </p:sp>
      <p:sp>
        <p:nvSpPr>
          <p:cNvPr id="170116" name="Rectangle 173"/>
          <p:cNvSpPr>
            <a:spLocks noChangeArrowheads="1"/>
          </p:cNvSpPr>
          <p:nvPr/>
        </p:nvSpPr>
        <p:spPr bwMode="auto">
          <a:xfrm>
            <a:off x="3984625" y="1808163"/>
            <a:ext cx="84138"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I</a:t>
            </a:r>
            <a:endParaRPr lang="en-US" sz="2400" b="1">
              <a:latin typeface="Helvetica" charset="0"/>
            </a:endParaRPr>
          </a:p>
        </p:txBody>
      </p:sp>
      <p:sp>
        <p:nvSpPr>
          <p:cNvPr id="170117" name="Rectangle 174"/>
          <p:cNvSpPr>
            <a:spLocks noChangeArrowheads="1"/>
          </p:cNvSpPr>
          <p:nvPr/>
        </p:nvSpPr>
        <p:spPr bwMode="auto">
          <a:xfrm>
            <a:off x="3944938" y="2093913"/>
            <a:ext cx="169862"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J</a:t>
            </a:r>
            <a:endParaRPr lang="en-US" sz="2400" b="1">
              <a:latin typeface="Helvetica" charset="0"/>
            </a:endParaRPr>
          </a:p>
        </p:txBody>
      </p:sp>
      <p:sp>
        <p:nvSpPr>
          <p:cNvPr id="170118" name="Rectangle 175"/>
          <p:cNvSpPr>
            <a:spLocks noChangeArrowheads="1"/>
          </p:cNvSpPr>
          <p:nvPr/>
        </p:nvSpPr>
        <p:spPr bwMode="auto">
          <a:xfrm>
            <a:off x="3905250" y="2424113"/>
            <a:ext cx="254000"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M</a:t>
            </a:r>
            <a:endParaRPr lang="en-US" sz="2400" b="1">
              <a:latin typeface="Helvetica" charset="0"/>
            </a:endParaRPr>
          </a:p>
        </p:txBody>
      </p:sp>
      <p:sp>
        <p:nvSpPr>
          <p:cNvPr id="170119" name="Rectangle 176"/>
          <p:cNvSpPr>
            <a:spLocks noChangeArrowheads="1"/>
          </p:cNvSpPr>
          <p:nvPr/>
        </p:nvSpPr>
        <p:spPr bwMode="auto">
          <a:xfrm>
            <a:off x="3908425" y="2754313"/>
            <a:ext cx="236538"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O</a:t>
            </a:r>
            <a:endParaRPr lang="en-US" sz="2400" b="1">
              <a:latin typeface="Helvetica" charset="0"/>
            </a:endParaRPr>
          </a:p>
        </p:txBody>
      </p:sp>
      <p:sp>
        <p:nvSpPr>
          <p:cNvPr id="170120" name="Rectangle 177"/>
          <p:cNvSpPr>
            <a:spLocks noChangeArrowheads="1"/>
          </p:cNvSpPr>
          <p:nvPr/>
        </p:nvSpPr>
        <p:spPr bwMode="auto">
          <a:xfrm>
            <a:off x="3965575" y="3370263"/>
            <a:ext cx="169863"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J</a:t>
            </a:r>
            <a:endParaRPr lang="en-US" sz="2400" b="1">
              <a:latin typeface="Helvetica" charset="0"/>
            </a:endParaRPr>
          </a:p>
        </p:txBody>
      </p:sp>
      <p:sp>
        <p:nvSpPr>
          <p:cNvPr id="170121" name="Rectangle 178"/>
          <p:cNvSpPr>
            <a:spLocks noChangeArrowheads="1"/>
          </p:cNvSpPr>
          <p:nvPr/>
        </p:nvSpPr>
        <p:spPr bwMode="auto">
          <a:xfrm>
            <a:off x="3929063" y="3694113"/>
            <a:ext cx="185737"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L</a:t>
            </a:r>
            <a:endParaRPr lang="en-US" sz="2400" b="1">
              <a:latin typeface="Helvetica" charset="0"/>
            </a:endParaRPr>
          </a:p>
        </p:txBody>
      </p:sp>
      <p:sp>
        <p:nvSpPr>
          <p:cNvPr id="170122" name="Rectangle 179"/>
          <p:cNvSpPr>
            <a:spLocks noChangeArrowheads="1"/>
          </p:cNvSpPr>
          <p:nvPr/>
        </p:nvSpPr>
        <p:spPr bwMode="auto">
          <a:xfrm>
            <a:off x="3927475" y="4030663"/>
            <a:ext cx="220663"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H</a:t>
            </a:r>
            <a:endParaRPr lang="en-US" sz="2400" b="1">
              <a:latin typeface="Helvetica" charset="0"/>
            </a:endParaRPr>
          </a:p>
        </p:txBody>
      </p:sp>
      <p:sp>
        <p:nvSpPr>
          <p:cNvPr id="170123" name="Rectangle 180"/>
          <p:cNvSpPr>
            <a:spLocks noChangeArrowheads="1"/>
          </p:cNvSpPr>
          <p:nvPr/>
        </p:nvSpPr>
        <p:spPr bwMode="auto">
          <a:xfrm>
            <a:off x="3927475" y="4398963"/>
            <a:ext cx="220663"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N</a:t>
            </a:r>
            <a:endParaRPr lang="en-US" sz="2400" b="1">
              <a:latin typeface="Helvetica" charset="0"/>
            </a:endParaRPr>
          </a:p>
        </p:txBody>
      </p:sp>
      <p:sp>
        <p:nvSpPr>
          <p:cNvPr id="170124" name="Rectangle 181"/>
          <p:cNvSpPr>
            <a:spLocks noChangeArrowheads="1"/>
          </p:cNvSpPr>
          <p:nvPr/>
        </p:nvSpPr>
        <p:spPr bwMode="auto">
          <a:xfrm>
            <a:off x="3948113" y="4754563"/>
            <a:ext cx="185737"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Z</a:t>
            </a:r>
            <a:endParaRPr lang="en-US" sz="2400" b="1">
              <a:latin typeface="Helvetica" charset="0"/>
            </a:endParaRPr>
          </a:p>
        </p:txBody>
      </p:sp>
      <p:sp>
        <p:nvSpPr>
          <p:cNvPr id="170125" name="Rectangle 182"/>
          <p:cNvSpPr>
            <a:spLocks noChangeArrowheads="1"/>
          </p:cNvSpPr>
          <p:nvPr/>
        </p:nvSpPr>
        <p:spPr bwMode="auto">
          <a:xfrm>
            <a:off x="3921125" y="5338763"/>
            <a:ext cx="203200"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E</a:t>
            </a:r>
            <a:endParaRPr lang="en-US" sz="2400" b="1">
              <a:latin typeface="Helvetica" charset="0"/>
            </a:endParaRPr>
          </a:p>
        </p:txBody>
      </p:sp>
      <p:sp>
        <p:nvSpPr>
          <p:cNvPr id="170126" name="Rectangle 183"/>
          <p:cNvSpPr>
            <a:spLocks noChangeArrowheads="1"/>
          </p:cNvSpPr>
          <p:nvPr/>
        </p:nvSpPr>
        <p:spPr bwMode="auto">
          <a:xfrm>
            <a:off x="3924300" y="5675313"/>
            <a:ext cx="220663"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D</a:t>
            </a:r>
            <a:endParaRPr lang="en-US" sz="2400" b="1">
              <a:latin typeface="Helvetica" charset="0"/>
            </a:endParaRPr>
          </a:p>
        </p:txBody>
      </p:sp>
      <p:sp>
        <p:nvSpPr>
          <p:cNvPr id="170127" name="Rectangle 184"/>
          <p:cNvSpPr>
            <a:spLocks noChangeArrowheads="1"/>
          </p:cNvSpPr>
          <p:nvPr/>
        </p:nvSpPr>
        <p:spPr bwMode="auto">
          <a:xfrm>
            <a:off x="3924300" y="6316663"/>
            <a:ext cx="220663"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H</a:t>
            </a:r>
            <a:endParaRPr lang="en-US" sz="2400" b="1">
              <a:latin typeface="Helvetica" charset="0"/>
            </a:endParaRPr>
          </a:p>
        </p:txBody>
      </p:sp>
      <p:sp>
        <p:nvSpPr>
          <p:cNvPr id="170128" name="Rectangle 185"/>
          <p:cNvSpPr>
            <a:spLocks noChangeArrowheads="1"/>
          </p:cNvSpPr>
          <p:nvPr/>
        </p:nvSpPr>
        <p:spPr bwMode="auto">
          <a:xfrm>
            <a:off x="3932238" y="6621463"/>
            <a:ext cx="185737"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Z</a:t>
            </a:r>
            <a:endParaRPr lang="en-US" sz="2400" b="1">
              <a:latin typeface="Helvetica" charset="0"/>
            </a:endParaRPr>
          </a:p>
        </p:txBody>
      </p:sp>
      <p:sp>
        <p:nvSpPr>
          <p:cNvPr id="170129" name="Rectangle 186"/>
          <p:cNvSpPr>
            <a:spLocks noChangeArrowheads="1"/>
          </p:cNvSpPr>
          <p:nvPr/>
        </p:nvSpPr>
        <p:spPr bwMode="auto">
          <a:xfrm>
            <a:off x="3903663" y="6945313"/>
            <a:ext cx="254000" cy="365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M</a:t>
            </a:r>
            <a:endParaRPr lang="en-US" sz="2400" b="1">
              <a:latin typeface="Helvetica" charset="0"/>
            </a:endParaRPr>
          </a:p>
        </p:txBody>
      </p:sp>
      <p:sp>
        <p:nvSpPr>
          <p:cNvPr id="170130" name="Rectangle 187"/>
          <p:cNvSpPr>
            <a:spLocks noChangeArrowheads="1"/>
          </p:cNvSpPr>
          <p:nvPr/>
        </p:nvSpPr>
        <p:spPr bwMode="auto">
          <a:xfrm>
            <a:off x="4240213" y="3471863"/>
            <a:ext cx="10683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1500" b="1" i="1">
                <a:solidFill>
                  <a:srgbClr val="000000"/>
                </a:solidFill>
                <a:latin typeface="Helvetica" charset="0"/>
              </a:rPr>
              <a:t>ERUSALEM</a:t>
            </a:r>
            <a:endParaRPr lang="en-US" sz="1400" i="1">
              <a:latin typeface="Helvetica" charset="0"/>
            </a:endParaRPr>
          </a:p>
        </p:txBody>
      </p:sp>
      <p:sp>
        <p:nvSpPr>
          <p:cNvPr id="1224892" name="Rectangle 188"/>
          <p:cNvSpPr>
            <a:spLocks noChangeArrowheads="1"/>
          </p:cNvSpPr>
          <p:nvPr/>
        </p:nvSpPr>
        <p:spPr bwMode="auto">
          <a:xfrm>
            <a:off x="3829050" y="457200"/>
            <a:ext cx="373063" cy="6977063"/>
          </a:xfrm>
          <a:prstGeom prst="rect">
            <a:avLst/>
          </a:prstGeom>
          <a:noFill/>
          <a:ln w="50800">
            <a:solidFill>
              <a:schemeClr val="hlink"/>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a:ea typeface="+mn-ea"/>
              <a:cs typeface="+mn-cs"/>
            </a:endParaRPr>
          </a:p>
        </p:txBody>
      </p:sp>
      <p:sp>
        <p:nvSpPr>
          <p:cNvPr id="170132"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pic>
        <p:nvPicPr>
          <p:cNvPr id="170133"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1224898" name="Rectangle 194"/>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Helvetica" charset="0"/>
              </a:rPr>
              <a:t> </a:t>
            </a:r>
            <a:endParaRPr lang="en-US" sz="1400" b="1" u="sng">
              <a:solidFill>
                <a:srgbClr val="66FFFF"/>
              </a:solidFill>
              <a:latin typeface="Helvetica" charset="0"/>
            </a:endParaRPr>
          </a:p>
        </p:txBody>
      </p:sp>
      <p:sp>
        <p:nvSpPr>
          <p:cNvPr id="1224901" name="Rectangle 197"/>
          <p:cNvSpPr>
            <a:spLocks noChangeArrowheads="1"/>
          </p:cNvSpPr>
          <p:nvPr/>
        </p:nvSpPr>
        <p:spPr bwMode="auto">
          <a:xfrm>
            <a:off x="5792788" y="4552950"/>
            <a:ext cx="3690937" cy="566309"/>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110000"/>
              </a:lnSpc>
              <a:spcBef>
                <a:spcPct val="50000"/>
              </a:spcBef>
              <a:defRPr/>
            </a:pPr>
            <a:r>
              <a:rPr lang="ar-JO" sz="2800" b="1" dirty="0">
                <a:solidFill>
                  <a:schemeClr val="bg1"/>
                </a:solidFill>
                <a:latin typeface="Helvetica" charset="0"/>
                <a:cs typeface="+mj-cs"/>
              </a:rPr>
              <a:t>قدم في ترتيبهم الزمني</a:t>
            </a:r>
            <a:endParaRPr lang="en-US" sz="4000" b="1" dirty="0">
              <a:solidFill>
                <a:schemeClr val="bg1"/>
              </a:solidFill>
              <a:latin typeface="Helvetica" charset="0"/>
              <a:cs typeface="+mj-cs"/>
            </a:endParaRPr>
          </a:p>
        </p:txBody>
      </p:sp>
      <p:sp>
        <p:nvSpPr>
          <p:cNvPr id="1224905" name="Rectangle 201"/>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Black" charset="0"/>
              </a:rPr>
              <a:t> </a:t>
            </a:r>
            <a:endParaRPr lang="en-US" b="1" u="sng">
              <a:solidFill>
                <a:schemeClr val="bg1"/>
              </a:solidFill>
              <a:latin typeface="Arial Black" charset="0"/>
            </a:endParaRPr>
          </a:p>
        </p:txBody>
      </p:sp>
      <p:sp>
        <p:nvSpPr>
          <p:cNvPr id="1224917" name="AutoShape 213"/>
          <p:cNvSpPr>
            <a:spLocks noChangeArrowheads="1"/>
          </p:cNvSpPr>
          <p:nvPr/>
        </p:nvSpPr>
        <p:spPr bwMode="auto">
          <a:xfrm>
            <a:off x="5819775" y="4492625"/>
            <a:ext cx="3749675" cy="2066925"/>
          </a:xfrm>
          <a:prstGeom prst="roundRect">
            <a:avLst>
              <a:gd name="adj" fmla="val 16667"/>
            </a:avLst>
          </a:prstGeom>
          <a:noFill/>
          <a:ln w="98425">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ctr">
              <a:defRPr/>
            </a:pPr>
            <a:endParaRPr lang="en-US" sz="1800" i="1"/>
          </a:p>
          <a:p>
            <a:pPr algn="ctr">
              <a:defRPr/>
            </a:pPr>
            <a:endParaRPr lang="en-US" sz="1800" i="1"/>
          </a:p>
        </p:txBody>
      </p:sp>
      <p:sp>
        <p:nvSpPr>
          <p:cNvPr id="170139" name="Text Box 214"/>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170140" name="Group 215"/>
          <p:cNvGrpSpPr>
            <a:grpSpLocks/>
          </p:cNvGrpSpPr>
          <p:nvPr/>
        </p:nvGrpSpPr>
        <p:grpSpPr bwMode="auto">
          <a:xfrm>
            <a:off x="1800225" y="6081713"/>
            <a:ext cx="1143000" cy="279400"/>
            <a:chOff x="2836" y="3844"/>
            <a:chExt cx="720" cy="176"/>
          </a:xfrm>
        </p:grpSpPr>
        <p:sp>
          <p:nvSpPr>
            <p:cNvPr id="170159" name="Rectangle 216"/>
            <p:cNvSpPr>
              <a:spLocks noChangeArrowheads="1"/>
            </p:cNvSpPr>
            <p:nvPr/>
          </p:nvSpPr>
          <p:spPr bwMode="auto">
            <a:xfrm>
              <a:off x="2836" y="3904"/>
              <a:ext cx="12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grpSp>
          <p:nvGrpSpPr>
            <p:cNvPr id="170160" name="Group 217"/>
            <p:cNvGrpSpPr>
              <a:grpSpLocks/>
            </p:cNvGrpSpPr>
            <p:nvPr/>
          </p:nvGrpSpPr>
          <p:grpSpPr bwMode="auto">
            <a:xfrm>
              <a:off x="2948" y="3844"/>
              <a:ext cx="608" cy="176"/>
              <a:chOff x="2948" y="3904"/>
              <a:chExt cx="608" cy="176"/>
            </a:xfrm>
          </p:grpSpPr>
          <p:sp>
            <p:nvSpPr>
              <p:cNvPr id="170161" name="Rectangle 218"/>
              <p:cNvSpPr>
                <a:spLocks noChangeArrowheads="1"/>
              </p:cNvSpPr>
              <p:nvPr/>
            </p:nvSpPr>
            <p:spPr bwMode="auto">
              <a:xfrm>
                <a:off x="2948" y="3904"/>
                <a:ext cx="12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TO </a:t>
                </a:r>
                <a:endParaRPr lang="en-US">
                  <a:latin typeface="Helvetica" charset="0"/>
                </a:endParaRPr>
              </a:p>
            </p:txBody>
          </p:sp>
          <p:sp>
            <p:nvSpPr>
              <p:cNvPr id="170162" name="Rectangle 219"/>
              <p:cNvSpPr>
                <a:spLocks noChangeArrowheads="1"/>
              </p:cNvSpPr>
              <p:nvPr/>
            </p:nvSpPr>
            <p:spPr bwMode="auto">
              <a:xfrm>
                <a:off x="3060" y="3904"/>
                <a:ext cx="24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JUDAH</a:t>
                </a:r>
                <a:endParaRPr lang="en-US">
                  <a:latin typeface="Helvetica" charset="0"/>
                </a:endParaRPr>
              </a:p>
            </p:txBody>
          </p:sp>
          <p:sp>
            <p:nvSpPr>
              <p:cNvPr id="170163" name="Rectangle 220"/>
              <p:cNvSpPr>
                <a:spLocks noChangeArrowheads="1"/>
              </p:cNvSpPr>
              <p:nvPr/>
            </p:nvSpPr>
            <p:spPr bwMode="auto">
              <a:xfrm>
                <a:off x="2981" y="3994"/>
                <a:ext cx="252"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a:t>
                </a:r>
                <a:r>
                  <a:rPr lang="en-US" sz="900" b="1" u="sng">
                    <a:solidFill>
                      <a:srgbClr val="000000"/>
                    </a:solidFill>
                    <a:latin typeface="Helvetica" charset="0"/>
                  </a:rPr>
                  <a:t>IN</a:t>
                </a:r>
                <a:endParaRPr lang="en-US">
                  <a:latin typeface="Helvetica" charset="0"/>
                </a:endParaRPr>
              </a:p>
            </p:txBody>
          </p:sp>
          <p:sp>
            <p:nvSpPr>
              <p:cNvPr id="170164" name="Rectangle 221"/>
              <p:cNvSpPr>
                <a:spLocks noChangeArrowheads="1"/>
              </p:cNvSpPr>
              <p:nvPr/>
            </p:nvSpPr>
            <p:spPr bwMode="auto">
              <a:xfrm>
                <a:off x="3216" y="3994"/>
                <a:ext cx="34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Helvetica" charset="0"/>
                  </a:rPr>
                  <a:t>  RETURN</a:t>
                </a:r>
                <a:endParaRPr lang="en-US">
                  <a:latin typeface="Helvetica" charset="0"/>
                </a:endParaRPr>
              </a:p>
            </p:txBody>
          </p:sp>
        </p:grpSp>
      </p:grpSp>
      <p:sp>
        <p:nvSpPr>
          <p:cNvPr id="170141" name="Rectangle 222"/>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70143" name="Text Box 223"/>
          <p:cNvSpPr txBox="1">
            <a:spLocks noChangeArrowheads="1"/>
          </p:cNvSpPr>
          <p:nvPr/>
        </p:nvSpPr>
        <p:spPr bwMode="auto">
          <a:xfrm>
            <a:off x="9015413" y="751998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82</a:t>
            </a:r>
          </a:p>
        </p:txBody>
      </p:sp>
      <p:sp>
        <p:nvSpPr>
          <p:cNvPr id="170144" name="Text Box 224"/>
          <p:cNvSpPr txBox="1">
            <a:spLocks noChangeArrowheads="1"/>
          </p:cNvSpPr>
          <p:nvPr/>
        </p:nvSpPr>
        <p:spPr bwMode="auto">
          <a:xfrm>
            <a:off x="8531225" y="7516813"/>
            <a:ext cx="6588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9.6.07.</a:t>
            </a:r>
          </a:p>
        </p:txBody>
      </p:sp>
      <p:grpSp>
        <p:nvGrpSpPr>
          <p:cNvPr id="170145" name="Group 204"/>
          <p:cNvGrpSpPr>
            <a:grpSpLocks/>
          </p:cNvGrpSpPr>
          <p:nvPr/>
        </p:nvGrpSpPr>
        <p:grpSpPr bwMode="auto">
          <a:xfrm>
            <a:off x="2766518" y="2903537"/>
            <a:ext cx="401891" cy="889001"/>
            <a:chOff x="6046785" y="2946409"/>
            <a:chExt cx="1044576" cy="1682740"/>
          </a:xfrm>
        </p:grpSpPr>
        <p:grpSp>
          <p:nvGrpSpPr>
            <p:cNvPr id="170147" name="Group 85"/>
            <p:cNvGrpSpPr>
              <a:grpSpLocks/>
            </p:cNvGrpSpPr>
            <p:nvPr/>
          </p:nvGrpSpPr>
          <p:grpSpPr bwMode="auto">
            <a:xfrm>
              <a:off x="6153150" y="3681413"/>
              <a:ext cx="901700" cy="947736"/>
              <a:chOff x="1557" y="1007"/>
              <a:chExt cx="2105" cy="1949"/>
            </a:xfrm>
          </p:grpSpPr>
          <p:grpSp>
            <p:nvGrpSpPr>
              <p:cNvPr id="170151" name="Group 87"/>
              <p:cNvGrpSpPr>
                <a:grpSpLocks/>
              </p:cNvGrpSpPr>
              <p:nvPr/>
            </p:nvGrpSpPr>
            <p:grpSpPr bwMode="auto">
              <a:xfrm>
                <a:off x="1557" y="1209"/>
                <a:ext cx="2105" cy="1421"/>
                <a:chOff x="578" y="2316"/>
                <a:chExt cx="2105" cy="1421"/>
              </a:xfrm>
            </p:grpSpPr>
            <p:sp>
              <p:nvSpPr>
                <p:cNvPr id="17015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7015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17015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7015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7015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7015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7015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170148" name="Group 98"/>
            <p:cNvGrpSpPr>
              <a:grpSpLocks/>
            </p:cNvGrpSpPr>
            <p:nvPr/>
          </p:nvGrpSpPr>
          <p:grpSpPr bwMode="auto">
            <a:xfrm>
              <a:off x="6046785" y="2946409"/>
              <a:ext cx="1044576" cy="1433519"/>
              <a:chOff x="3833" y="1840"/>
              <a:chExt cx="658" cy="903"/>
            </a:xfrm>
          </p:grpSpPr>
          <p:sp>
            <p:nvSpPr>
              <p:cNvPr id="208" name="Rectangle 96"/>
              <p:cNvSpPr>
                <a:spLocks noChangeArrowheads="1"/>
              </p:cNvSpPr>
              <p:nvPr/>
            </p:nvSpPr>
            <p:spPr bwMode="auto">
              <a:xfrm>
                <a:off x="3930" y="1840"/>
                <a:ext cx="112"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209" name="Rectangle 97"/>
              <p:cNvSpPr>
                <a:spLocks noChangeArrowheads="1"/>
              </p:cNvSpPr>
              <p:nvPr/>
            </p:nvSpPr>
            <p:spPr bwMode="auto">
              <a:xfrm>
                <a:off x="3833" y="2381"/>
                <a:ext cx="658" cy="36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1400" i="1" dirty="0">
                    <a:solidFill>
                      <a:srgbClr val="000000"/>
                    </a:solidFill>
                    <a:latin typeface="Kosher-Normal" charset="0"/>
                  </a:rPr>
                  <a:t>NC</a:t>
                </a:r>
                <a:endParaRPr lang="en-US" sz="1100" i="1" dirty="0">
                  <a:solidFill>
                    <a:srgbClr val="000000"/>
                  </a:solidFill>
                  <a:latin typeface="Helvetica" charset="0"/>
                </a:endParaRPr>
              </a:p>
            </p:txBody>
          </p:sp>
        </p:grpSp>
      </p:grpSp>
      <p:grpSp>
        <p:nvGrpSpPr>
          <p:cNvPr id="210" name="Group 396"/>
          <p:cNvGrpSpPr>
            <a:grpSpLocks/>
          </p:cNvGrpSpPr>
          <p:nvPr/>
        </p:nvGrpSpPr>
        <p:grpSpPr bwMode="auto">
          <a:xfrm>
            <a:off x="122238" y="679450"/>
            <a:ext cx="1416050" cy="6022975"/>
            <a:chOff x="38" y="450"/>
            <a:chExt cx="892" cy="3794"/>
          </a:xfrm>
        </p:grpSpPr>
        <p:sp>
          <p:nvSpPr>
            <p:cNvPr id="211"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يهوذا:يتناقص</a:t>
              </a:r>
              <a:endParaRPr lang="en-US" sz="1800" b="1" i="1" u="sng" dirty="0">
                <a:solidFill>
                  <a:srgbClr val="000000"/>
                </a:solidFill>
                <a:latin typeface="Helvetica" charset="0"/>
                <a:ea typeface="+mn-ea"/>
                <a:cs typeface="+mj-cs"/>
              </a:endParaRPr>
            </a:p>
          </p:txBody>
        </p:sp>
        <p:sp>
          <p:nvSpPr>
            <p:cNvPr id="212"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يهوذا:إرجاع</a:t>
              </a:r>
              <a:endParaRPr lang="en-US" sz="1800" b="1" i="1" u="sng" dirty="0">
                <a:solidFill>
                  <a:srgbClr val="000000"/>
                </a:solidFill>
                <a:latin typeface="Helvetica" charset="0"/>
                <a:ea typeface="+mn-ea"/>
                <a:cs typeface="+mj-cs"/>
              </a:endParaRPr>
            </a:p>
          </p:txBody>
        </p:sp>
        <p:sp>
          <p:nvSpPr>
            <p:cNvPr id="213"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إسرائيل:(ن) فقط</a:t>
              </a:r>
              <a:endParaRPr lang="en-US" sz="1800" b="1" i="1" u="sng" dirty="0">
                <a:solidFill>
                  <a:srgbClr val="000000"/>
                </a:solidFill>
                <a:latin typeface="Helvetica" charset="0"/>
                <a:ea typeface="+mn-ea"/>
                <a:cs typeface="+mj-cs"/>
              </a:endParaRPr>
            </a:p>
          </p:txBody>
        </p:sp>
        <p:sp>
          <p:nvSpPr>
            <p:cNvPr id="214"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يهوذا:أزمة</a:t>
              </a:r>
              <a:endParaRPr lang="en-US" sz="1800" b="1" i="1" u="sng" dirty="0">
                <a:solidFill>
                  <a:srgbClr val="000000"/>
                </a:solidFill>
                <a:latin typeface="Helvetica" charset="0"/>
                <a:ea typeface="+mn-ea"/>
                <a:cs typeface="+mj-cs"/>
              </a:endParaRPr>
            </a:p>
          </p:txBody>
        </p:sp>
        <p:sp>
          <p:nvSpPr>
            <p:cNvPr id="215"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يهوذا:أسير</a:t>
              </a:r>
              <a:endParaRPr lang="en-US" sz="1800" b="1" i="1" u="sng" dirty="0">
                <a:solidFill>
                  <a:srgbClr val="000000"/>
                </a:solidFill>
                <a:latin typeface="Helvetica" charset="0"/>
                <a:ea typeface="+mn-ea"/>
                <a:cs typeface="+mj-cs"/>
              </a:endParaRPr>
            </a:p>
          </p:txBody>
        </p:sp>
      </p:grpSp>
      <p:sp>
        <p:nvSpPr>
          <p:cNvPr id="216" name="Rectangle 448"/>
          <p:cNvSpPr>
            <a:spLocks noChangeArrowheads="1"/>
          </p:cNvSpPr>
          <p:nvPr/>
        </p:nvSpPr>
        <p:spPr bwMode="auto">
          <a:xfrm>
            <a:off x="2046288" y="1217690"/>
            <a:ext cx="700513"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en-US" b="1">
                <a:latin typeface="Arial" charset="0"/>
                <a:cs typeface="+mj-cs"/>
              </a:rPr>
              <a:t>(Nineveh)</a:t>
            </a:r>
            <a:endParaRPr lang="en-US">
              <a:latin typeface="Arial" charset="0"/>
              <a:cs typeface="+mj-cs"/>
            </a:endParaRPr>
          </a:p>
        </p:txBody>
      </p:sp>
      <p:sp>
        <p:nvSpPr>
          <p:cNvPr id="217" name="Rectangle 449"/>
          <p:cNvSpPr>
            <a:spLocks noChangeArrowheads="1"/>
          </p:cNvSpPr>
          <p:nvPr/>
        </p:nvSpPr>
        <p:spPr bwMode="auto">
          <a:xfrm>
            <a:off x="1916113" y="2735340"/>
            <a:ext cx="54983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عوبيديا</a:t>
            </a:r>
            <a:endParaRPr lang="en-US" sz="1600" dirty="0">
              <a:latin typeface="Helvetica" charset="0"/>
              <a:cs typeface="+mj-cs"/>
            </a:endParaRPr>
          </a:p>
        </p:txBody>
      </p:sp>
      <p:sp>
        <p:nvSpPr>
          <p:cNvPr id="218" name="Rectangle 450"/>
          <p:cNvSpPr>
            <a:spLocks noChangeArrowheads="1"/>
          </p:cNvSpPr>
          <p:nvPr/>
        </p:nvSpPr>
        <p:spPr bwMode="auto">
          <a:xfrm>
            <a:off x="2117725" y="1884440"/>
            <a:ext cx="5001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اشعياء</a:t>
            </a:r>
            <a:endParaRPr lang="en-US" sz="1800" dirty="0">
              <a:latin typeface="Helvetica" charset="0"/>
              <a:cs typeface="+mj-cs"/>
            </a:endParaRPr>
          </a:p>
        </p:txBody>
      </p:sp>
      <p:sp>
        <p:nvSpPr>
          <p:cNvPr id="219" name="Rectangle 451"/>
          <p:cNvSpPr>
            <a:spLocks noChangeArrowheads="1"/>
          </p:cNvSpPr>
          <p:nvPr/>
        </p:nvSpPr>
        <p:spPr bwMode="auto">
          <a:xfrm>
            <a:off x="2078038" y="2490865"/>
            <a:ext cx="33342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ميخا</a:t>
            </a:r>
            <a:endParaRPr lang="en-US" sz="1800" dirty="0">
              <a:latin typeface="Helvetica" charset="0"/>
              <a:cs typeface="+mj-cs"/>
            </a:endParaRPr>
          </a:p>
        </p:txBody>
      </p:sp>
      <p:sp>
        <p:nvSpPr>
          <p:cNvPr id="220" name="Rectangle 452"/>
          <p:cNvSpPr>
            <a:spLocks noChangeArrowheads="1"/>
          </p:cNvSpPr>
          <p:nvPr/>
        </p:nvSpPr>
        <p:spPr bwMode="auto">
          <a:xfrm>
            <a:off x="2189163" y="2171777"/>
            <a:ext cx="39594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يوئيل</a:t>
            </a:r>
            <a:endParaRPr lang="en-US" sz="1800" dirty="0">
              <a:latin typeface="Helvetica" charset="0"/>
              <a:cs typeface="+mj-cs"/>
            </a:endParaRPr>
          </a:p>
        </p:txBody>
      </p:sp>
      <p:sp>
        <p:nvSpPr>
          <p:cNvPr id="221" name="Rectangle 453"/>
          <p:cNvSpPr>
            <a:spLocks noChangeArrowheads="1"/>
          </p:cNvSpPr>
          <p:nvPr/>
        </p:nvSpPr>
        <p:spPr bwMode="auto">
          <a:xfrm>
            <a:off x="1966913" y="3467177"/>
            <a:ext cx="302968"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Helvetica" charset="0"/>
                <a:cs typeface="+mj-cs"/>
              </a:rPr>
              <a:t>ارميا</a:t>
            </a:r>
            <a:endParaRPr lang="en-US" sz="1400" dirty="0">
              <a:latin typeface="Helvetica" charset="0"/>
              <a:cs typeface="+mj-cs"/>
            </a:endParaRPr>
          </a:p>
        </p:txBody>
      </p:sp>
      <p:sp>
        <p:nvSpPr>
          <p:cNvPr id="222" name="Rectangle 454"/>
          <p:cNvSpPr>
            <a:spLocks noChangeArrowheads="1"/>
          </p:cNvSpPr>
          <p:nvPr/>
        </p:nvSpPr>
        <p:spPr bwMode="auto">
          <a:xfrm>
            <a:off x="1820863" y="4099002"/>
            <a:ext cx="50334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حبقوق</a:t>
            </a:r>
            <a:endParaRPr lang="en-US" sz="1800" dirty="0">
              <a:latin typeface="Helvetica" charset="0"/>
              <a:cs typeface="+mj-cs"/>
            </a:endParaRPr>
          </a:p>
        </p:txBody>
      </p:sp>
      <p:sp>
        <p:nvSpPr>
          <p:cNvPr id="223"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Helvetica" charset="0"/>
                <a:cs typeface="+mj-cs"/>
              </a:rPr>
              <a:t>ناحوم</a:t>
            </a:r>
            <a:endParaRPr lang="en-US" sz="1800" b="1" dirty="0">
              <a:latin typeface="Helvetica" charset="0"/>
              <a:cs typeface="+mj-cs"/>
            </a:endParaRPr>
          </a:p>
        </p:txBody>
      </p:sp>
      <p:sp>
        <p:nvSpPr>
          <p:cNvPr id="224" name="Rectangle 457"/>
          <p:cNvSpPr>
            <a:spLocks noChangeArrowheads="1"/>
          </p:cNvSpPr>
          <p:nvPr/>
        </p:nvSpPr>
        <p:spPr bwMode="auto">
          <a:xfrm>
            <a:off x="2162175" y="511252"/>
            <a:ext cx="58830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charset="0"/>
                <a:cs typeface="+mj-cs"/>
              </a:rPr>
              <a:t>عاموس</a:t>
            </a:r>
            <a:endParaRPr lang="en-US" sz="1800" dirty="0">
              <a:latin typeface="Arial" charset="0"/>
              <a:cs typeface="+mj-cs"/>
            </a:endParaRPr>
          </a:p>
        </p:txBody>
      </p:sp>
      <p:sp>
        <p:nvSpPr>
          <p:cNvPr id="225" name="Rectangle 458"/>
          <p:cNvSpPr>
            <a:spLocks noChangeArrowheads="1"/>
          </p:cNvSpPr>
          <p:nvPr/>
        </p:nvSpPr>
        <p:spPr bwMode="auto">
          <a:xfrm>
            <a:off x="2044700" y="801765"/>
            <a:ext cx="46326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latin typeface="Arial" charset="0"/>
                <a:cs typeface="+mj-cs"/>
              </a:rPr>
              <a:t>هوشع</a:t>
            </a:r>
            <a:endParaRPr lang="en-US" sz="1800" dirty="0">
              <a:latin typeface="Arial" charset="0"/>
              <a:cs typeface="+mj-cs"/>
            </a:endParaRPr>
          </a:p>
        </p:txBody>
      </p:sp>
      <p:sp>
        <p:nvSpPr>
          <p:cNvPr id="226"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حزقيال</a:t>
            </a:r>
            <a:endParaRPr lang="en-US" sz="1800" dirty="0">
              <a:latin typeface="Helvetica" charset="0"/>
              <a:cs typeface="+mj-cs"/>
            </a:endParaRPr>
          </a:p>
        </p:txBody>
      </p:sp>
      <p:sp>
        <p:nvSpPr>
          <p:cNvPr id="227"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دانيال</a:t>
            </a:r>
            <a:endParaRPr lang="en-US" sz="1800" dirty="0">
              <a:latin typeface="Helvetica" charset="0"/>
              <a:cs typeface="+mj-cs"/>
            </a:endParaRPr>
          </a:p>
        </p:txBody>
      </p:sp>
      <p:sp>
        <p:nvSpPr>
          <p:cNvPr id="228"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حجي</a:t>
            </a:r>
            <a:endParaRPr lang="en-US" sz="1800" dirty="0">
              <a:latin typeface="Helvetica" charset="0"/>
              <a:cs typeface="+mj-cs"/>
            </a:endParaRPr>
          </a:p>
        </p:txBody>
      </p:sp>
      <p:sp>
        <p:nvSpPr>
          <p:cNvPr id="229"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ملاخي</a:t>
            </a:r>
            <a:endParaRPr lang="en-US" sz="1800" dirty="0">
              <a:latin typeface="Helvetica" charset="0"/>
              <a:cs typeface="+mj-cs"/>
            </a:endParaRPr>
          </a:p>
        </p:txBody>
      </p:sp>
      <p:sp>
        <p:nvSpPr>
          <p:cNvPr id="230"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Helvetica" charset="0"/>
                <a:cs typeface="+mj-cs"/>
              </a:rPr>
              <a:t>صفنيا</a:t>
            </a:r>
            <a:endParaRPr lang="en-US" sz="1800" b="1" dirty="0">
              <a:latin typeface="Helvetica" charset="0"/>
              <a:cs typeface="+mj-cs"/>
            </a:endParaRPr>
          </a:p>
        </p:txBody>
      </p:sp>
      <p:sp>
        <p:nvSpPr>
          <p:cNvPr id="231"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cs typeface="+mj-cs"/>
            </a:endParaRPr>
          </a:p>
        </p:txBody>
      </p:sp>
      <p:sp>
        <p:nvSpPr>
          <p:cNvPr id="232"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cs typeface="+mj-cs"/>
            </a:endParaRPr>
          </a:p>
        </p:txBody>
      </p:sp>
      <p:sp>
        <p:nvSpPr>
          <p:cNvPr id="233" name="Rectangle 485"/>
          <p:cNvSpPr>
            <a:spLocks noChangeArrowheads="1"/>
          </p:cNvSpPr>
          <p:nvPr/>
        </p:nvSpPr>
        <p:spPr bwMode="auto">
          <a:xfrm>
            <a:off x="1735138" y="3792615"/>
            <a:ext cx="787075"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Helvetica" charset="0"/>
                <a:cs typeface="+mj-cs"/>
              </a:rPr>
              <a:t>مراثي ارميا</a:t>
            </a:r>
            <a:endParaRPr lang="en-US" sz="1600" dirty="0">
              <a:latin typeface="Helvetica" charset="0"/>
              <a:cs typeface="+mj-cs"/>
            </a:endParaRPr>
          </a:p>
        </p:txBody>
      </p:sp>
      <p:sp>
        <p:nvSpPr>
          <p:cNvPr id="235"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Helvetica" charset="0"/>
                <a:cs typeface="+mj-cs"/>
              </a:rPr>
              <a:t>غير مستقر</a:t>
            </a:r>
            <a:endParaRPr lang="en-US" sz="3600" b="1" dirty="0">
              <a:solidFill>
                <a:srgbClr val="FFEA18"/>
              </a:solidFill>
              <a:latin typeface="Helvetica" charset="0"/>
              <a:cs typeface="+mj-cs"/>
            </a:endParaRPr>
          </a:p>
        </p:txBody>
      </p:sp>
      <p:grpSp>
        <p:nvGrpSpPr>
          <p:cNvPr id="236" name="Group 435"/>
          <p:cNvGrpSpPr>
            <a:grpSpLocks/>
          </p:cNvGrpSpPr>
          <p:nvPr/>
        </p:nvGrpSpPr>
        <p:grpSpPr bwMode="auto">
          <a:xfrm>
            <a:off x="5092700" y="2758932"/>
            <a:ext cx="4700587" cy="1204912"/>
            <a:chOff x="3187" y="1571"/>
            <a:chExt cx="2961" cy="759"/>
          </a:xfrm>
        </p:grpSpPr>
        <p:sp>
          <p:nvSpPr>
            <p:cNvPr id="237"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Helvetica" charset="0"/>
                  <a:cs typeface="+mj-cs"/>
                </a:rPr>
                <a:t>الأنبياء</a:t>
              </a:r>
              <a:endParaRPr lang="en-US" sz="3600" b="1" dirty="0">
                <a:solidFill>
                  <a:srgbClr val="FFEA18"/>
                </a:solidFill>
                <a:latin typeface="Helvetica" charset="0"/>
                <a:cs typeface="+mj-cs"/>
              </a:endParaRPr>
            </a:p>
          </p:txBody>
        </p:sp>
        <p:sp>
          <p:nvSpPr>
            <p:cNvPr id="238"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Helvetica" charset="0"/>
                  <a:cs typeface="+mj-cs"/>
                </a:rPr>
                <a:t>ال </a:t>
              </a:r>
              <a:r>
                <a:rPr lang="ar-JO" sz="2800" b="1" dirty="0">
                  <a:solidFill>
                    <a:srgbClr val="FFEA18"/>
                  </a:solidFill>
                  <a:latin typeface="Arial" panose="020B0604020202020204" pitchFamily="34" charset="0"/>
                  <a:cs typeface="+mj-cs"/>
                </a:rPr>
                <a:t>١۷</a:t>
              </a:r>
              <a:r>
                <a:rPr lang="ar-JO" sz="2800" b="1" dirty="0">
                  <a:solidFill>
                    <a:srgbClr val="FFEA18"/>
                  </a:solidFill>
                  <a:latin typeface="Helvetica" charset="0"/>
                  <a:cs typeface="+mj-cs"/>
                </a:rPr>
                <a:t> اسفار</a:t>
              </a:r>
              <a:endParaRPr lang="en-US" sz="2800" b="1" dirty="0">
                <a:solidFill>
                  <a:srgbClr val="FFEA18"/>
                </a:solidFill>
                <a:latin typeface="Helvetica" charset="0"/>
                <a:cs typeface="+mj-cs"/>
              </a:endParaRPr>
            </a:p>
          </p:txBody>
        </p:sp>
      </p:grpSp>
      <p:pic>
        <p:nvPicPr>
          <p:cNvPr id="207" name="Picture 206">
            <a:extLst>
              <a:ext uri="{FF2B5EF4-FFF2-40B4-BE49-F238E27FC236}">
                <a16:creationId xmlns:a16="http://schemas.microsoft.com/office/drawing/2014/main" id="{089954F3-E1A6-779B-06AA-525031F70B91}"/>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239" name="Rectangle 291">
            <a:extLst>
              <a:ext uri="{FF2B5EF4-FFF2-40B4-BE49-F238E27FC236}">
                <a16:creationId xmlns:a16="http://schemas.microsoft.com/office/drawing/2014/main" id="{18CBDE66-D79C-FD3B-1D1B-13D22105BE6A}"/>
              </a:ext>
            </a:extLst>
          </p:cNvPr>
          <p:cNvSpPr>
            <a:spLocks noChangeArrowheads="1"/>
          </p:cNvSpPr>
          <p:nvPr/>
        </p:nvSpPr>
        <p:spPr bwMode="auto">
          <a:xfrm>
            <a:off x="6430963" y="584200"/>
            <a:ext cx="3282950" cy="46217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i="1" dirty="0">
                <a:solidFill>
                  <a:schemeClr val="bg1"/>
                </a:solidFill>
                <a:latin typeface="Arial" charset="0"/>
                <a:cs typeface="+mj-cs"/>
              </a:rPr>
              <a:t>إعداد الكتب: اصطفاف العهد القديم</a:t>
            </a:r>
            <a:endParaRPr lang="en-US" sz="2200" b="1" u="sng" dirty="0">
              <a:solidFill>
                <a:schemeClr val="bg1"/>
              </a:solidFill>
              <a:latin typeface="Arial" charset="0"/>
              <a:cs typeface="+mj-cs"/>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24917"/>
                                        </p:tgtEl>
                                        <p:attrNameLst>
                                          <p:attrName>style.visibility</p:attrName>
                                        </p:attrNameLst>
                                      </p:cBhvr>
                                      <p:to>
                                        <p:strVal val="visible"/>
                                      </p:to>
                                    </p:set>
                                    <p:anim calcmode="lin" valueType="num">
                                      <p:cBhvr>
                                        <p:cTn id="7" dur="500" fill="hold"/>
                                        <p:tgtEl>
                                          <p:spTgt spid="1224917"/>
                                        </p:tgtEl>
                                        <p:attrNameLst>
                                          <p:attrName>ppt_w</p:attrName>
                                        </p:attrNameLst>
                                      </p:cBhvr>
                                      <p:tavLst>
                                        <p:tav tm="0">
                                          <p:val>
                                            <p:fltVal val="0"/>
                                          </p:val>
                                        </p:tav>
                                        <p:tav tm="100000">
                                          <p:val>
                                            <p:strVal val="#ppt_w"/>
                                          </p:val>
                                        </p:tav>
                                      </p:tavLst>
                                    </p:anim>
                                    <p:anim calcmode="lin" valueType="num">
                                      <p:cBhvr>
                                        <p:cTn id="8" dur="500" fill="hold"/>
                                        <p:tgtEl>
                                          <p:spTgt spid="1224917"/>
                                        </p:tgtEl>
                                        <p:attrNameLst>
                                          <p:attrName>ppt_h</p:attrName>
                                        </p:attrNameLst>
                                      </p:cBhvr>
                                      <p:tavLst>
                                        <p:tav tm="0">
                                          <p:val>
                                            <p:fltVal val="0"/>
                                          </p:val>
                                        </p:tav>
                                        <p:tav tm="100000">
                                          <p:val>
                                            <p:strVal val="#ppt_h"/>
                                          </p:val>
                                        </p:tav>
                                      </p:tavLst>
                                    </p:anim>
                                    <p:anim calcmode="lin" valueType="num">
                                      <p:cBhvr>
                                        <p:cTn id="9" dur="500" fill="hold"/>
                                        <p:tgtEl>
                                          <p:spTgt spid="1224917"/>
                                        </p:tgtEl>
                                        <p:attrNameLst>
                                          <p:attrName>ppt_x</p:attrName>
                                        </p:attrNameLst>
                                      </p:cBhvr>
                                      <p:tavLst>
                                        <p:tav tm="0">
                                          <p:val>
                                            <p:fltVal val="0.5"/>
                                          </p:val>
                                        </p:tav>
                                        <p:tav tm="100000">
                                          <p:val>
                                            <p:strVal val="#ppt_x"/>
                                          </p:val>
                                        </p:tav>
                                      </p:tavLst>
                                    </p:anim>
                                    <p:anim calcmode="lin" valueType="num">
                                      <p:cBhvr>
                                        <p:cTn id="10" dur="500" fill="hold"/>
                                        <p:tgtEl>
                                          <p:spTgt spid="12249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917" grpId="0" animBg="1"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AutoShape 239"/>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4" name="Rectangle 240"/>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5" name="Rectangle 241"/>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6" name="Rectangle 242"/>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7" name="AutoShape 243"/>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8" name="AutoShape 244"/>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9" name="AutoShape 245"/>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40" name="AutoShape 246"/>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41" name="AutoShape 247"/>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42" name="Rectangle 248"/>
          <p:cNvSpPr>
            <a:spLocks noChangeArrowheads="1"/>
          </p:cNvSpPr>
          <p:nvPr/>
        </p:nvSpPr>
        <p:spPr bwMode="auto">
          <a:xfrm>
            <a:off x="2757488" y="629602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43" name="Rectangle 249"/>
          <p:cNvSpPr>
            <a:spLocks noChangeArrowheads="1"/>
          </p:cNvSpPr>
          <p:nvPr/>
        </p:nvSpPr>
        <p:spPr bwMode="auto">
          <a:xfrm>
            <a:off x="2903538" y="623887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044" name="Group 250"/>
          <p:cNvGrpSpPr>
            <a:grpSpLocks/>
          </p:cNvGrpSpPr>
          <p:nvPr/>
        </p:nvGrpSpPr>
        <p:grpSpPr bwMode="auto">
          <a:xfrm>
            <a:off x="2643188" y="6437313"/>
            <a:ext cx="984250" cy="174625"/>
            <a:chOff x="2913" y="1215"/>
            <a:chExt cx="620" cy="110"/>
          </a:xfrm>
        </p:grpSpPr>
        <p:sp>
          <p:nvSpPr>
            <p:cNvPr id="172269" name="Rectangle 251"/>
            <p:cNvSpPr>
              <a:spLocks noChangeArrowheads="1"/>
            </p:cNvSpPr>
            <p:nvPr/>
          </p:nvSpPr>
          <p:spPr bwMode="auto">
            <a:xfrm>
              <a:off x="2913" y="1219"/>
              <a:ext cx="236"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70" name="Rectangle 252"/>
            <p:cNvSpPr>
              <a:spLocks noChangeArrowheads="1"/>
            </p:cNvSpPr>
            <p:nvPr/>
          </p:nvSpPr>
          <p:spPr bwMode="auto">
            <a:xfrm>
              <a:off x="3106" y="1215"/>
              <a:ext cx="42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RETURN</a:t>
              </a:r>
              <a:r>
                <a:rPr kumimoji="0" lang="en-US" sz="1000" b="1" i="0" u="sng"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045" name="Rectangle 253"/>
          <p:cNvSpPr>
            <a:spLocks noChangeArrowheads="1"/>
          </p:cNvSpPr>
          <p:nvPr/>
        </p:nvSpPr>
        <p:spPr bwMode="auto">
          <a:xfrm>
            <a:off x="4203700" y="1109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72046" name="Rectangle 254"/>
          <p:cNvSpPr>
            <a:spLocks noChangeArrowheads="1"/>
          </p:cNvSpPr>
          <p:nvPr/>
        </p:nvSpPr>
        <p:spPr bwMode="auto">
          <a:xfrm>
            <a:off x="4205288" y="53975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72047" name="Rectangle 255"/>
          <p:cNvSpPr>
            <a:spLocks noChangeArrowheads="1"/>
          </p:cNvSpPr>
          <p:nvPr/>
        </p:nvSpPr>
        <p:spPr bwMode="auto">
          <a:xfrm>
            <a:off x="4214813" y="37766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102080" name="Rectangle 256"/>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cs typeface="+mn-cs"/>
              </a:rPr>
              <a:t>(S)</a:t>
            </a:r>
          </a:p>
        </p:txBody>
      </p:sp>
      <p:sp>
        <p:nvSpPr>
          <p:cNvPr id="172049" name="Line 257"/>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0" name="Line 258"/>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1" name="Line 262"/>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2" name="Line 264"/>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3" name="Rectangle 276"/>
          <p:cNvSpPr>
            <a:spLocks noChangeArrowheads="1"/>
          </p:cNvSpPr>
          <p:nvPr/>
        </p:nvSpPr>
        <p:spPr bwMode="auto">
          <a:xfrm>
            <a:off x="2559050" y="5400675"/>
            <a:ext cx="34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54" name="Line 277"/>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5" name="Line 278"/>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6" name="Rectangle 279"/>
          <p:cNvSpPr>
            <a:spLocks noChangeArrowheads="1"/>
          </p:cNvSpPr>
          <p:nvPr/>
        </p:nvSpPr>
        <p:spPr bwMode="auto">
          <a:xfrm>
            <a:off x="2860675" y="2608263"/>
            <a:ext cx="225425" cy="122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57" name="Rectangle 280"/>
          <p:cNvSpPr>
            <a:spLocks noChangeArrowheads="1"/>
          </p:cNvSpPr>
          <p:nvPr/>
        </p:nvSpPr>
        <p:spPr bwMode="auto">
          <a:xfrm>
            <a:off x="4518025" y="1831975"/>
            <a:ext cx="106363"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58" name="Rectangle 281"/>
          <p:cNvSpPr>
            <a:spLocks noChangeArrowheads="1"/>
          </p:cNvSpPr>
          <p:nvPr/>
        </p:nvSpPr>
        <p:spPr bwMode="auto">
          <a:xfrm>
            <a:off x="2941638" y="4170363"/>
            <a:ext cx="366712" cy="122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59" name="Rectangle 282"/>
          <p:cNvSpPr>
            <a:spLocks noChangeArrowheads="1"/>
          </p:cNvSpPr>
          <p:nvPr/>
        </p:nvSpPr>
        <p:spPr bwMode="auto">
          <a:xfrm>
            <a:off x="2925763" y="1050925"/>
            <a:ext cx="138112" cy="198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60" name="Line 283"/>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61" name="Line 288"/>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62" name="Line 289"/>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63" name="Line 291"/>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64" name="Line 292"/>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102117" name="Line 293"/>
          <p:cNvSpPr>
            <a:spLocks noChangeShapeType="1"/>
          </p:cNvSpPr>
          <p:nvPr/>
        </p:nvSpPr>
        <p:spPr bwMode="auto">
          <a:xfrm>
            <a:off x="2693988" y="6813550"/>
            <a:ext cx="1117600" cy="1588"/>
          </a:xfrm>
          <a:prstGeom prst="line">
            <a:avLst/>
          </a:prstGeom>
          <a:noFill/>
          <a:ln w="15875">
            <a:solidFill>
              <a:srgbClr val="000000"/>
            </a:solidFill>
            <a:round/>
            <a:headEnd/>
            <a:tailEnd/>
          </a:ln>
          <a:effectLst>
            <a:outerShdw blurRad="63500" dist="38099" dir="2700000" algn="ctr" rotWithShape="0">
              <a:schemeClr val="bg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02118" name="Line 294"/>
          <p:cNvSpPr>
            <a:spLocks noChangeShapeType="1"/>
          </p:cNvSpPr>
          <p:nvPr/>
        </p:nvSpPr>
        <p:spPr bwMode="auto">
          <a:xfrm>
            <a:off x="2678113" y="7085013"/>
            <a:ext cx="1117600" cy="1587"/>
          </a:xfrm>
          <a:prstGeom prst="line">
            <a:avLst/>
          </a:prstGeom>
          <a:noFill/>
          <a:ln w="15875">
            <a:solidFill>
              <a:srgbClr val="000000"/>
            </a:solidFill>
            <a:round/>
            <a:headEnd/>
            <a:tailEnd/>
          </a:ln>
          <a:effectLst>
            <a:outerShdw blurRad="63500" dist="38099" dir="2700000" algn="ctr" rotWithShape="0">
              <a:schemeClr val="bg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02119" name="Line 295"/>
          <p:cNvSpPr>
            <a:spLocks noChangeShapeType="1"/>
          </p:cNvSpPr>
          <p:nvPr/>
        </p:nvSpPr>
        <p:spPr bwMode="auto">
          <a:xfrm>
            <a:off x="2693988" y="7373938"/>
            <a:ext cx="1117600" cy="1587"/>
          </a:xfrm>
          <a:prstGeom prst="line">
            <a:avLst/>
          </a:prstGeom>
          <a:noFill/>
          <a:ln w="15875">
            <a:solidFill>
              <a:srgbClr val="000000"/>
            </a:solidFill>
            <a:round/>
            <a:headEnd/>
            <a:tailEnd/>
          </a:ln>
          <a:effectLst>
            <a:outerShdw blurRad="63500" dist="38099" dir="2700000" algn="ctr" rotWithShape="0">
              <a:schemeClr val="bg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72068" name="Rectangle 296"/>
          <p:cNvSpPr>
            <a:spLocks noChangeArrowheads="1"/>
          </p:cNvSpPr>
          <p:nvPr/>
        </p:nvSpPr>
        <p:spPr bwMode="auto">
          <a:xfrm>
            <a:off x="2679700" y="570071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69" name="Rectangle 297"/>
          <p:cNvSpPr>
            <a:spLocks noChangeArrowheads="1"/>
          </p:cNvSpPr>
          <p:nvPr/>
        </p:nvSpPr>
        <p:spPr bwMode="auto">
          <a:xfrm>
            <a:off x="2711450" y="2595563"/>
            <a:ext cx="18732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70" name="Rectangle 301"/>
          <p:cNvSpPr>
            <a:spLocks noChangeArrowheads="1"/>
          </p:cNvSpPr>
          <p:nvPr/>
        </p:nvSpPr>
        <p:spPr bwMode="auto">
          <a:xfrm>
            <a:off x="2749550" y="5208588"/>
            <a:ext cx="3857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71" name="Rectangle 302"/>
          <p:cNvSpPr>
            <a:spLocks noChangeArrowheads="1"/>
          </p:cNvSpPr>
          <p:nvPr/>
        </p:nvSpPr>
        <p:spPr bwMode="auto">
          <a:xfrm>
            <a:off x="2590800" y="2103438"/>
            <a:ext cx="528638" cy="18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72" name="AutoShape 303"/>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3" name="Rectangle 314"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4" name="Line 315"/>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5" name="Line 316"/>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6" name="Line 317"/>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7" name="Line 318"/>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8" name="Line 319"/>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9" name="Line 320"/>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80" name="Rectangle 322"/>
          <p:cNvSpPr>
            <a:spLocks noChangeArrowheads="1"/>
          </p:cNvSpPr>
          <p:nvPr/>
        </p:nvSpPr>
        <p:spPr bwMode="auto">
          <a:xfrm>
            <a:off x="2870200" y="65833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81" name="Rectangle 323"/>
          <p:cNvSpPr>
            <a:spLocks noChangeArrowheads="1"/>
          </p:cNvSpPr>
          <p:nvPr/>
        </p:nvSpPr>
        <p:spPr bwMode="auto">
          <a:xfrm>
            <a:off x="2706688" y="68580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82" name="Rectangle 324"/>
          <p:cNvSpPr>
            <a:spLocks noChangeArrowheads="1"/>
          </p:cNvSpPr>
          <p:nvPr/>
        </p:nvSpPr>
        <p:spPr bwMode="auto">
          <a:xfrm>
            <a:off x="2832100" y="71405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83" name="Text Box 325"/>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72084" name="Text Box 326"/>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72085" name="Rectangle 327"/>
          <p:cNvSpPr>
            <a:spLocks noChangeArrowheads="1"/>
          </p:cNvSpPr>
          <p:nvPr/>
        </p:nvSpPr>
        <p:spPr bwMode="auto">
          <a:xfrm>
            <a:off x="2933700" y="1427163"/>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086" name="Rectangle 328"/>
          <p:cNvSpPr>
            <a:spLocks noChangeArrowheads="1"/>
          </p:cNvSpPr>
          <p:nvPr/>
        </p:nvSpPr>
        <p:spPr bwMode="auto">
          <a:xfrm>
            <a:off x="2909888" y="16970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087" name="Rectangle 329"/>
          <p:cNvSpPr>
            <a:spLocks noChangeArrowheads="1"/>
          </p:cNvSpPr>
          <p:nvPr/>
        </p:nvSpPr>
        <p:spPr bwMode="auto">
          <a:xfrm>
            <a:off x="2905125" y="1900238"/>
            <a:ext cx="63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088" name="Rectangle 330"/>
          <p:cNvSpPr>
            <a:spLocks noChangeArrowheads="1"/>
          </p:cNvSpPr>
          <p:nvPr/>
        </p:nvSpPr>
        <p:spPr bwMode="auto">
          <a:xfrm>
            <a:off x="2927350" y="26447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089" name="Rectangle 331"/>
          <p:cNvSpPr>
            <a:spLocks noChangeArrowheads="1"/>
          </p:cNvSpPr>
          <p:nvPr/>
        </p:nvSpPr>
        <p:spPr bwMode="auto">
          <a:xfrm>
            <a:off x="2927350" y="32099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090" name="Rectangle 332"/>
          <p:cNvSpPr>
            <a:spLocks noChangeArrowheads="1"/>
          </p:cNvSpPr>
          <p:nvPr/>
        </p:nvSpPr>
        <p:spPr bwMode="auto">
          <a:xfrm>
            <a:off x="3022600" y="292417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091" name="Rectangle 333"/>
          <p:cNvSpPr>
            <a:spLocks noChangeArrowheads="1"/>
          </p:cNvSpPr>
          <p:nvPr/>
        </p:nvSpPr>
        <p:spPr bwMode="auto">
          <a:xfrm>
            <a:off x="2795588" y="4283075"/>
            <a:ext cx="49212"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92" name="Rectangle 334"/>
          <p:cNvSpPr>
            <a:spLocks noChangeArrowheads="1"/>
          </p:cNvSpPr>
          <p:nvPr/>
        </p:nvSpPr>
        <p:spPr bwMode="auto">
          <a:xfrm>
            <a:off x="2698750" y="45307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93" name="Rectangle 335"/>
          <p:cNvSpPr>
            <a:spLocks noChangeArrowheads="1"/>
          </p:cNvSpPr>
          <p:nvPr/>
        </p:nvSpPr>
        <p:spPr bwMode="auto">
          <a:xfrm>
            <a:off x="2513013" y="4684713"/>
            <a:ext cx="147955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94" name="Rectangle 336"/>
          <p:cNvSpPr>
            <a:spLocks noChangeArrowheads="1"/>
          </p:cNvSpPr>
          <p:nvPr/>
        </p:nvSpPr>
        <p:spPr bwMode="auto">
          <a:xfrm>
            <a:off x="2919413" y="57023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95" name="Rectangle 337"/>
          <p:cNvSpPr>
            <a:spLocks noChangeArrowheads="1"/>
          </p:cNvSpPr>
          <p:nvPr/>
        </p:nvSpPr>
        <p:spPr bwMode="auto">
          <a:xfrm>
            <a:off x="2905125" y="6007100"/>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96" name="Line 338"/>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97" name="Line 339"/>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98" name="Line 340"/>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99" name="Line 341"/>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0" name="Rectangle 342"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1" name="Rectangle 343"/>
          <p:cNvSpPr>
            <a:spLocks noChangeArrowheads="1"/>
          </p:cNvSpPr>
          <p:nvPr/>
        </p:nvSpPr>
        <p:spPr bwMode="auto">
          <a:xfrm>
            <a:off x="2790825" y="3413125"/>
            <a:ext cx="635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102" name="Line 344"/>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3" name="Rectangle 346"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4" name="Rectangle 347"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5" name="Rectangle 348"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6" name="Arc 349"/>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7" name="Text Box 350"/>
          <p:cNvSpPr txBox="1">
            <a:spLocks noChangeArrowheads="1"/>
          </p:cNvSpPr>
          <p:nvPr/>
        </p:nvSpPr>
        <p:spPr bwMode="auto">
          <a:xfrm>
            <a:off x="2725738" y="1474788"/>
            <a:ext cx="100012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Amos</a:t>
            </a:r>
          </a:p>
        </p:txBody>
      </p:sp>
      <p:sp>
        <p:nvSpPr>
          <p:cNvPr id="172108" name="Text Box 351"/>
          <p:cNvSpPr txBox="1">
            <a:spLocks noChangeArrowheads="1"/>
          </p:cNvSpPr>
          <p:nvPr/>
        </p:nvSpPr>
        <p:spPr bwMode="auto">
          <a:xfrm>
            <a:off x="2724150" y="1730375"/>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Hosea</a:t>
            </a:r>
          </a:p>
        </p:txBody>
      </p:sp>
      <p:sp>
        <p:nvSpPr>
          <p:cNvPr id="172109" name="Text Box 352"/>
          <p:cNvSpPr txBox="1">
            <a:spLocks noChangeArrowheads="1"/>
          </p:cNvSpPr>
          <p:nvPr/>
        </p:nvSpPr>
        <p:spPr bwMode="auto">
          <a:xfrm>
            <a:off x="2732088" y="2676525"/>
            <a:ext cx="9985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Isaiah</a:t>
            </a:r>
          </a:p>
        </p:txBody>
      </p:sp>
      <p:sp>
        <p:nvSpPr>
          <p:cNvPr id="172110" name="Text Box 353"/>
          <p:cNvSpPr txBox="1">
            <a:spLocks noChangeArrowheads="1"/>
          </p:cNvSpPr>
          <p:nvPr/>
        </p:nvSpPr>
        <p:spPr bwMode="auto">
          <a:xfrm>
            <a:off x="2727325" y="2946400"/>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Joel</a:t>
            </a:r>
          </a:p>
        </p:txBody>
      </p:sp>
      <p:sp>
        <p:nvSpPr>
          <p:cNvPr id="172111" name="Text Box 354"/>
          <p:cNvSpPr txBox="1">
            <a:spLocks noChangeArrowheads="1"/>
          </p:cNvSpPr>
          <p:nvPr/>
        </p:nvSpPr>
        <p:spPr bwMode="auto">
          <a:xfrm>
            <a:off x="2733675" y="3235325"/>
            <a:ext cx="100012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Micah</a:t>
            </a:r>
          </a:p>
        </p:txBody>
      </p:sp>
      <p:sp>
        <p:nvSpPr>
          <p:cNvPr id="172112" name="Text Box 355"/>
          <p:cNvSpPr txBox="1">
            <a:spLocks noChangeArrowheads="1"/>
          </p:cNvSpPr>
          <p:nvPr/>
        </p:nvSpPr>
        <p:spPr bwMode="auto">
          <a:xfrm>
            <a:off x="2443163" y="4630738"/>
            <a:ext cx="1573212"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Habakkuk</a:t>
            </a:r>
          </a:p>
        </p:txBody>
      </p:sp>
      <p:sp>
        <p:nvSpPr>
          <p:cNvPr id="172113" name="Text Box 356"/>
          <p:cNvSpPr txBox="1">
            <a:spLocks noChangeArrowheads="1"/>
          </p:cNvSpPr>
          <p:nvPr/>
        </p:nvSpPr>
        <p:spPr bwMode="auto">
          <a:xfrm>
            <a:off x="2470150" y="5118100"/>
            <a:ext cx="1514475"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Zephaniah</a:t>
            </a:r>
          </a:p>
        </p:txBody>
      </p:sp>
      <p:sp>
        <p:nvSpPr>
          <p:cNvPr id="172114" name="Text Box 357"/>
          <p:cNvSpPr txBox="1">
            <a:spLocks noChangeArrowheads="1"/>
          </p:cNvSpPr>
          <p:nvPr/>
        </p:nvSpPr>
        <p:spPr bwMode="auto">
          <a:xfrm>
            <a:off x="2789238" y="5751513"/>
            <a:ext cx="9985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Ezekiel</a:t>
            </a:r>
          </a:p>
        </p:txBody>
      </p:sp>
      <p:sp>
        <p:nvSpPr>
          <p:cNvPr id="172115" name="Text Box 358"/>
          <p:cNvSpPr txBox="1">
            <a:spLocks noChangeArrowheads="1"/>
          </p:cNvSpPr>
          <p:nvPr/>
        </p:nvSpPr>
        <p:spPr bwMode="auto">
          <a:xfrm>
            <a:off x="2746375" y="5991225"/>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Daniel</a:t>
            </a:r>
          </a:p>
        </p:txBody>
      </p:sp>
      <p:sp>
        <p:nvSpPr>
          <p:cNvPr id="172116" name="Text Box 359"/>
          <p:cNvSpPr txBox="1">
            <a:spLocks noChangeArrowheads="1"/>
          </p:cNvSpPr>
          <p:nvPr/>
        </p:nvSpPr>
        <p:spPr bwMode="auto">
          <a:xfrm>
            <a:off x="2741613" y="6607175"/>
            <a:ext cx="9985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Haggai</a:t>
            </a:r>
          </a:p>
        </p:txBody>
      </p:sp>
      <p:sp>
        <p:nvSpPr>
          <p:cNvPr id="172117" name="Text Box 360"/>
          <p:cNvSpPr txBox="1">
            <a:spLocks noChangeArrowheads="1"/>
          </p:cNvSpPr>
          <p:nvPr/>
        </p:nvSpPr>
        <p:spPr bwMode="auto">
          <a:xfrm>
            <a:off x="2584450" y="6870700"/>
            <a:ext cx="130968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Zechariah</a:t>
            </a:r>
          </a:p>
        </p:txBody>
      </p:sp>
      <p:sp>
        <p:nvSpPr>
          <p:cNvPr id="172118" name="Text Box 361"/>
          <p:cNvSpPr txBox="1">
            <a:spLocks noChangeArrowheads="1"/>
          </p:cNvSpPr>
          <p:nvPr/>
        </p:nvSpPr>
        <p:spPr bwMode="auto">
          <a:xfrm>
            <a:off x="2752725" y="7154863"/>
            <a:ext cx="998538"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Malachi</a:t>
            </a:r>
          </a:p>
        </p:txBody>
      </p:sp>
      <p:sp>
        <p:nvSpPr>
          <p:cNvPr id="172119" name="Text Box 362"/>
          <p:cNvSpPr txBox="1">
            <a:spLocks noChangeArrowheads="1"/>
          </p:cNvSpPr>
          <p:nvPr/>
        </p:nvSpPr>
        <p:spPr bwMode="auto">
          <a:xfrm>
            <a:off x="2573338" y="4300538"/>
            <a:ext cx="129222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6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Arial" charset="0"/>
                <a:ea typeface="ＭＳ Ｐゴシック" charset="0"/>
              </a:rPr>
              <a:t>Lamenta-tions</a:t>
            </a:r>
          </a:p>
        </p:txBody>
      </p:sp>
      <p:sp>
        <p:nvSpPr>
          <p:cNvPr id="172120" name="Text Box 363"/>
          <p:cNvSpPr txBox="1">
            <a:spLocks noChangeArrowheads="1"/>
          </p:cNvSpPr>
          <p:nvPr/>
        </p:nvSpPr>
        <p:spPr bwMode="auto">
          <a:xfrm>
            <a:off x="2459038" y="2014538"/>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Jonah</a:t>
            </a:r>
            <a:endParaRPr kumimoji="0" lang="en-US" sz="16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121" name="Text Box 364"/>
          <p:cNvSpPr txBox="1">
            <a:spLocks noChangeArrowheads="1"/>
          </p:cNvSpPr>
          <p:nvPr/>
        </p:nvSpPr>
        <p:spPr bwMode="auto">
          <a:xfrm>
            <a:off x="2962275" y="1925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charset="0"/>
                <a:ea typeface="ＭＳ Ｐゴシック" charset="0"/>
              </a:rPr>
              <a:t>(NINEVEH)</a:t>
            </a:r>
            <a:endParaRPr kumimoji="0" lang="en-US" sz="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122" name="Text Box 365"/>
          <p:cNvSpPr txBox="1">
            <a:spLocks noChangeArrowheads="1"/>
          </p:cNvSpPr>
          <p:nvPr/>
        </p:nvSpPr>
        <p:spPr bwMode="auto">
          <a:xfrm>
            <a:off x="2500313" y="4892675"/>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Nahum</a:t>
            </a:r>
            <a:endParaRPr kumimoji="0" lang="en-US" sz="16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123" name="Text Box 366"/>
          <p:cNvSpPr txBox="1">
            <a:spLocks noChangeArrowheads="1"/>
          </p:cNvSpPr>
          <p:nvPr/>
        </p:nvSpPr>
        <p:spPr bwMode="auto">
          <a:xfrm>
            <a:off x="2914650" y="4822825"/>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charset="0"/>
                <a:ea typeface="ＭＳ Ｐゴシック" charset="0"/>
              </a:rPr>
              <a:t>(NINEVEH)</a:t>
            </a:r>
            <a:endParaRPr kumimoji="0" lang="en-US" sz="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124" name="Text Box 367"/>
          <p:cNvSpPr txBox="1">
            <a:spLocks noChangeArrowheads="1"/>
          </p:cNvSpPr>
          <p:nvPr/>
        </p:nvSpPr>
        <p:spPr bwMode="auto">
          <a:xfrm>
            <a:off x="2560638" y="3519488"/>
            <a:ext cx="113823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Obadiah</a:t>
            </a:r>
            <a:endParaRPr kumimoji="0" lang="en-US" sz="16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125" name="Text Box 368"/>
          <p:cNvSpPr txBox="1">
            <a:spLocks noChangeArrowheads="1"/>
          </p:cNvSpPr>
          <p:nvPr/>
        </p:nvSpPr>
        <p:spPr bwMode="auto">
          <a:xfrm>
            <a:off x="2994025" y="3449638"/>
            <a:ext cx="1138238"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charset="0"/>
                <a:ea typeface="ＭＳ Ｐゴシック" charset="0"/>
              </a:rPr>
              <a:t>(EDOM)</a:t>
            </a:r>
            <a:endParaRPr kumimoji="0" lang="en-US" sz="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2126" name="Rectangle 369"/>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27" name="Rectangle 370"/>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172128" name="Group 371"/>
          <p:cNvGrpSpPr>
            <a:grpSpLocks/>
          </p:cNvGrpSpPr>
          <p:nvPr/>
        </p:nvGrpSpPr>
        <p:grpSpPr bwMode="auto">
          <a:xfrm>
            <a:off x="1917700" y="4275138"/>
            <a:ext cx="723900" cy="1162050"/>
            <a:chOff x="1234" y="2786"/>
            <a:chExt cx="456" cy="732"/>
          </a:xfrm>
        </p:grpSpPr>
        <p:sp>
          <p:nvSpPr>
            <p:cNvPr id="172260" name="Rectangle 372"/>
            <p:cNvSpPr>
              <a:spLocks noChangeArrowheads="1"/>
            </p:cNvSpPr>
            <p:nvPr/>
          </p:nvSpPr>
          <p:spPr bwMode="auto">
            <a:xfrm>
              <a:off x="1234" y="2786"/>
              <a:ext cx="396"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PROPHETS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1" name="Rectangle 373"/>
            <p:cNvSpPr>
              <a:spLocks noChangeArrowheads="1"/>
            </p:cNvSpPr>
            <p:nvPr/>
          </p:nvSpPr>
          <p:spPr bwMode="auto">
            <a:xfrm>
              <a:off x="1234" y="2865"/>
              <a:ext cx="28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WROTE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2" name="Rectangle 374"/>
            <p:cNvSpPr>
              <a:spLocks noChangeArrowheads="1"/>
            </p:cNvSpPr>
            <p:nvPr/>
          </p:nvSpPr>
          <p:spPr bwMode="auto">
            <a:xfrm>
              <a:off x="1234" y="2945"/>
              <a:ext cx="34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ACROSS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3" name="Rectangle 375"/>
            <p:cNvSpPr>
              <a:spLocks noChangeArrowheads="1"/>
            </p:cNvSpPr>
            <p:nvPr/>
          </p:nvSpPr>
          <p:spPr bwMode="auto">
            <a:xfrm>
              <a:off x="1234" y="3024"/>
              <a:ext cx="264"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FOUR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4" name="Rectangle 376"/>
            <p:cNvSpPr>
              <a:spLocks noChangeArrowheads="1"/>
            </p:cNvSpPr>
            <p:nvPr/>
          </p:nvSpPr>
          <p:spPr bwMode="auto">
            <a:xfrm>
              <a:off x="1234" y="3102"/>
              <a:ext cx="44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HUNDRED</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5" name="Rectangle 377"/>
            <p:cNvSpPr>
              <a:spLocks noChangeArrowheads="1"/>
            </p:cNvSpPr>
            <p:nvPr/>
          </p:nvSpPr>
          <p:spPr bwMode="auto">
            <a:xfrm>
              <a:off x="1234" y="3184"/>
              <a:ext cx="368"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YEARS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6" name="Rectangle 378"/>
            <p:cNvSpPr>
              <a:spLocks noChangeArrowheads="1"/>
            </p:cNvSpPr>
            <p:nvPr/>
          </p:nvSpPr>
          <p:spPr bwMode="auto">
            <a:xfrm>
              <a:off x="1234" y="3271"/>
              <a:ext cx="38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AFTER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7" name="Rectangle 379"/>
            <p:cNvSpPr>
              <a:spLocks noChangeArrowheads="1"/>
            </p:cNvSpPr>
            <p:nvPr/>
          </p:nvSpPr>
          <p:spPr bwMode="auto">
            <a:xfrm>
              <a:off x="1246" y="3355"/>
              <a:ext cx="34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r>
                <a:rPr kumimoji="0" lang="en-US" altLang="ja-JP" sz="900" b="1" i="0" u="none" strike="noStrike" kern="1200" cap="none" spc="0" normalizeH="0" baseline="0" noProof="0">
                  <a:ln>
                    <a:noFill/>
                  </a:ln>
                  <a:solidFill>
                    <a:srgbClr val="000000"/>
                  </a:solidFill>
                  <a:effectLst/>
                  <a:uLnTx/>
                  <a:uFillTx/>
                  <a:latin typeface="Helvetica" charset="0"/>
                  <a:ea typeface="ＭＳ Ｐゴシック" charset="0"/>
                </a:rPr>
                <a:t> THE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8" name="Rectangle 380"/>
            <p:cNvSpPr>
              <a:spLocks noChangeArrowheads="1"/>
            </p:cNvSpPr>
            <p:nvPr/>
          </p:nvSpPr>
          <p:spPr bwMode="auto">
            <a:xfrm>
              <a:off x="1270" y="3432"/>
              <a:ext cx="420" cy="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SPLIT</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29" name="Text Box 381"/>
          <p:cNvSpPr txBox="1">
            <a:spLocks noChangeArrowheads="1"/>
          </p:cNvSpPr>
          <p:nvPr/>
        </p:nvSpPr>
        <p:spPr bwMode="auto">
          <a:xfrm>
            <a:off x="2627313" y="4098925"/>
            <a:ext cx="1208087" cy="27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charset="0"/>
                <a:ea typeface="ＭＳ Ｐゴシック" charset="0"/>
              </a:rPr>
              <a:t>Jeremiah</a:t>
            </a:r>
          </a:p>
        </p:txBody>
      </p:sp>
      <p:sp>
        <p:nvSpPr>
          <p:cNvPr id="172130" name="Rectangle 382"/>
          <p:cNvSpPr>
            <a:spLocks noChangeArrowheads="1"/>
          </p:cNvSpPr>
          <p:nvPr/>
        </p:nvSpPr>
        <p:spPr bwMode="auto">
          <a:xfrm>
            <a:off x="2562225" y="402590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1" name="Rectangle 383"/>
          <p:cNvSpPr>
            <a:spLocks noChangeArrowheads="1"/>
          </p:cNvSpPr>
          <p:nvPr/>
        </p:nvSpPr>
        <p:spPr bwMode="auto">
          <a:xfrm>
            <a:off x="2549525" y="4324350"/>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2" name="Rectangle 384"/>
          <p:cNvSpPr>
            <a:spLocks noChangeArrowheads="1"/>
          </p:cNvSpPr>
          <p:nvPr/>
        </p:nvSpPr>
        <p:spPr bwMode="auto">
          <a:xfrm>
            <a:off x="2689225" y="5934075"/>
            <a:ext cx="1873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3" name="Rectangle 395"/>
          <p:cNvSpPr>
            <a:spLocks noChangeArrowheads="1"/>
          </p:cNvSpPr>
          <p:nvPr/>
        </p:nvSpPr>
        <p:spPr bwMode="auto">
          <a:xfrm>
            <a:off x="2770188" y="235267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4" name="Rectangle 396"/>
          <p:cNvSpPr>
            <a:spLocks noChangeArrowheads="1"/>
          </p:cNvSpPr>
          <p:nvPr/>
        </p:nvSpPr>
        <p:spPr bwMode="auto">
          <a:xfrm>
            <a:off x="2916238" y="229552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135" name="Group 397"/>
          <p:cNvGrpSpPr>
            <a:grpSpLocks/>
          </p:cNvGrpSpPr>
          <p:nvPr/>
        </p:nvGrpSpPr>
        <p:grpSpPr bwMode="auto">
          <a:xfrm>
            <a:off x="2655888" y="2493963"/>
            <a:ext cx="976312" cy="174625"/>
            <a:chOff x="2913" y="1215"/>
            <a:chExt cx="615" cy="110"/>
          </a:xfrm>
        </p:grpSpPr>
        <p:sp>
          <p:nvSpPr>
            <p:cNvPr id="172258" name="Rectangle 398"/>
            <p:cNvSpPr>
              <a:spLocks noChangeArrowheads="1"/>
            </p:cNvSpPr>
            <p:nvPr/>
          </p:nvSpPr>
          <p:spPr bwMode="auto">
            <a:xfrm>
              <a:off x="2913" y="1219"/>
              <a:ext cx="21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59" name="Rectangle 399"/>
            <p:cNvSpPr>
              <a:spLocks noChangeArrowheads="1"/>
            </p:cNvSpPr>
            <p:nvPr/>
          </p:nvSpPr>
          <p:spPr bwMode="auto">
            <a:xfrm>
              <a:off x="3106" y="1215"/>
              <a:ext cx="422"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DECLINE:</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36" name="Rectangle 400"/>
          <p:cNvSpPr>
            <a:spLocks noChangeArrowheads="1"/>
          </p:cNvSpPr>
          <p:nvPr/>
        </p:nvSpPr>
        <p:spPr bwMode="auto">
          <a:xfrm>
            <a:off x="2763838" y="380047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7" name="Rectangle 401"/>
          <p:cNvSpPr>
            <a:spLocks noChangeArrowheads="1"/>
          </p:cNvSpPr>
          <p:nvPr/>
        </p:nvSpPr>
        <p:spPr bwMode="auto">
          <a:xfrm>
            <a:off x="2909888" y="374332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138" name="Group 402"/>
          <p:cNvGrpSpPr>
            <a:grpSpLocks/>
          </p:cNvGrpSpPr>
          <p:nvPr/>
        </p:nvGrpSpPr>
        <p:grpSpPr bwMode="auto">
          <a:xfrm>
            <a:off x="2649538" y="3941763"/>
            <a:ext cx="947737" cy="174625"/>
            <a:chOff x="2913" y="1215"/>
            <a:chExt cx="597" cy="110"/>
          </a:xfrm>
        </p:grpSpPr>
        <p:sp>
          <p:nvSpPr>
            <p:cNvPr id="172256" name="Rectangle 403"/>
            <p:cNvSpPr>
              <a:spLocks noChangeArrowheads="1"/>
            </p:cNvSpPr>
            <p:nvPr/>
          </p:nvSpPr>
          <p:spPr bwMode="auto">
            <a:xfrm>
              <a:off x="2913" y="1219"/>
              <a:ext cx="280"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57" name="Rectangle 404"/>
            <p:cNvSpPr>
              <a:spLocks noChangeArrowheads="1"/>
            </p:cNvSpPr>
            <p:nvPr/>
          </p:nvSpPr>
          <p:spPr bwMode="auto">
            <a:xfrm>
              <a:off x="3106" y="1215"/>
              <a:ext cx="404"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CRISIS: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39" name="Rectangle 405"/>
          <p:cNvSpPr>
            <a:spLocks noChangeArrowheads="1"/>
          </p:cNvSpPr>
          <p:nvPr/>
        </p:nvSpPr>
        <p:spPr bwMode="auto">
          <a:xfrm>
            <a:off x="2751138" y="5438775"/>
            <a:ext cx="2111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40" name="Rectangle 406"/>
          <p:cNvSpPr>
            <a:spLocks noChangeArrowheads="1"/>
          </p:cNvSpPr>
          <p:nvPr/>
        </p:nvSpPr>
        <p:spPr bwMode="auto">
          <a:xfrm>
            <a:off x="2897188" y="5381625"/>
            <a:ext cx="677862" cy="20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141" name="Group 407"/>
          <p:cNvGrpSpPr>
            <a:grpSpLocks/>
          </p:cNvGrpSpPr>
          <p:nvPr/>
        </p:nvGrpSpPr>
        <p:grpSpPr bwMode="auto">
          <a:xfrm>
            <a:off x="2636838" y="5580063"/>
            <a:ext cx="1047750" cy="174625"/>
            <a:chOff x="2913" y="1215"/>
            <a:chExt cx="660" cy="110"/>
          </a:xfrm>
        </p:grpSpPr>
        <p:sp>
          <p:nvSpPr>
            <p:cNvPr id="172254" name="Rectangle 408"/>
            <p:cNvSpPr>
              <a:spLocks noChangeArrowheads="1"/>
            </p:cNvSpPr>
            <p:nvPr/>
          </p:nvSpPr>
          <p:spPr bwMode="auto">
            <a:xfrm>
              <a:off x="2913" y="1219"/>
              <a:ext cx="191"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55" name="Rectangle 409"/>
            <p:cNvSpPr>
              <a:spLocks noChangeArrowheads="1"/>
            </p:cNvSpPr>
            <p:nvPr/>
          </p:nvSpPr>
          <p:spPr bwMode="auto">
            <a:xfrm>
              <a:off x="3106" y="1215"/>
              <a:ext cx="467"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CAPTIVITY</a:t>
              </a:r>
              <a:r>
                <a:rPr kumimoji="0" lang="en-US" sz="1000" b="1" i="0" u="sng"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42" name="Rectangle 410"/>
          <p:cNvSpPr>
            <a:spLocks noChangeArrowheads="1"/>
          </p:cNvSpPr>
          <p:nvPr/>
        </p:nvSpPr>
        <p:spPr bwMode="auto">
          <a:xfrm>
            <a:off x="2790825" y="1160463"/>
            <a:ext cx="2111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43" name="Rectangle 411"/>
          <p:cNvSpPr>
            <a:spLocks noChangeArrowheads="1"/>
          </p:cNvSpPr>
          <p:nvPr/>
        </p:nvSpPr>
        <p:spPr bwMode="auto">
          <a:xfrm>
            <a:off x="2936875" y="1103313"/>
            <a:ext cx="703263" cy="201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ISRAEL</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144" name="Group 412"/>
          <p:cNvGrpSpPr>
            <a:grpSpLocks/>
          </p:cNvGrpSpPr>
          <p:nvPr/>
        </p:nvGrpSpPr>
        <p:grpSpPr bwMode="auto">
          <a:xfrm>
            <a:off x="2676525" y="1301750"/>
            <a:ext cx="1036638" cy="301625"/>
            <a:chOff x="2913" y="1215"/>
            <a:chExt cx="653" cy="190"/>
          </a:xfrm>
        </p:grpSpPr>
        <p:sp>
          <p:nvSpPr>
            <p:cNvPr id="172252" name="Rectangle 413"/>
            <p:cNvSpPr>
              <a:spLocks noChangeArrowheads="1"/>
            </p:cNvSpPr>
            <p:nvPr/>
          </p:nvSpPr>
          <p:spPr bwMode="auto">
            <a:xfrm>
              <a:off x="2913" y="1219"/>
              <a:ext cx="653" cy="1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(N. KINGDOM)</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53" name="Rectangle 414"/>
            <p:cNvSpPr>
              <a:spLocks noChangeArrowheads="1"/>
            </p:cNvSpPr>
            <p:nvPr/>
          </p:nvSpPr>
          <p:spPr bwMode="auto">
            <a:xfrm>
              <a:off x="3106" y="1215"/>
              <a:ext cx="0" cy="1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45" name="Line 415"/>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46" name="Line 416"/>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47" name="Rectangle 417"/>
          <p:cNvSpPr>
            <a:spLocks noChangeArrowheads="1"/>
          </p:cNvSpPr>
          <p:nvPr/>
        </p:nvSpPr>
        <p:spPr bwMode="auto">
          <a:xfrm>
            <a:off x="4198938" y="2300288"/>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72148" name="Text Box 418"/>
          <p:cNvSpPr txBox="1">
            <a:spLocks noChangeArrowheads="1"/>
          </p:cNvSpPr>
          <p:nvPr/>
        </p:nvSpPr>
        <p:spPr bwMode="auto">
          <a:xfrm rot="-5400000">
            <a:off x="2209007" y="3847306"/>
            <a:ext cx="38163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Black" charset="0"/>
                <a:ea typeface="ＭＳ Ｐゴシック" charset="0"/>
              </a:rPr>
              <a:t> </a:t>
            </a: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72149" name="Rectangle 2"/>
          <p:cNvSpPr>
            <a:spLocks noChangeArrowheads="1"/>
          </p:cNvSpPr>
          <p:nvPr/>
        </p:nvSpPr>
        <p:spPr bwMode="auto">
          <a:xfrm>
            <a:off x="2871788" y="44069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0" name="Rectangle 3"/>
          <p:cNvSpPr>
            <a:spLocks noChangeArrowheads="1"/>
          </p:cNvSpPr>
          <p:nvPr/>
        </p:nvSpPr>
        <p:spPr bwMode="auto">
          <a:xfrm>
            <a:off x="2855913" y="46624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1" name="Rectangle 4"/>
          <p:cNvSpPr>
            <a:spLocks noChangeArrowheads="1"/>
          </p:cNvSpPr>
          <p:nvPr/>
        </p:nvSpPr>
        <p:spPr bwMode="auto">
          <a:xfrm>
            <a:off x="2840038" y="49657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2" name="Rectangle 5"/>
          <p:cNvSpPr>
            <a:spLocks noChangeArrowheads="1"/>
          </p:cNvSpPr>
          <p:nvPr/>
        </p:nvSpPr>
        <p:spPr bwMode="auto">
          <a:xfrm>
            <a:off x="2840038" y="517525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54" name="Rectangle 81"/>
          <p:cNvSpPr>
            <a:spLocks noChangeArrowheads="1"/>
          </p:cNvSpPr>
          <p:nvPr/>
        </p:nvSpPr>
        <p:spPr bwMode="auto">
          <a:xfrm>
            <a:off x="2833688" y="42719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5" name="Rectangle 88"/>
          <p:cNvSpPr>
            <a:spLocks noChangeArrowheads="1"/>
          </p:cNvSpPr>
          <p:nvPr/>
        </p:nvSpPr>
        <p:spPr bwMode="auto">
          <a:xfrm>
            <a:off x="933450" y="29337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6" name="Rectangle 89"/>
          <p:cNvSpPr>
            <a:spLocks noChangeArrowheads="1"/>
          </p:cNvSpPr>
          <p:nvPr/>
        </p:nvSpPr>
        <p:spPr bwMode="auto">
          <a:xfrm>
            <a:off x="3054350" y="17653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7" name="Rectangle 90"/>
          <p:cNvSpPr>
            <a:spLocks noChangeArrowheads="1"/>
          </p:cNvSpPr>
          <p:nvPr/>
        </p:nvSpPr>
        <p:spPr bwMode="auto">
          <a:xfrm>
            <a:off x="3038475" y="205263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8" name="Rectangle 91"/>
          <p:cNvSpPr>
            <a:spLocks noChangeArrowheads="1"/>
          </p:cNvSpPr>
          <p:nvPr/>
        </p:nvSpPr>
        <p:spPr bwMode="auto">
          <a:xfrm>
            <a:off x="2878138" y="224472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9" name="Rectangle 92"/>
          <p:cNvSpPr>
            <a:spLocks noChangeArrowheads="1"/>
          </p:cNvSpPr>
          <p:nvPr/>
        </p:nvSpPr>
        <p:spPr bwMode="auto">
          <a:xfrm>
            <a:off x="3054350" y="289877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0" name="Rectangle 93"/>
          <p:cNvSpPr>
            <a:spLocks noChangeArrowheads="1"/>
          </p:cNvSpPr>
          <p:nvPr/>
        </p:nvSpPr>
        <p:spPr bwMode="auto">
          <a:xfrm>
            <a:off x="2894013" y="36830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1" name="Rectangle 94"/>
          <p:cNvSpPr>
            <a:spLocks noChangeArrowheads="1"/>
          </p:cNvSpPr>
          <p:nvPr/>
        </p:nvSpPr>
        <p:spPr bwMode="auto">
          <a:xfrm>
            <a:off x="2894013" y="38274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2" name="Rectangle 95"/>
          <p:cNvSpPr>
            <a:spLocks noChangeArrowheads="1"/>
          </p:cNvSpPr>
          <p:nvPr/>
        </p:nvSpPr>
        <p:spPr bwMode="auto">
          <a:xfrm>
            <a:off x="2989263" y="345916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3" name="Rectangle 96"/>
          <p:cNvSpPr>
            <a:spLocks noChangeArrowheads="1"/>
          </p:cNvSpPr>
          <p:nvPr/>
        </p:nvSpPr>
        <p:spPr bwMode="auto">
          <a:xfrm>
            <a:off x="3117850" y="317023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4" name="Rectangle 97"/>
          <p:cNvSpPr>
            <a:spLocks noChangeArrowheads="1"/>
          </p:cNvSpPr>
          <p:nvPr/>
        </p:nvSpPr>
        <p:spPr bwMode="auto">
          <a:xfrm>
            <a:off x="2894013" y="46243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5" name="Rectangle 98"/>
          <p:cNvSpPr>
            <a:spLocks noChangeArrowheads="1"/>
          </p:cNvSpPr>
          <p:nvPr/>
        </p:nvSpPr>
        <p:spPr bwMode="auto">
          <a:xfrm>
            <a:off x="2878138" y="49276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6" name="Rectangle 99"/>
          <p:cNvSpPr>
            <a:spLocks noChangeArrowheads="1"/>
          </p:cNvSpPr>
          <p:nvPr/>
        </p:nvSpPr>
        <p:spPr bwMode="auto">
          <a:xfrm>
            <a:off x="2878138" y="513715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7" name="Rectangle 101"/>
          <p:cNvSpPr>
            <a:spLocks noChangeArrowheads="1"/>
          </p:cNvSpPr>
          <p:nvPr/>
        </p:nvSpPr>
        <p:spPr bwMode="auto">
          <a:xfrm>
            <a:off x="3022600" y="580707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8" name="Rectangle 102"/>
          <p:cNvSpPr>
            <a:spLocks noChangeArrowheads="1"/>
          </p:cNvSpPr>
          <p:nvPr/>
        </p:nvSpPr>
        <p:spPr bwMode="auto">
          <a:xfrm>
            <a:off x="3006725" y="6094413"/>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9" name="Rectangle 103"/>
          <p:cNvSpPr>
            <a:spLocks noChangeArrowheads="1"/>
          </p:cNvSpPr>
          <p:nvPr/>
        </p:nvSpPr>
        <p:spPr bwMode="auto">
          <a:xfrm>
            <a:off x="2814638" y="6956425"/>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70" name="Rectangle 104"/>
          <p:cNvSpPr>
            <a:spLocks noChangeArrowheads="1"/>
          </p:cNvSpPr>
          <p:nvPr/>
        </p:nvSpPr>
        <p:spPr bwMode="auto">
          <a:xfrm>
            <a:off x="2894013" y="7227888"/>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71" name="Rectangle 106"/>
          <p:cNvSpPr>
            <a:spLocks noChangeArrowheads="1"/>
          </p:cNvSpPr>
          <p:nvPr/>
        </p:nvSpPr>
        <p:spPr bwMode="auto">
          <a:xfrm>
            <a:off x="3101975" y="2387600"/>
            <a:ext cx="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72" name="Rectangle 125"/>
          <p:cNvSpPr>
            <a:spLocks noChangeArrowheads="1"/>
          </p:cNvSpPr>
          <p:nvPr/>
        </p:nvSpPr>
        <p:spPr bwMode="auto">
          <a:xfrm>
            <a:off x="4243388" y="186690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72173" name="Rectangle 126"/>
          <p:cNvSpPr>
            <a:spLocks noChangeArrowheads="1"/>
          </p:cNvSpPr>
          <p:nvPr/>
        </p:nvSpPr>
        <p:spPr bwMode="auto">
          <a:xfrm>
            <a:off x="4224338" y="304165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72174" name="Rectangle 127"/>
          <p:cNvSpPr>
            <a:spLocks noChangeArrowheads="1"/>
          </p:cNvSpPr>
          <p:nvPr/>
        </p:nvSpPr>
        <p:spPr bwMode="auto">
          <a:xfrm>
            <a:off x="4225925" y="4438650"/>
            <a:ext cx="622300" cy="36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72175" name="Rectangle 128"/>
          <p:cNvSpPr>
            <a:spLocks noChangeArrowheads="1"/>
          </p:cNvSpPr>
          <p:nvPr/>
        </p:nvSpPr>
        <p:spPr bwMode="auto">
          <a:xfrm>
            <a:off x="4211638" y="5732463"/>
            <a:ext cx="622300" cy="363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101953" name="Rectangle 129"/>
          <p:cNvSpPr>
            <a:spLocks noChangeArrowheads="1"/>
          </p:cNvSpPr>
          <p:nvPr/>
        </p:nvSpPr>
        <p:spPr bwMode="auto">
          <a:xfrm>
            <a:off x="4210050" y="666115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cs typeface="+mn-cs"/>
              </a:rPr>
              <a:t>(S)</a:t>
            </a:r>
          </a:p>
        </p:txBody>
      </p:sp>
      <p:sp>
        <p:nvSpPr>
          <p:cNvPr id="172177" name="Rectangle 194"/>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72178" name="Picture 19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179" name="Rectangle 196"/>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66FFFF"/>
              </a:solidFill>
              <a:effectLst/>
              <a:uLnTx/>
              <a:uFillTx/>
              <a:latin typeface="Comic Sans MS" charset="0"/>
              <a:ea typeface="ＭＳ Ｐゴシック" charset="0"/>
            </a:endParaRPr>
          </a:p>
        </p:txBody>
      </p:sp>
      <p:sp>
        <p:nvSpPr>
          <p:cNvPr id="172180" name="Rectangle 197"/>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102022" name="Picture 19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14825" y="207963"/>
            <a:ext cx="2106613" cy="1579562"/>
          </a:xfrm>
          <a:prstGeom prst="rect">
            <a:avLst/>
          </a:prstGeom>
          <a:noFill/>
          <a:ln w="76200">
            <a:solidFill>
              <a:srgbClr val="1822CD"/>
            </a:solidFill>
            <a:miter lim="800000"/>
            <a:headEnd/>
            <a:tailEnd/>
          </a:ln>
          <a:effectLst>
            <a:outerShdw blurRad="63500" dist="89803" dir="2700000" algn="ctr" rotWithShape="0">
              <a:schemeClr val="tx1">
                <a:alpha val="74998"/>
              </a:schemeClr>
            </a:outerShdw>
          </a:effectLst>
        </p:spPr>
      </p:pic>
      <p:sp>
        <p:nvSpPr>
          <p:cNvPr id="1102024" name="Rectangle 200"/>
          <p:cNvSpPr>
            <a:spLocks noChangeArrowheads="1"/>
          </p:cNvSpPr>
          <p:nvPr/>
        </p:nvSpPr>
        <p:spPr bwMode="auto">
          <a:xfrm>
            <a:off x="5575300" y="4243388"/>
            <a:ext cx="3548063" cy="1370012"/>
          </a:xfrm>
          <a:prstGeom prst="rect">
            <a:avLst/>
          </a:prstGeom>
          <a:noFill/>
          <a:ln w="50800">
            <a:noFill/>
            <a:miter lim="800000"/>
            <a:headEnd/>
            <a:tailEnd/>
          </a:ln>
          <a:effectLst>
            <a:outerShdw blurRad="63500" dist="127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24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2000" b="1" i="0" u="none"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102038" name="Rectangle 214"/>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66FFFF"/>
                </a:solidFill>
                <a:effectLst/>
                <a:uLnTx/>
                <a:uFillTx/>
                <a:latin typeface="Helvetica" charset="0"/>
                <a:ea typeface="ＭＳ Ｐゴシック" charset="0"/>
              </a:rPr>
              <a:t> </a:t>
            </a:r>
            <a:endParaRPr kumimoji="0" lang="en-US" sz="1400" b="1" i="0" u="sng"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102036" name="Text Box 212"/>
          <p:cNvSpPr txBox="1">
            <a:spLocks noChangeArrowheads="1"/>
          </p:cNvSpPr>
          <p:nvPr/>
        </p:nvSpPr>
        <p:spPr bwMode="auto">
          <a:xfrm>
            <a:off x="5081588" y="6081713"/>
            <a:ext cx="4422775" cy="763587"/>
          </a:xfrm>
          <a:prstGeom prst="rect">
            <a:avLst/>
          </a:prstGeom>
          <a:noFill/>
          <a:ln w="12700">
            <a:noFill/>
            <a:miter lim="800000"/>
            <a:headEnd/>
            <a:tailEnd/>
          </a:ln>
          <a:effectLst>
            <a:outerShdw blurRad="63500" dist="53882" dir="2700000" algn="ctr" rotWithShape="0">
              <a:srgbClr val="080808">
                <a:alpha val="74998"/>
              </a:srgbClr>
            </a:outerShdw>
          </a:effectLst>
        </p:spPr>
        <p:txBody>
          <a:bodyPr>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FF"/>
                </a:solidFill>
                <a:effectLst/>
                <a:uLnTx/>
                <a:uFillTx/>
                <a:latin typeface="Helvetica" charset="0"/>
                <a:ea typeface="ＭＳ Ｐゴシック" charset="0"/>
                <a:cs typeface="+mn-cs"/>
              </a:rPr>
              <a:t> To the SOUTHERN Kingdom</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66FFFF"/>
                </a:solidFill>
                <a:effectLst/>
                <a:uLnTx/>
                <a:uFillTx/>
                <a:latin typeface="Helvetica" charset="0"/>
                <a:ea typeface="ＭＳ Ｐゴシック" charset="0"/>
                <a:cs typeface="+mn-cs"/>
              </a:rPr>
              <a:t>14 BOOKS</a:t>
            </a:r>
          </a:p>
        </p:txBody>
      </p:sp>
      <p:sp>
        <p:nvSpPr>
          <p:cNvPr id="1102030" name="Text Box 206"/>
          <p:cNvSpPr txBox="1">
            <a:spLocks noChangeArrowheads="1"/>
          </p:cNvSpPr>
          <p:nvPr/>
        </p:nvSpPr>
        <p:spPr bwMode="auto">
          <a:xfrm>
            <a:off x="4965700" y="4637088"/>
            <a:ext cx="4730750" cy="763587"/>
          </a:xfrm>
          <a:prstGeom prst="rect">
            <a:avLst/>
          </a:prstGeom>
          <a:noFill/>
          <a:ln w="12700">
            <a:noFill/>
            <a:miter lim="800000"/>
            <a:headEnd/>
            <a:tailEnd/>
          </a:ln>
          <a:effectLst>
            <a:outerShdw blurRad="63500" dist="63500" dir="3187806" algn="ctr" rotWithShape="0">
              <a:srgbClr val="080808">
                <a:alpha val="74998"/>
              </a:srgbClr>
            </a:outerShdw>
          </a:effectLst>
        </p:spPr>
        <p:txBody>
          <a:bodyPr>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FF"/>
                </a:solidFill>
                <a:effectLst/>
                <a:uLnTx/>
                <a:uFillTx/>
                <a:latin typeface="Helvetica" charset="0"/>
                <a:ea typeface="ＭＳ Ｐゴシック" charset="0"/>
                <a:cs typeface="+mn-cs"/>
              </a:rPr>
              <a:t>To the NORTHERN Kingdom</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66FFFF"/>
                </a:solidFill>
                <a:effectLst/>
                <a:uLnTx/>
                <a:uFillTx/>
                <a:latin typeface="Helvetica" charset="0"/>
                <a:ea typeface="ＭＳ Ｐゴシック" charset="0"/>
                <a:cs typeface="+mn-cs"/>
              </a:rPr>
              <a:t>3 BOOKS</a:t>
            </a:r>
          </a:p>
        </p:txBody>
      </p:sp>
      <p:grpSp>
        <p:nvGrpSpPr>
          <p:cNvPr id="8" name="Group 228"/>
          <p:cNvGrpSpPr>
            <a:grpSpLocks/>
          </p:cNvGrpSpPr>
          <p:nvPr/>
        </p:nvGrpSpPr>
        <p:grpSpPr bwMode="auto">
          <a:xfrm>
            <a:off x="2463800" y="1319213"/>
            <a:ext cx="7140575" cy="4200525"/>
            <a:chOff x="1552" y="831"/>
            <a:chExt cx="4498" cy="2646"/>
          </a:xfrm>
        </p:grpSpPr>
        <p:sp>
          <p:nvSpPr>
            <p:cNvPr id="1102043" name="AutoShape 219"/>
            <p:cNvSpPr>
              <a:spLocks noChangeArrowheads="1"/>
            </p:cNvSpPr>
            <p:nvPr/>
          </p:nvSpPr>
          <p:spPr bwMode="auto">
            <a:xfrm>
              <a:off x="1552" y="831"/>
              <a:ext cx="881" cy="632"/>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102048" name="Line 224"/>
            <p:cNvSpPr>
              <a:spLocks noChangeShapeType="1"/>
            </p:cNvSpPr>
            <p:nvPr/>
          </p:nvSpPr>
          <p:spPr bwMode="auto">
            <a:xfrm>
              <a:off x="2454" y="1129"/>
              <a:ext cx="764" cy="2008"/>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02037" name="AutoShape 213"/>
            <p:cNvSpPr>
              <a:spLocks noChangeArrowheads="1"/>
            </p:cNvSpPr>
            <p:nvPr/>
          </p:nvSpPr>
          <p:spPr bwMode="auto">
            <a:xfrm>
              <a:off x="3202" y="2771"/>
              <a:ext cx="2848" cy="706"/>
            </a:xfrm>
            <a:prstGeom prst="roundRect">
              <a:avLst>
                <a:gd name="adj" fmla="val 16667"/>
              </a:avLst>
            </a:prstGeom>
            <a:noFill/>
            <a:ln w="76200">
              <a:solidFill>
                <a:schemeClr val="hlink"/>
              </a:solidFill>
              <a:round/>
              <a:headEnd/>
              <a:tailEnd/>
            </a:ln>
            <a:effectLst>
              <a:outerShdw blurRad="63500" dist="46662" dir="2115817" algn="ctr" rotWithShape="0">
                <a:srgbClr val="080808">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mn-cs"/>
                </a:rPr>
                <a:t>V</a:t>
              </a:r>
            </a:p>
          </p:txBody>
        </p:sp>
      </p:grpSp>
      <p:sp>
        <p:nvSpPr>
          <p:cNvPr id="172187" name="Text Box 229"/>
          <p:cNvSpPr txBox="1">
            <a:spLocks noChangeArrowheads="1"/>
          </p:cNvSpPr>
          <p:nvPr/>
        </p:nvSpPr>
        <p:spPr bwMode="auto">
          <a:xfrm>
            <a:off x="9015413" y="734853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83</a:t>
            </a:r>
          </a:p>
        </p:txBody>
      </p:sp>
      <p:sp>
        <p:nvSpPr>
          <p:cNvPr id="1102056" name="Rectangle 232"/>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Black" charset="0"/>
                <a:ea typeface="ＭＳ Ｐゴシック" charset="0"/>
              </a:rPr>
              <a:t> </a:t>
            </a:r>
            <a:endParaRPr kumimoji="0" lang="en-US" sz="1200" b="1" i="0" u="sng" strike="noStrike" kern="1200" cap="none" spc="0" normalizeH="0" baseline="0" noProof="0">
              <a:ln>
                <a:noFill/>
              </a:ln>
              <a:solidFill>
                <a:srgbClr val="FFFFFF"/>
              </a:solidFill>
              <a:effectLst/>
              <a:uLnTx/>
              <a:uFillTx/>
              <a:latin typeface="Arial Black" charset="0"/>
              <a:ea typeface="ＭＳ Ｐゴシック" charset="0"/>
            </a:endParaRPr>
          </a:p>
        </p:txBody>
      </p:sp>
      <p:sp>
        <p:nvSpPr>
          <p:cNvPr id="172189" name="Text Box 234"/>
          <p:cNvSpPr txBox="1">
            <a:spLocks noChangeArrowheads="1"/>
          </p:cNvSpPr>
          <p:nvPr/>
        </p:nvSpPr>
        <p:spPr bwMode="auto">
          <a:xfrm>
            <a:off x="9572625" y="7280275"/>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mic Sans MS" charset="0"/>
                <a:ea typeface="ＭＳ Ｐゴシック" charset="0"/>
              </a:rPr>
              <a:t>2</a:t>
            </a:r>
          </a:p>
        </p:txBody>
      </p:sp>
      <p:grpSp>
        <p:nvGrpSpPr>
          <p:cNvPr id="172190" name="Group 235"/>
          <p:cNvGrpSpPr>
            <a:grpSpLocks/>
          </p:cNvGrpSpPr>
          <p:nvPr/>
        </p:nvGrpSpPr>
        <p:grpSpPr bwMode="auto">
          <a:xfrm>
            <a:off x="4983163" y="1966913"/>
            <a:ext cx="4700587" cy="1731962"/>
            <a:chOff x="3187" y="1239"/>
            <a:chExt cx="2961" cy="1091"/>
          </a:xfrm>
        </p:grpSpPr>
        <p:sp>
          <p:nvSpPr>
            <p:cNvPr id="1102060" name="Text Box 2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rPr>
                <a:t>THE PROPHETS</a:t>
              </a: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sp>
          <p:nvSpPr>
            <p:cNvPr id="1102061" name="Text Box 237"/>
            <p:cNvSpPr txBox="1">
              <a:spLocks noChangeArrowheads="1"/>
            </p:cNvSpPr>
            <p:nvPr/>
          </p:nvSpPr>
          <p:spPr bwMode="auto">
            <a:xfrm>
              <a:off x="3187" y="1571"/>
              <a:ext cx="2961" cy="35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THE  </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cs typeface="+mn-cs"/>
                </a:rPr>
                <a:t>17</a:t>
              </a: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 BOOKS OF</a:t>
              </a:r>
            </a:p>
          </p:txBody>
        </p:sp>
        <p:sp>
          <p:nvSpPr>
            <p:cNvPr id="1102062" name="Text Box 238"/>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EA18"/>
                  </a:solidFill>
                  <a:effectLst/>
                  <a:uLnTx/>
                  <a:uFillTx/>
                  <a:latin typeface="Helvetica" charset="0"/>
                  <a:ea typeface="ＭＳ Ｐゴシック" charset="0"/>
                </a:rPr>
                <a:t>UNTANGLING</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grpSp>
      <p:sp>
        <p:nvSpPr>
          <p:cNvPr id="172191" name="Text Box 419"/>
          <p:cNvSpPr txBox="1">
            <a:spLocks noChangeArrowheads="1"/>
          </p:cNvSpPr>
          <p:nvPr/>
        </p:nvSpPr>
        <p:spPr bwMode="auto">
          <a:xfrm rot="-5400000">
            <a:off x="1716881" y="3645694"/>
            <a:ext cx="47037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rPr>
              <a:t>PROPHETS (17)</a:t>
            </a:r>
          </a:p>
        </p:txBody>
      </p:sp>
      <p:sp>
        <p:nvSpPr>
          <p:cNvPr id="172192" name="Line 420"/>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3" name="Line 421"/>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4" name="Line 422"/>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5" name="Line 423"/>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6"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7"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8"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9"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0"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1"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2"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3"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4"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5"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6"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7"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8"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9"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10"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11"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2" name="Rectangle 285"/>
          <p:cNvSpPr>
            <a:spLocks noChangeArrowheads="1"/>
          </p:cNvSpPr>
          <p:nvPr/>
        </p:nvSpPr>
        <p:spPr bwMode="auto">
          <a:xfrm>
            <a:off x="1544638" y="4183063"/>
            <a:ext cx="19526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3" name="Rectangle 286"/>
          <p:cNvSpPr>
            <a:spLocks noChangeArrowheads="1"/>
          </p:cNvSpPr>
          <p:nvPr/>
        </p:nvSpPr>
        <p:spPr bwMode="auto">
          <a:xfrm>
            <a:off x="1712913" y="3346450"/>
            <a:ext cx="153987"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1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4"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15"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6" name="Rectangle 299"/>
          <p:cNvSpPr>
            <a:spLocks noChangeArrowheads="1"/>
          </p:cNvSpPr>
          <p:nvPr/>
        </p:nvSpPr>
        <p:spPr bwMode="auto">
          <a:xfrm>
            <a:off x="501650" y="3360738"/>
            <a:ext cx="17621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(D)</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7" name="Rectangle 300"/>
          <p:cNvSpPr>
            <a:spLocks noChangeArrowheads="1"/>
          </p:cNvSpPr>
          <p:nvPr/>
        </p:nvSpPr>
        <p:spPr bwMode="auto">
          <a:xfrm>
            <a:off x="361950" y="3956050"/>
            <a:ext cx="296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(CW)</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8"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9" name="Rectangle 305"/>
          <p:cNvSpPr>
            <a:spLocks noChangeArrowheads="1"/>
          </p:cNvSpPr>
          <p:nvPr/>
        </p:nvSpPr>
        <p:spPr bwMode="auto">
          <a:xfrm>
            <a:off x="708025" y="4286250"/>
            <a:ext cx="863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0" name="Rectangle 306"/>
          <p:cNvSpPr>
            <a:spLocks noChangeArrowheads="1"/>
          </p:cNvSpPr>
          <p:nvPr/>
        </p:nvSpPr>
        <p:spPr bwMode="auto">
          <a:xfrm>
            <a:off x="663575" y="4578350"/>
            <a:ext cx="8636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1" name="Rectangle 307"/>
          <p:cNvSpPr>
            <a:spLocks noChangeArrowheads="1"/>
          </p:cNvSpPr>
          <p:nvPr/>
        </p:nvSpPr>
        <p:spPr bwMode="auto">
          <a:xfrm>
            <a:off x="947738" y="4906963"/>
            <a:ext cx="4826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Ezra</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2" name="Rectangle 308"/>
          <p:cNvSpPr>
            <a:spLocks noChangeArrowheads="1"/>
          </p:cNvSpPr>
          <p:nvPr/>
        </p:nvSpPr>
        <p:spPr bwMode="auto">
          <a:xfrm>
            <a:off x="654050" y="5249863"/>
            <a:ext cx="10922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Nehemiah</a:t>
            </a:r>
          </a:p>
        </p:txBody>
      </p:sp>
      <p:sp>
        <p:nvSpPr>
          <p:cNvPr id="172223" name="Rectangle 309"/>
          <p:cNvSpPr>
            <a:spLocks noChangeArrowheads="1"/>
          </p:cNvSpPr>
          <p:nvPr/>
        </p:nvSpPr>
        <p:spPr bwMode="auto">
          <a:xfrm>
            <a:off x="887413" y="5572125"/>
            <a:ext cx="7112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Esther</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4" name="Rectangle 310"/>
          <p:cNvSpPr>
            <a:spLocks noChangeArrowheads="1"/>
          </p:cNvSpPr>
          <p:nvPr/>
        </p:nvSpPr>
        <p:spPr bwMode="auto">
          <a:xfrm>
            <a:off x="788988" y="2874963"/>
            <a:ext cx="947737" cy="258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Helvetica" charset="0"/>
                <a:ea typeface="ＭＳ Ｐゴシック" charset="0"/>
              </a:rPr>
              <a:t>1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5" name="Rectangle 311"/>
          <p:cNvSpPr>
            <a:spLocks noChangeArrowheads="1"/>
          </p:cNvSpPr>
          <p:nvPr/>
        </p:nvSpPr>
        <p:spPr bwMode="auto">
          <a:xfrm>
            <a:off x="725488" y="3271838"/>
            <a:ext cx="10033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6" name="Rectangle 312"/>
          <p:cNvSpPr>
            <a:spLocks noChangeArrowheads="1"/>
          </p:cNvSpPr>
          <p:nvPr/>
        </p:nvSpPr>
        <p:spPr bwMode="auto">
          <a:xfrm>
            <a:off x="839788" y="3525838"/>
            <a:ext cx="825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7" name="Rectangle 313"/>
          <p:cNvSpPr>
            <a:spLocks noChangeArrowheads="1"/>
          </p:cNvSpPr>
          <p:nvPr/>
        </p:nvSpPr>
        <p:spPr bwMode="auto">
          <a:xfrm>
            <a:off x="698500" y="3887788"/>
            <a:ext cx="8255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nvGrpSpPr>
          <p:cNvPr id="172228" name="Group 236"/>
          <p:cNvGrpSpPr>
            <a:grpSpLocks/>
          </p:cNvGrpSpPr>
          <p:nvPr/>
        </p:nvGrpSpPr>
        <p:grpSpPr bwMode="auto">
          <a:xfrm>
            <a:off x="3568493" y="3548062"/>
            <a:ext cx="395294" cy="889001"/>
            <a:chOff x="6072185" y="2946409"/>
            <a:chExt cx="1031876" cy="1682740"/>
          </a:xfrm>
        </p:grpSpPr>
        <p:grpSp>
          <p:nvGrpSpPr>
            <p:cNvPr id="172234" name="Group 85"/>
            <p:cNvGrpSpPr>
              <a:grpSpLocks/>
            </p:cNvGrpSpPr>
            <p:nvPr/>
          </p:nvGrpSpPr>
          <p:grpSpPr bwMode="auto">
            <a:xfrm>
              <a:off x="6153150" y="3681413"/>
              <a:ext cx="901700" cy="947736"/>
              <a:chOff x="1557" y="1007"/>
              <a:chExt cx="2105" cy="1949"/>
            </a:xfrm>
          </p:grpSpPr>
          <p:grpSp>
            <p:nvGrpSpPr>
              <p:cNvPr id="172238" name="Group 87"/>
              <p:cNvGrpSpPr>
                <a:grpSpLocks/>
              </p:cNvGrpSpPr>
              <p:nvPr/>
            </p:nvGrpSpPr>
            <p:grpSpPr bwMode="auto">
              <a:xfrm>
                <a:off x="1557" y="1209"/>
                <a:ext cx="2105" cy="1421"/>
                <a:chOff x="578" y="2316"/>
                <a:chExt cx="2105" cy="1421"/>
              </a:xfrm>
            </p:grpSpPr>
            <p:sp>
              <p:nvSpPr>
                <p:cNvPr id="172244"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5"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172239"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0"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1"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2"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3"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grpSp>
          <p:nvGrpSpPr>
            <p:cNvPr id="172235" name="Group 98"/>
            <p:cNvGrpSpPr>
              <a:grpSpLocks/>
            </p:cNvGrpSpPr>
            <p:nvPr/>
          </p:nvGrpSpPr>
          <p:grpSpPr bwMode="auto">
            <a:xfrm>
              <a:off x="6072185" y="2946409"/>
              <a:ext cx="1031876" cy="1433519"/>
              <a:chOff x="3849" y="1840"/>
              <a:chExt cx="650" cy="903"/>
            </a:xfrm>
          </p:grpSpPr>
          <p:sp>
            <p:nvSpPr>
              <p:cNvPr id="240" name="Rectangle 96"/>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Helvetica" pitchFamily="-107" charset="0"/>
                  <a:ea typeface="ＭＳ Ｐゴシック" charset="0"/>
                  <a:cs typeface="+mn-cs"/>
                </a:endParaRPr>
              </a:p>
            </p:txBody>
          </p:sp>
          <p:sp>
            <p:nvSpPr>
              <p:cNvPr id="241" name="Rectangle 97"/>
              <p:cNvSpPr>
                <a:spLocks noChangeArrowheads="1"/>
              </p:cNvSpPr>
              <p:nvPr/>
            </p:nvSpPr>
            <p:spPr bwMode="auto">
              <a:xfrm>
                <a:off x="3849" y="2381"/>
                <a:ext cx="650" cy="36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Kosher-Normal" charset="0"/>
                    <a:ea typeface="ＭＳ Ｐゴシック" charset="0"/>
                  </a:rPr>
                  <a:t>NC</a:t>
                </a:r>
                <a:endParaRPr kumimoji="0" lang="en-US" sz="1100" b="0" i="1" u="none" strike="noStrike" kern="1200" cap="none" spc="0" normalizeH="0" baseline="0" noProof="0" dirty="0">
                  <a:ln>
                    <a:noFill/>
                  </a:ln>
                  <a:solidFill>
                    <a:srgbClr val="000000"/>
                  </a:solidFill>
                  <a:effectLst/>
                  <a:uLnTx/>
                  <a:uFillTx/>
                  <a:latin typeface="Helvetica" charset="0"/>
                  <a:ea typeface="ＭＳ Ｐゴシック" charset="0"/>
                </a:endParaRPr>
              </a:p>
            </p:txBody>
          </p:sp>
        </p:grpSp>
      </p:grpSp>
      <p:grpSp>
        <p:nvGrpSpPr>
          <p:cNvPr id="14" name="Group 227"/>
          <p:cNvGrpSpPr>
            <a:grpSpLocks/>
          </p:cNvGrpSpPr>
          <p:nvPr/>
        </p:nvGrpSpPr>
        <p:grpSpPr bwMode="auto">
          <a:xfrm>
            <a:off x="2482850" y="2365375"/>
            <a:ext cx="7180263" cy="5041900"/>
            <a:chOff x="1554" y="1508"/>
            <a:chExt cx="4523" cy="3111"/>
          </a:xfrm>
        </p:grpSpPr>
        <p:sp>
          <p:nvSpPr>
            <p:cNvPr id="1102050" name="Line 226"/>
            <p:cNvSpPr>
              <a:spLocks noChangeShapeType="1"/>
            </p:cNvSpPr>
            <p:nvPr/>
          </p:nvSpPr>
          <p:spPr bwMode="auto">
            <a:xfrm>
              <a:off x="2408" y="2905"/>
              <a:ext cx="808" cy="1137"/>
            </a:xfrm>
            <a:prstGeom prst="line">
              <a:avLst/>
            </a:prstGeom>
            <a:noFill/>
            <a:ln w="76200">
              <a:solidFill>
                <a:srgbClr val="66FFFF"/>
              </a:solid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02042" name="AutoShape 218"/>
            <p:cNvSpPr>
              <a:spLocks noChangeArrowheads="1"/>
            </p:cNvSpPr>
            <p:nvPr/>
          </p:nvSpPr>
          <p:spPr bwMode="auto">
            <a:xfrm>
              <a:off x="1554" y="1508"/>
              <a:ext cx="881" cy="3111"/>
            </a:xfrm>
            <a:prstGeom prst="roundRect">
              <a:avLst>
                <a:gd name="adj" fmla="val 16667"/>
              </a:avLst>
            </a:prstGeom>
            <a:noFill/>
            <a:ln w="76200">
              <a:solidFill>
                <a:srgbClr val="66FFFF"/>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102049" name="AutoShape 225"/>
            <p:cNvSpPr>
              <a:spLocks noChangeArrowheads="1"/>
            </p:cNvSpPr>
            <p:nvPr/>
          </p:nvSpPr>
          <p:spPr bwMode="auto">
            <a:xfrm>
              <a:off x="3229" y="3685"/>
              <a:ext cx="2848" cy="706"/>
            </a:xfrm>
            <a:prstGeom prst="roundRect">
              <a:avLst>
                <a:gd name="adj" fmla="val 16667"/>
              </a:avLst>
            </a:prstGeom>
            <a:noFill/>
            <a:ln w="76200">
              <a:solidFill>
                <a:srgbClr val="66FFFF"/>
              </a:solidFill>
              <a:round/>
              <a:headEnd/>
              <a:tailEnd/>
            </a:ln>
            <a:effectLst>
              <a:outerShdw blurRad="63500" dist="46662" dir="2115817" algn="ctr" rotWithShape="0">
                <a:srgbClr val="080808">
                  <a:alpha val="74998"/>
                </a:srgb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242" name="Rectangle 291"/>
          <p:cNvSpPr>
            <a:spLocks noChangeArrowheads="1"/>
          </p:cNvSpPr>
          <p:nvPr/>
        </p:nvSpPr>
        <p:spPr bwMode="auto">
          <a:xfrm>
            <a:off x="6430963" y="584200"/>
            <a:ext cx="3282950" cy="119380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200" b="1" i="1" u="none" strike="noStrike" kern="1200" cap="none" spc="0" normalizeH="0" baseline="0" noProof="0" dirty="0">
                <a:ln>
                  <a:noFill/>
                </a:ln>
                <a:solidFill>
                  <a:srgbClr val="FFFFFF"/>
                </a:solidFill>
                <a:effectLst/>
                <a:uLnTx/>
                <a:uFillTx/>
                <a:latin typeface="Arial" charset="0"/>
                <a:ea typeface="ＭＳ Ｐゴシック" charset="0"/>
              </a:rPr>
              <a:t>Setting Up The Books: Lining Up </a:t>
            </a:r>
            <a:br>
              <a:rPr kumimoji="0" lang="en-US" sz="2200" b="1" i="1" u="none" strike="noStrike" kern="1200" cap="none" spc="0" normalizeH="0" baseline="0" noProof="0" dirty="0">
                <a:ln>
                  <a:noFill/>
                </a:ln>
                <a:solidFill>
                  <a:srgbClr val="FFFFFF"/>
                </a:solidFill>
                <a:effectLst/>
                <a:uLnTx/>
                <a:uFillTx/>
                <a:latin typeface="Arial" charset="0"/>
                <a:ea typeface="ＭＳ Ｐゴシック" charset="0"/>
              </a:rPr>
            </a:br>
            <a:r>
              <a:rPr kumimoji="0" lang="en-US" sz="2200" b="1" i="1" u="none" strike="noStrike" kern="1200" cap="none" spc="0" normalizeH="0" baseline="0" noProof="0" dirty="0">
                <a:ln>
                  <a:noFill/>
                </a:ln>
                <a:solidFill>
                  <a:srgbClr val="FFFFFF"/>
                </a:solidFill>
                <a:effectLst/>
                <a:uLnTx/>
                <a:uFillTx/>
                <a:latin typeface="Arial" charset="0"/>
                <a:ea typeface="ＭＳ Ｐゴシック" charset="0"/>
              </a:rPr>
              <a:t>The Old Testament </a:t>
            </a:r>
            <a:endParaRPr kumimoji="0" lang="en-US" sz="2200" b="1" i="0" u="sng"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102030"/>
                                        </p:tgtEl>
                                        <p:attrNameLst>
                                          <p:attrName>style.visibility</p:attrName>
                                        </p:attrNameLst>
                                      </p:cBhvr>
                                      <p:to>
                                        <p:strVal val="visible"/>
                                      </p:to>
                                    </p:set>
                                    <p:animEffect transition="in" filter="wipe(right)">
                                      <p:cBhvr>
                                        <p:cTn id="7" dur="500"/>
                                        <p:tgtEl>
                                          <p:spTgt spid="1102030"/>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right)">
                                      <p:cBhvr>
                                        <p:cTn id="11" dur="500"/>
                                        <p:tgtEl>
                                          <p:spTgt spid="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1102036"/>
                                        </p:tgtEl>
                                        <p:attrNameLst>
                                          <p:attrName>style.visibility</p:attrName>
                                        </p:attrNameLst>
                                      </p:cBhvr>
                                      <p:to>
                                        <p:strVal val="visible"/>
                                      </p:to>
                                    </p:set>
                                    <p:animEffect transition="in" filter="wipe(right)">
                                      <p:cBhvr>
                                        <p:cTn id="16" dur="500"/>
                                        <p:tgtEl>
                                          <p:spTgt spid="1102036"/>
                                        </p:tgtEl>
                                      </p:cBhvr>
                                    </p:animEffect>
                                  </p:childTnLst>
                                </p:cTn>
                              </p:par>
                            </p:childTnLst>
                          </p:cTn>
                        </p:par>
                        <p:par>
                          <p:cTn id="17" fill="hold" nodeType="afterGroup">
                            <p:stCondLst>
                              <p:cond delay="500"/>
                            </p:stCondLst>
                            <p:childTnLst>
                              <p:par>
                                <p:cTn id="18" presetID="22" presetClass="entr" presetSubtype="2"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right)">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2036" grpId="0" autoUpdateAnimBg="0"/>
      <p:bldP spid="1102030"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4710" name="Picture 26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74082" name="Rectangle 265"/>
          <p:cNvSpPr>
            <a:spLocks noChangeArrowheads="1"/>
          </p:cNvSpPr>
          <p:nvPr/>
        </p:nvSpPr>
        <p:spPr bwMode="auto">
          <a:xfrm>
            <a:off x="517525" y="479425"/>
            <a:ext cx="9036050" cy="6783388"/>
          </a:xfrm>
          <a:prstGeom prst="rect">
            <a:avLst/>
          </a:prstGeom>
          <a:solidFill>
            <a:schemeClr val="tx1">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pic>
        <p:nvPicPr>
          <p:cNvPr id="174083" name="Picture 3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654175" y="1446213"/>
            <a:ext cx="3503613" cy="4721225"/>
          </a:xfrm>
          <a:prstGeom prst="rect">
            <a:avLst/>
          </a:prstGeom>
          <a:noFill/>
          <a:ln w="76200">
            <a:solidFill>
              <a:srgbClr val="1822CD"/>
            </a:solidFill>
            <a:miter lim="800000"/>
            <a:headEnd/>
            <a:tailEnd/>
          </a:ln>
          <a:extLst>
            <a:ext uri="{909E8E84-426E-40dd-AFC4-6F175D3DCCD1}">
              <a14:hiddenFill xmlns="" xmlns:a14="http://schemas.microsoft.com/office/drawing/2010/main">
                <a:solidFill>
                  <a:srgbClr val="FFFFFF"/>
                </a:solidFill>
              </a14:hiddenFill>
            </a:ext>
          </a:extLst>
        </p:spPr>
      </p:pic>
      <p:sp>
        <p:nvSpPr>
          <p:cNvPr id="744451" name="Rectangle 3"/>
          <p:cNvSpPr>
            <a:spLocks noChangeArrowheads="1"/>
          </p:cNvSpPr>
          <p:nvPr/>
        </p:nvSpPr>
        <p:spPr bwMode="auto">
          <a:xfrm>
            <a:off x="5575300" y="4243388"/>
            <a:ext cx="3548063" cy="1370012"/>
          </a:xfrm>
          <a:prstGeom prst="rect">
            <a:avLst/>
          </a:prstGeom>
          <a:noFill/>
          <a:ln w="50800">
            <a:noFill/>
            <a:miter lim="800000"/>
            <a:headEnd/>
            <a:tailEnd/>
          </a:ln>
          <a:effectLst>
            <a:outerShdw blurRad="63500" dist="12700" algn="ctr" rotWithShape="0">
              <a:schemeClr val="tx1">
                <a:alpha val="74998"/>
              </a:schemeClr>
            </a:outerShdw>
          </a:effectLst>
        </p:spPr>
        <p:txBody>
          <a:bodyPr lIns="90487" tIns="44450" rIns="90487" bIns="44450">
            <a:spAutoFit/>
          </a:bodyPr>
          <a:lstStyle/>
          <a:p>
            <a:pPr algn="ctr">
              <a:lnSpc>
                <a:spcPct val="70000"/>
              </a:lnSpc>
              <a:spcBef>
                <a:spcPct val="50000"/>
              </a:spcBef>
              <a:defRPr/>
            </a:pPr>
            <a:endParaRPr lang="en-US" sz="2400" b="1">
              <a:latin typeface="Arial" panose="020B0604020202020204" pitchFamily="34" charset="0"/>
              <a:cs typeface="Arial" panose="020B0604020202020204" pitchFamily="34" charset="0"/>
            </a:endParaRPr>
          </a:p>
          <a:p>
            <a:pPr algn="ctr">
              <a:lnSpc>
                <a:spcPct val="70000"/>
              </a:lnSpc>
              <a:spcBef>
                <a:spcPct val="50000"/>
              </a:spcBef>
              <a:defRPr/>
            </a:pPr>
            <a:endParaRPr lang="en-US" sz="1800" b="1">
              <a:latin typeface="Arial" panose="020B0604020202020204" pitchFamily="34" charset="0"/>
              <a:cs typeface="Arial" panose="020B0604020202020204" pitchFamily="34" charset="0"/>
            </a:endParaRPr>
          </a:p>
          <a:p>
            <a:pPr algn="ctr">
              <a:lnSpc>
                <a:spcPct val="70000"/>
              </a:lnSpc>
              <a:spcBef>
                <a:spcPct val="50000"/>
              </a:spcBef>
              <a:defRPr/>
            </a:pPr>
            <a:endParaRPr lang="en-US" sz="1800" b="1">
              <a:latin typeface="Arial" panose="020B0604020202020204" pitchFamily="34" charset="0"/>
              <a:cs typeface="Arial" panose="020B0604020202020204" pitchFamily="34" charset="0"/>
            </a:endParaRPr>
          </a:p>
          <a:p>
            <a:pPr algn="ctr">
              <a:lnSpc>
                <a:spcPct val="70000"/>
              </a:lnSpc>
              <a:spcBef>
                <a:spcPct val="50000"/>
              </a:spcBef>
              <a:defRPr/>
            </a:pPr>
            <a:endParaRPr lang="en-US" sz="2000" b="1">
              <a:solidFill>
                <a:srgbClr val="063DE8"/>
              </a:solidFill>
              <a:latin typeface="Arial" panose="020B0604020202020204" pitchFamily="34" charset="0"/>
              <a:cs typeface="Arial" panose="020B0604020202020204" pitchFamily="34" charset="0"/>
            </a:endParaRPr>
          </a:p>
        </p:txBody>
      </p:sp>
      <p:sp>
        <p:nvSpPr>
          <p:cNvPr id="174085" name="Rectangle 4"/>
          <p:cNvSpPr>
            <a:spLocks noChangeArrowheads="1"/>
          </p:cNvSpPr>
          <p:nvPr/>
        </p:nvSpPr>
        <p:spPr bwMode="auto">
          <a:xfrm>
            <a:off x="2840038" y="22828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86" name="Rectangle 5"/>
          <p:cNvSpPr>
            <a:spLocks noChangeArrowheads="1"/>
          </p:cNvSpPr>
          <p:nvPr/>
        </p:nvSpPr>
        <p:spPr bwMode="auto">
          <a:xfrm>
            <a:off x="2871788" y="44069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87" name="Rectangle 6"/>
          <p:cNvSpPr>
            <a:spLocks noChangeArrowheads="1"/>
          </p:cNvSpPr>
          <p:nvPr/>
        </p:nvSpPr>
        <p:spPr bwMode="auto">
          <a:xfrm>
            <a:off x="2855913" y="46624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88" name="Rectangle 7"/>
          <p:cNvSpPr>
            <a:spLocks noChangeArrowheads="1"/>
          </p:cNvSpPr>
          <p:nvPr/>
        </p:nvSpPr>
        <p:spPr bwMode="auto">
          <a:xfrm>
            <a:off x="2840038" y="4965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89" name="Rectangle 8"/>
          <p:cNvSpPr>
            <a:spLocks noChangeArrowheads="1"/>
          </p:cNvSpPr>
          <p:nvPr/>
        </p:nvSpPr>
        <p:spPr bwMode="auto">
          <a:xfrm>
            <a:off x="2840038" y="51752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0" name="Rectangle 102"/>
          <p:cNvSpPr>
            <a:spLocks noChangeArrowheads="1"/>
          </p:cNvSpPr>
          <p:nvPr/>
        </p:nvSpPr>
        <p:spPr bwMode="auto">
          <a:xfrm>
            <a:off x="933450" y="29337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1" name="Rectangle 103"/>
          <p:cNvSpPr>
            <a:spLocks noChangeArrowheads="1"/>
          </p:cNvSpPr>
          <p:nvPr/>
        </p:nvSpPr>
        <p:spPr bwMode="auto">
          <a:xfrm>
            <a:off x="3054350" y="17653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2" name="Rectangle 104"/>
          <p:cNvSpPr>
            <a:spLocks noChangeArrowheads="1"/>
          </p:cNvSpPr>
          <p:nvPr/>
        </p:nvSpPr>
        <p:spPr bwMode="auto">
          <a:xfrm>
            <a:off x="3038475" y="20526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3" name="Rectangle 105"/>
          <p:cNvSpPr>
            <a:spLocks noChangeArrowheads="1"/>
          </p:cNvSpPr>
          <p:nvPr/>
        </p:nvSpPr>
        <p:spPr bwMode="auto">
          <a:xfrm>
            <a:off x="2878138" y="22447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4" name="Rectangle 106"/>
          <p:cNvSpPr>
            <a:spLocks noChangeArrowheads="1"/>
          </p:cNvSpPr>
          <p:nvPr/>
        </p:nvSpPr>
        <p:spPr bwMode="auto">
          <a:xfrm>
            <a:off x="3054350" y="28987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5" name="Rectangle 107"/>
          <p:cNvSpPr>
            <a:spLocks noChangeArrowheads="1"/>
          </p:cNvSpPr>
          <p:nvPr/>
        </p:nvSpPr>
        <p:spPr bwMode="auto">
          <a:xfrm>
            <a:off x="2894013" y="36830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6" name="Rectangle 108"/>
          <p:cNvSpPr>
            <a:spLocks noChangeArrowheads="1"/>
          </p:cNvSpPr>
          <p:nvPr/>
        </p:nvSpPr>
        <p:spPr bwMode="auto">
          <a:xfrm>
            <a:off x="2894013" y="38274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7" name="Rectangle 109"/>
          <p:cNvSpPr>
            <a:spLocks noChangeArrowheads="1"/>
          </p:cNvSpPr>
          <p:nvPr/>
        </p:nvSpPr>
        <p:spPr bwMode="auto">
          <a:xfrm>
            <a:off x="2989263" y="345916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8" name="Rectangle 110"/>
          <p:cNvSpPr>
            <a:spLocks noChangeArrowheads="1"/>
          </p:cNvSpPr>
          <p:nvPr/>
        </p:nvSpPr>
        <p:spPr bwMode="auto">
          <a:xfrm>
            <a:off x="3117850" y="317023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099" name="Rectangle 111"/>
          <p:cNvSpPr>
            <a:spLocks noChangeArrowheads="1"/>
          </p:cNvSpPr>
          <p:nvPr/>
        </p:nvSpPr>
        <p:spPr bwMode="auto">
          <a:xfrm>
            <a:off x="2894013" y="46243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100" name="Rectangle 112"/>
          <p:cNvSpPr>
            <a:spLocks noChangeArrowheads="1"/>
          </p:cNvSpPr>
          <p:nvPr/>
        </p:nvSpPr>
        <p:spPr bwMode="auto">
          <a:xfrm>
            <a:off x="2878138" y="492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101" name="Rectangle 113"/>
          <p:cNvSpPr>
            <a:spLocks noChangeArrowheads="1"/>
          </p:cNvSpPr>
          <p:nvPr/>
        </p:nvSpPr>
        <p:spPr bwMode="auto">
          <a:xfrm>
            <a:off x="2878138" y="513715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102" name="Rectangle 115"/>
          <p:cNvSpPr>
            <a:spLocks noChangeArrowheads="1"/>
          </p:cNvSpPr>
          <p:nvPr/>
        </p:nvSpPr>
        <p:spPr bwMode="auto">
          <a:xfrm>
            <a:off x="3022600" y="580707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103" name="Rectangle 116"/>
          <p:cNvSpPr>
            <a:spLocks noChangeArrowheads="1"/>
          </p:cNvSpPr>
          <p:nvPr/>
        </p:nvSpPr>
        <p:spPr bwMode="auto">
          <a:xfrm>
            <a:off x="3006725" y="6094413"/>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104" name="Rectangle 117"/>
          <p:cNvSpPr>
            <a:spLocks noChangeArrowheads="1"/>
          </p:cNvSpPr>
          <p:nvPr/>
        </p:nvSpPr>
        <p:spPr bwMode="auto">
          <a:xfrm>
            <a:off x="2814638" y="6956425"/>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105" name="Rectangle 118"/>
          <p:cNvSpPr>
            <a:spLocks noChangeArrowheads="1"/>
          </p:cNvSpPr>
          <p:nvPr/>
        </p:nvSpPr>
        <p:spPr bwMode="auto">
          <a:xfrm>
            <a:off x="2894013" y="7227888"/>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106" name="Rectangle 120"/>
          <p:cNvSpPr>
            <a:spLocks noChangeArrowheads="1"/>
          </p:cNvSpPr>
          <p:nvPr/>
        </p:nvSpPr>
        <p:spPr bwMode="auto">
          <a:xfrm>
            <a:off x="3101975" y="2387600"/>
            <a:ext cx="65"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l"/>
            <a:endParaRPr lang="en-US" sz="1400">
              <a:latin typeface="Arial" panose="020B0604020202020204" pitchFamily="34" charset="0"/>
              <a:cs typeface="Arial" panose="020B0604020202020204" pitchFamily="34" charset="0"/>
            </a:endParaRPr>
          </a:p>
        </p:txBody>
      </p:sp>
      <p:sp>
        <p:nvSpPr>
          <p:cNvPr id="174107" name="Text Box 247"/>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174108" name="Text Box 260"/>
          <p:cNvSpPr txBox="1">
            <a:spLocks noChangeArrowheads="1"/>
          </p:cNvSpPr>
          <p:nvPr/>
        </p:nvSpPr>
        <p:spPr bwMode="auto">
          <a:xfrm>
            <a:off x="9060228" y="7341315"/>
            <a:ext cx="21993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44715" name="Rectangle 267"/>
          <p:cNvSpPr>
            <a:spLocks noChangeArrowheads="1"/>
          </p:cNvSpPr>
          <p:nvPr/>
        </p:nvSpPr>
        <p:spPr bwMode="auto">
          <a:xfrm>
            <a:off x="5073650" y="1296988"/>
            <a:ext cx="4349750" cy="6254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80000"/>
              </a:lnSpc>
              <a:spcBef>
                <a:spcPct val="50000"/>
              </a:spcBef>
              <a:defRPr/>
            </a:pPr>
            <a:r>
              <a:rPr lang="ar-JO" sz="4400" b="1" i="1" dirty="0">
                <a:solidFill>
                  <a:schemeClr val="bg1"/>
                </a:solidFill>
                <a:latin typeface="Arial" panose="020B0604020202020204" pitchFamily="34" charset="0"/>
                <a:ea typeface="+mn-ea"/>
                <a:cs typeface="Arial" panose="020B0604020202020204" pitchFamily="34" charset="0"/>
              </a:rPr>
              <a:t>اعداد</a:t>
            </a:r>
            <a:endParaRPr lang="en-US" sz="4400" b="1" i="1" dirty="0">
              <a:solidFill>
                <a:schemeClr val="bg1"/>
              </a:solidFill>
              <a:latin typeface="Arial" panose="020B0604020202020204" pitchFamily="34" charset="0"/>
              <a:ea typeface="+mn-ea"/>
              <a:cs typeface="Arial" panose="020B0604020202020204" pitchFamily="34" charset="0"/>
            </a:endParaRPr>
          </a:p>
        </p:txBody>
      </p:sp>
      <p:sp>
        <p:nvSpPr>
          <p:cNvPr id="744717" name="Text Box 269"/>
          <p:cNvSpPr txBox="1">
            <a:spLocks noChangeArrowheads="1"/>
          </p:cNvSpPr>
          <p:nvPr/>
        </p:nvSpPr>
        <p:spPr bwMode="auto">
          <a:xfrm>
            <a:off x="5430838" y="2928938"/>
            <a:ext cx="3959225" cy="646331"/>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ال ٣٩ اسفار العهد القديم</a:t>
            </a:r>
            <a:endParaRPr lang="en-US" sz="3600" b="1" dirty="0">
              <a:solidFill>
                <a:srgbClr val="FFEA18"/>
              </a:solidFill>
              <a:latin typeface="Arial" panose="020B0604020202020204" pitchFamily="34" charset="0"/>
              <a:cs typeface="Arial" panose="020B0604020202020204" pitchFamily="34" charset="0"/>
            </a:endParaRPr>
          </a:p>
        </p:txBody>
      </p:sp>
      <p:grpSp>
        <p:nvGrpSpPr>
          <p:cNvPr id="2" name="Group 299"/>
          <p:cNvGrpSpPr>
            <a:grpSpLocks/>
          </p:cNvGrpSpPr>
          <p:nvPr/>
        </p:nvGrpSpPr>
        <p:grpSpPr bwMode="auto">
          <a:xfrm>
            <a:off x="5364163" y="4948238"/>
            <a:ext cx="3867150" cy="1279525"/>
            <a:chOff x="3379" y="3306"/>
            <a:chExt cx="2436" cy="806"/>
          </a:xfrm>
        </p:grpSpPr>
        <p:sp>
          <p:nvSpPr>
            <p:cNvPr id="744720" name="AutoShape 272"/>
            <p:cNvSpPr>
              <a:spLocks noChangeArrowheads="1"/>
            </p:cNvSpPr>
            <p:nvPr/>
          </p:nvSpPr>
          <p:spPr bwMode="auto">
            <a:xfrm>
              <a:off x="3409" y="3306"/>
              <a:ext cx="2406" cy="806"/>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lgn="ctr">
                <a:defRPr/>
              </a:pPr>
              <a:endParaRPr lang="en-US" sz="2400" i="1">
                <a:solidFill>
                  <a:srgbClr val="FFE957"/>
                </a:solidFill>
                <a:latin typeface="Arial" panose="020B0604020202020204" pitchFamily="34" charset="0"/>
                <a:ea typeface="+mn-ea"/>
                <a:cs typeface="Arial" panose="020B0604020202020204" pitchFamily="34" charset="0"/>
              </a:endParaRPr>
            </a:p>
          </p:txBody>
        </p:sp>
        <p:sp>
          <p:nvSpPr>
            <p:cNvPr id="744721" name="Text Box 273"/>
            <p:cNvSpPr txBox="1">
              <a:spLocks noChangeArrowheads="1"/>
            </p:cNvSpPr>
            <p:nvPr/>
          </p:nvSpPr>
          <p:spPr bwMode="auto">
            <a:xfrm>
              <a:off x="3379" y="3329"/>
              <a:ext cx="2417" cy="75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400" b="1" dirty="0">
                  <a:solidFill>
                    <a:srgbClr val="FFE957"/>
                  </a:solidFill>
                  <a:latin typeface="Arial" panose="020B0604020202020204" pitchFamily="34" charset="0"/>
                  <a:ea typeface="+mn-ea"/>
                  <a:cs typeface="Arial" panose="020B0604020202020204" pitchFamily="34" charset="0"/>
                </a:rPr>
                <a:t>الجدول الزمني التقريبي للكتاب المقدس: قبل إبراهيم حتى 430 قبل الميلاد.</a:t>
              </a:r>
              <a:endParaRPr lang="en-US" sz="2400" b="1" dirty="0">
                <a:solidFill>
                  <a:srgbClr val="FFE957"/>
                </a:solidFill>
                <a:latin typeface="Arial" panose="020B0604020202020204" pitchFamily="34" charset="0"/>
                <a:ea typeface="+mn-ea"/>
                <a:cs typeface="Arial" panose="020B0604020202020204" pitchFamily="34" charset="0"/>
              </a:endParaRPr>
            </a:p>
          </p:txBody>
        </p:sp>
      </p:grpSp>
      <p:sp>
        <p:nvSpPr>
          <p:cNvPr id="744724" name="Rectangle 276"/>
          <p:cNvSpPr>
            <a:spLocks noChangeArrowheads="1"/>
          </p:cNvSpPr>
          <p:nvPr/>
        </p:nvSpPr>
        <p:spPr bwMode="auto">
          <a:xfrm>
            <a:off x="5097463" y="1997075"/>
            <a:ext cx="4349750" cy="6254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80000"/>
              </a:lnSpc>
              <a:spcBef>
                <a:spcPct val="50000"/>
              </a:spcBef>
              <a:defRPr/>
            </a:pPr>
            <a:r>
              <a:rPr lang="ar-JO" sz="4400" b="1" i="1" dirty="0">
                <a:solidFill>
                  <a:schemeClr val="bg1"/>
                </a:solidFill>
                <a:latin typeface="Arial" panose="020B0604020202020204" pitchFamily="34" charset="0"/>
                <a:cs typeface="Arial" panose="020B0604020202020204" pitchFamily="34" charset="0"/>
              </a:rPr>
              <a:t>الكتب</a:t>
            </a:r>
            <a:endParaRPr lang="en-US" sz="2000" b="1" u="sng" dirty="0">
              <a:solidFill>
                <a:schemeClr val="bg1"/>
              </a:solidFill>
              <a:latin typeface="Arial" panose="020B0604020202020204" pitchFamily="34" charset="0"/>
              <a:cs typeface="Arial" panose="020B0604020202020204" pitchFamily="34" charset="0"/>
            </a:endParaRPr>
          </a:p>
        </p:txBody>
      </p:sp>
      <p:sp>
        <p:nvSpPr>
          <p:cNvPr id="174113" name="Text Box 277"/>
          <p:cNvSpPr txBox="1">
            <a:spLocks noChangeArrowheads="1"/>
          </p:cNvSpPr>
          <p:nvPr/>
        </p:nvSpPr>
        <p:spPr bwMode="auto">
          <a:xfrm>
            <a:off x="9022410" y="7342902"/>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84</a:t>
            </a:r>
          </a:p>
        </p:txBody>
      </p:sp>
      <p:sp>
        <p:nvSpPr>
          <p:cNvPr id="744732" name="Rectangle 284"/>
          <p:cNvSpPr>
            <a:spLocks noChangeArrowheads="1"/>
          </p:cNvSpPr>
          <p:nvPr/>
        </p:nvSpPr>
        <p:spPr bwMode="auto">
          <a:xfrm>
            <a:off x="1604963" y="1416050"/>
            <a:ext cx="3554412" cy="4811713"/>
          </a:xfrm>
          <a:prstGeom prst="rect">
            <a:avLst/>
          </a:prstGeom>
          <a:solidFill>
            <a:srgbClr val="000000">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744739" name="Text Box 291"/>
          <p:cNvSpPr txBox="1">
            <a:spLocks noChangeArrowheads="1"/>
          </p:cNvSpPr>
          <p:nvPr/>
        </p:nvSpPr>
        <p:spPr bwMode="auto">
          <a:xfrm>
            <a:off x="1452563" y="1590675"/>
            <a:ext cx="3484562"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F819"/>
                </a:solidFill>
                <a:latin typeface="Arial" panose="020B0604020202020204" pitchFamily="34" charset="0"/>
                <a:ea typeface="+mn-ea"/>
                <a:cs typeface="Arial" panose="020B0604020202020204" pitchFamily="34" charset="0"/>
              </a:rPr>
              <a:t>منظمة</a:t>
            </a:r>
            <a:endParaRPr lang="en-US" sz="2800" b="1" dirty="0">
              <a:solidFill>
                <a:srgbClr val="FFF819"/>
              </a:solidFill>
              <a:latin typeface="Arial" panose="020B0604020202020204" pitchFamily="34" charset="0"/>
              <a:ea typeface="+mn-ea"/>
              <a:cs typeface="Arial" panose="020B0604020202020204" pitchFamily="34" charset="0"/>
            </a:endParaRPr>
          </a:p>
        </p:txBody>
      </p:sp>
      <p:sp>
        <p:nvSpPr>
          <p:cNvPr id="744740" name="Text Box 292"/>
          <p:cNvSpPr txBox="1">
            <a:spLocks noChangeArrowheads="1"/>
          </p:cNvSpPr>
          <p:nvPr/>
        </p:nvSpPr>
        <p:spPr bwMode="auto">
          <a:xfrm>
            <a:off x="984250" y="2346325"/>
            <a:ext cx="3965575"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F819"/>
                </a:solidFill>
                <a:latin typeface="Arial" panose="020B0604020202020204" pitchFamily="34" charset="0"/>
                <a:ea typeface="+mn-ea"/>
                <a:cs typeface="Arial" panose="020B0604020202020204" pitchFamily="34" charset="0"/>
              </a:rPr>
              <a:t>كرونولوجيا</a:t>
            </a:r>
            <a:endParaRPr lang="en-US" sz="2800" b="1" dirty="0">
              <a:solidFill>
                <a:srgbClr val="FFF819"/>
              </a:solidFill>
              <a:latin typeface="Arial" panose="020B0604020202020204" pitchFamily="34" charset="0"/>
              <a:ea typeface="+mn-ea"/>
              <a:cs typeface="Arial" panose="020B0604020202020204" pitchFamily="34" charset="0"/>
            </a:endParaRPr>
          </a:p>
        </p:txBody>
      </p:sp>
      <p:sp>
        <p:nvSpPr>
          <p:cNvPr id="744741" name="Text Box 293"/>
          <p:cNvSpPr txBox="1">
            <a:spLocks noChangeArrowheads="1"/>
          </p:cNvSpPr>
          <p:nvPr/>
        </p:nvSpPr>
        <p:spPr bwMode="auto">
          <a:xfrm>
            <a:off x="1830388" y="3108325"/>
            <a:ext cx="3117850"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F819"/>
                </a:solidFill>
                <a:latin typeface="Arial" panose="020B0604020202020204" pitchFamily="34" charset="0"/>
                <a:ea typeface="+mn-ea"/>
                <a:cs typeface="Arial" panose="020B0604020202020204" pitchFamily="34" charset="0"/>
              </a:rPr>
              <a:t>الأسباب</a:t>
            </a:r>
            <a:endParaRPr lang="en-US" sz="2800" b="1" dirty="0">
              <a:solidFill>
                <a:srgbClr val="FFF819"/>
              </a:solidFill>
              <a:latin typeface="Arial" panose="020B0604020202020204" pitchFamily="34" charset="0"/>
              <a:ea typeface="+mn-ea"/>
              <a:cs typeface="Arial" panose="020B0604020202020204" pitchFamily="34" charset="0"/>
            </a:endParaRPr>
          </a:p>
        </p:txBody>
      </p:sp>
      <p:sp>
        <p:nvSpPr>
          <p:cNvPr id="744742" name="Text Box 294"/>
          <p:cNvSpPr txBox="1">
            <a:spLocks noChangeArrowheads="1"/>
          </p:cNvSpPr>
          <p:nvPr/>
        </p:nvSpPr>
        <p:spPr bwMode="auto">
          <a:xfrm>
            <a:off x="842963" y="3890963"/>
            <a:ext cx="4106862" cy="52322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defRPr/>
            </a:pPr>
            <a:r>
              <a:rPr lang="ar-JO" sz="2800" b="1" dirty="0">
                <a:solidFill>
                  <a:srgbClr val="FFF819"/>
                </a:solidFill>
                <a:latin typeface="Arial" panose="020B0604020202020204" pitchFamily="34" charset="0"/>
                <a:cs typeface="Arial" panose="020B0604020202020204" pitchFamily="34" charset="0"/>
              </a:rPr>
              <a:t>روابط</a:t>
            </a:r>
            <a:endParaRPr lang="en-US" sz="1800" b="1" dirty="0">
              <a:solidFill>
                <a:srgbClr val="FFF819"/>
              </a:solidFill>
              <a:latin typeface="Arial" panose="020B0604020202020204" pitchFamily="34" charset="0"/>
              <a:cs typeface="Arial" panose="020B0604020202020204" pitchFamily="34" charset="0"/>
            </a:endParaRPr>
          </a:p>
        </p:txBody>
      </p:sp>
      <p:sp>
        <p:nvSpPr>
          <p:cNvPr id="744743" name="Text Box 295"/>
          <p:cNvSpPr txBox="1">
            <a:spLocks noChangeArrowheads="1"/>
          </p:cNvSpPr>
          <p:nvPr/>
        </p:nvSpPr>
        <p:spPr bwMode="auto">
          <a:xfrm>
            <a:off x="1244600" y="5430838"/>
            <a:ext cx="3711575" cy="51911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defRPr/>
            </a:pPr>
            <a:r>
              <a:rPr lang="ar-JO" sz="2800" b="1" dirty="0">
                <a:solidFill>
                  <a:srgbClr val="FFF819"/>
                </a:solidFill>
                <a:latin typeface="Arial" panose="020B0604020202020204" pitchFamily="34" charset="0"/>
                <a:cs typeface="Arial" panose="020B0604020202020204" pitchFamily="34" charset="0"/>
              </a:rPr>
              <a:t>سياق الكلام</a:t>
            </a:r>
            <a:endParaRPr lang="en-US" sz="1800" b="1" dirty="0">
              <a:solidFill>
                <a:srgbClr val="FFF819"/>
              </a:solidFill>
              <a:latin typeface="Arial" panose="020B0604020202020204" pitchFamily="34" charset="0"/>
              <a:cs typeface="Arial" panose="020B0604020202020204" pitchFamily="34" charset="0"/>
            </a:endParaRPr>
          </a:p>
        </p:txBody>
      </p:sp>
      <p:sp>
        <p:nvSpPr>
          <p:cNvPr id="744744" name="Text Box 296"/>
          <p:cNvSpPr txBox="1">
            <a:spLocks noChangeArrowheads="1"/>
          </p:cNvSpPr>
          <p:nvPr/>
        </p:nvSpPr>
        <p:spPr bwMode="auto">
          <a:xfrm>
            <a:off x="1150938" y="4665663"/>
            <a:ext cx="3768725" cy="51911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F819"/>
                </a:solidFill>
                <a:latin typeface="Arial" panose="020B0604020202020204" pitchFamily="34" charset="0"/>
                <a:ea typeface="+mn-ea"/>
                <a:cs typeface="Arial" panose="020B0604020202020204" pitchFamily="34" charset="0"/>
              </a:rPr>
              <a:t>إمكانية الوصول</a:t>
            </a:r>
            <a:endParaRPr lang="en-US" sz="2800" b="1" dirty="0">
              <a:solidFill>
                <a:srgbClr val="FFF819"/>
              </a:solidFill>
              <a:latin typeface="Arial" panose="020B0604020202020204" pitchFamily="34" charset="0"/>
              <a:ea typeface="+mn-ea"/>
              <a:cs typeface="Arial" panose="020B0604020202020204" pitchFamily="34" charset="0"/>
            </a:endParaRPr>
          </a:p>
        </p:txBody>
      </p:sp>
      <p:sp>
        <p:nvSpPr>
          <p:cNvPr id="744704" name="Text Box 256"/>
          <p:cNvSpPr txBox="1">
            <a:spLocks noChangeArrowheads="1"/>
          </p:cNvSpPr>
          <p:nvPr/>
        </p:nvSpPr>
        <p:spPr bwMode="auto">
          <a:xfrm>
            <a:off x="763588" y="6837869"/>
            <a:ext cx="4946650" cy="584775"/>
          </a:xfrm>
          <a:prstGeom prst="rect">
            <a:avLst/>
          </a:prstGeom>
          <a:solidFill>
            <a:srgbClr val="1822CD"/>
          </a:solidFill>
          <a:ln w="57150">
            <a:solidFill>
              <a:srgbClr val="FFFF00"/>
            </a:solidFill>
            <a:miter lim="800000"/>
            <a:headEnd/>
            <a:tailEnd/>
          </a:ln>
          <a:effectLst>
            <a:outerShdw blurRad="63500" dist="107763" dir="2700000" algn="ctr" rotWithShape="0">
              <a:schemeClr val="tx1">
                <a:alpha val="74998"/>
              </a:schemeClr>
            </a:outerShdw>
          </a:effectLst>
        </p:spPr>
        <p:txBody>
          <a:bodyPr anchor="ctr">
            <a:spAutoFit/>
          </a:bodyPr>
          <a:lstStyle/>
          <a:p>
            <a:pPr algn="ctr">
              <a:spcBef>
                <a:spcPct val="50000"/>
              </a:spcBef>
              <a:defRPr/>
            </a:pPr>
            <a:r>
              <a:rPr lang="ar-JO" sz="3200" b="1" dirty="0">
                <a:solidFill>
                  <a:srgbClr val="FFFF00"/>
                </a:solidFill>
                <a:latin typeface="Arial" panose="020B0604020202020204" pitchFamily="34" charset="0"/>
                <a:ea typeface="+mn-ea"/>
                <a:cs typeface="Arial" panose="020B0604020202020204" pitchFamily="34" charset="0"/>
              </a:rPr>
              <a:t>المساعدة في الدراسة # ٣٤</a:t>
            </a:r>
            <a:endParaRPr lang="en-US" sz="3200" b="1" dirty="0">
              <a:solidFill>
                <a:srgbClr val="FFFF00"/>
              </a:solidFill>
              <a:latin typeface="Arial" panose="020B0604020202020204" pitchFamily="34" charset="0"/>
              <a:ea typeface="+mn-ea"/>
              <a:cs typeface="Arial" panose="020B0604020202020204" pitchFamily="34" charset="0"/>
            </a:endParaRPr>
          </a:p>
        </p:txBody>
      </p:sp>
      <p:sp>
        <p:nvSpPr>
          <p:cNvPr id="174122" name="Text Box 297"/>
          <p:cNvSpPr txBox="1">
            <a:spLocks noChangeArrowheads="1"/>
          </p:cNvSpPr>
          <p:nvPr/>
        </p:nvSpPr>
        <p:spPr bwMode="auto">
          <a:xfrm>
            <a:off x="9578975" y="7283450"/>
            <a:ext cx="341313"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7</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1" fill="hold" grpId="0" nodeType="afterEffect">
                                  <p:stCondLst>
                                    <p:cond delay="0"/>
                                  </p:stCondLst>
                                  <p:childTnLst>
                                    <p:set>
                                      <p:cBhvr>
                                        <p:cTn id="6" dur="1" fill="hold">
                                          <p:stCondLst>
                                            <p:cond delay="0"/>
                                          </p:stCondLst>
                                        </p:cTn>
                                        <p:tgtEl>
                                          <p:spTgt spid="744704"/>
                                        </p:tgtEl>
                                        <p:attrNameLst>
                                          <p:attrName>style.visibility</p:attrName>
                                        </p:attrNameLst>
                                      </p:cBhvr>
                                      <p:to>
                                        <p:strVal val="visible"/>
                                      </p:to>
                                    </p:set>
                                    <p:anim calcmode="lin" valueType="num">
                                      <p:cBhvr additive="base">
                                        <p:cTn id="7" dur="5000" fill="hold"/>
                                        <p:tgtEl>
                                          <p:spTgt spid="744704"/>
                                        </p:tgtEl>
                                        <p:attrNameLst>
                                          <p:attrName>ppt_x</p:attrName>
                                        </p:attrNameLst>
                                      </p:cBhvr>
                                      <p:tavLst>
                                        <p:tav tm="0">
                                          <p:val>
                                            <p:strVal val="#ppt_x"/>
                                          </p:val>
                                        </p:tav>
                                        <p:tav tm="100000">
                                          <p:val>
                                            <p:strVal val="#ppt_x"/>
                                          </p:val>
                                        </p:tav>
                                      </p:tavLst>
                                    </p:anim>
                                    <p:anim calcmode="lin" valueType="num">
                                      <p:cBhvr additive="base">
                                        <p:cTn id="8" dur="5000" fill="hold"/>
                                        <p:tgtEl>
                                          <p:spTgt spid="74470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44732"/>
                                        </p:tgtEl>
                                        <p:attrNameLst>
                                          <p:attrName>style.visibility</p:attrName>
                                        </p:attrNameLst>
                                      </p:cBhvr>
                                      <p:to>
                                        <p:strVal val="visible"/>
                                      </p:to>
                                    </p:set>
                                    <p:animEffect transition="in" filter="wipe(left)">
                                      <p:cBhvr>
                                        <p:cTn id="19" dur="500"/>
                                        <p:tgtEl>
                                          <p:spTgt spid="744732"/>
                                        </p:tgtEl>
                                      </p:cBhvr>
                                    </p:animEffect>
                                  </p:childTnLst>
                                </p:cTn>
                              </p:par>
                            </p:childTnLst>
                          </p:cTn>
                        </p:par>
                        <p:par>
                          <p:cTn id="20" fill="hold" nodeType="afterGroup">
                            <p:stCondLst>
                              <p:cond delay="500"/>
                            </p:stCondLst>
                            <p:childTnLst>
                              <p:par>
                                <p:cTn id="21" presetID="2" presetClass="entr" presetSubtype="8" fill="hold" grpId="0" nodeType="afterEffect">
                                  <p:stCondLst>
                                    <p:cond delay="0"/>
                                  </p:stCondLst>
                                  <p:childTnLst>
                                    <p:set>
                                      <p:cBhvr>
                                        <p:cTn id="22" dur="1" fill="hold">
                                          <p:stCondLst>
                                            <p:cond delay="0"/>
                                          </p:stCondLst>
                                        </p:cTn>
                                        <p:tgtEl>
                                          <p:spTgt spid="744739"/>
                                        </p:tgtEl>
                                        <p:attrNameLst>
                                          <p:attrName>style.visibility</p:attrName>
                                        </p:attrNameLst>
                                      </p:cBhvr>
                                      <p:to>
                                        <p:strVal val="visible"/>
                                      </p:to>
                                    </p:set>
                                    <p:anim calcmode="lin" valueType="num">
                                      <p:cBhvr additive="base">
                                        <p:cTn id="23" dur="500" fill="hold"/>
                                        <p:tgtEl>
                                          <p:spTgt spid="744739"/>
                                        </p:tgtEl>
                                        <p:attrNameLst>
                                          <p:attrName>ppt_x</p:attrName>
                                        </p:attrNameLst>
                                      </p:cBhvr>
                                      <p:tavLst>
                                        <p:tav tm="0">
                                          <p:val>
                                            <p:strVal val="0-#ppt_w/2"/>
                                          </p:val>
                                        </p:tav>
                                        <p:tav tm="100000">
                                          <p:val>
                                            <p:strVal val="#ppt_x"/>
                                          </p:val>
                                        </p:tav>
                                      </p:tavLst>
                                    </p:anim>
                                    <p:anim calcmode="lin" valueType="num">
                                      <p:cBhvr additive="base">
                                        <p:cTn id="24" dur="500" fill="hold"/>
                                        <p:tgtEl>
                                          <p:spTgt spid="74473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44740"/>
                                        </p:tgtEl>
                                        <p:attrNameLst>
                                          <p:attrName>style.visibility</p:attrName>
                                        </p:attrNameLst>
                                      </p:cBhvr>
                                      <p:to>
                                        <p:strVal val="visible"/>
                                      </p:to>
                                    </p:set>
                                    <p:anim calcmode="lin" valueType="num">
                                      <p:cBhvr additive="base">
                                        <p:cTn id="29" dur="500" fill="hold"/>
                                        <p:tgtEl>
                                          <p:spTgt spid="744740"/>
                                        </p:tgtEl>
                                        <p:attrNameLst>
                                          <p:attrName>ppt_x</p:attrName>
                                        </p:attrNameLst>
                                      </p:cBhvr>
                                      <p:tavLst>
                                        <p:tav tm="0">
                                          <p:val>
                                            <p:strVal val="0-#ppt_w/2"/>
                                          </p:val>
                                        </p:tav>
                                        <p:tav tm="100000">
                                          <p:val>
                                            <p:strVal val="#ppt_x"/>
                                          </p:val>
                                        </p:tav>
                                      </p:tavLst>
                                    </p:anim>
                                    <p:anim calcmode="lin" valueType="num">
                                      <p:cBhvr additive="base">
                                        <p:cTn id="30" dur="500" fill="hold"/>
                                        <p:tgtEl>
                                          <p:spTgt spid="744740"/>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744741"/>
                                        </p:tgtEl>
                                        <p:attrNameLst>
                                          <p:attrName>style.visibility</p:attrName>
                                        </p:attrNameLst>
                                      </p:cBhvr>
                                      <p:to>
                                        <p:strVal val="visible"/>
                                      </p:to>
                                    </p:set>
                                    <p:anim calcmode="lin" valueType="num">
                                      <p:cBhvr additive="base">
                                        <p:cTn id="35" dur="500" fill="hold"/>
                                        <p:tgtEl>
                                          <p:spTgt spid="744741"/>
                                        </p:tgtEl>
                                        <p:attrNameLst>
                                          <p:attrName>ppt_x</p:attrName>
                                        </p:attrNameLst>
                                      </p:cBhvr>
                                      <p:tavLst>
                                        <p:tav tm="0">
                                          <p:val>
                                            <p:strVal val="0-#ppt_w/2"/>
                                          </p:val>
                                        </p:tav>
                                        <p:tav tm="100000">
                                          <p:val>
                                            <p:strVal val="#ppt_x"/>
                                          </p:val>
                                        </p:tav>
                                      </p:tavLst>
                                    </p:anim>
                                    <p:anim calcmode="lin" valueType="num">
                                      <p:cBhvr additive="base">
                                        <p:cTn id="36" dur="500" fill="hold"/>
                                        <p:tgtEl>
                                          <p:spTgt spid="744741"/>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744742"/>
                                        </p:tgtEl>
                                        <p:attrNameLst>
                                          <p:attrName>style.visibility</p:attrName>
                                        </p:attrNameLst>
                                      </p:cBhvr>
                                      <p:to>
                                        <p:strVal val="visible"/>
                                      </p:to>
                                    </p:set>
                                    <p:anim calcmode="lin" valueType="num">
                                      <p:cBhvr additive="base">
                                        <p:cTn id="41" dur="500" fill="hold"/>
                                        <p:tgtEl>
                                          <p:spTgt spid="744742"/>
                                        </p:tgtEl>
                                        <p:attrNameLst>
                                          <p:attrName>ppt_x</p:attrName>
                                        </p:attrNameLst>
                                      </p:cBhvr>
                                      <p:tavLst>
                                        <p:tav tm="0">
                                          <p:val>
                                            <p:strVal val="0-#ppt_w/2"/>
                                          </p:val>
                                        </p:tav>
                                        <p:tav tm="100000">
                                          <p:val>
                                            <p:strVal val="#ppt_x"/>
                                          </p:val>
                                        </p:tav>
                                      </p:tavLst>
                                    </p:anim>
                                    <p:anim calcmode="lin" valueType="num">
                                      <p:cBhvr additive="base">
                                        <p:cTn id="42" dur="500" fill="hold"/>
                                        <p:tgtEl>
                                          <p:spTgt spid="74474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744744"/>
                                        </p:tgtEl>
                                        <p:attrNameLst>
                                          <p:attrName>style.visibility</p:attrName>
                                        </p:attrNameLst>
                                      </p:cBhvr>
                                      <p:to>
                                        <p:strVal val="visible"/>
                                      </p:to>
                                    </p:set>
                                    <p:anim calcmode="lin" valueType="num">
                                      <p:cBhvr additive="base">
                                        <p:cTn id="47" dur="500" fill="hold"/>
                                        <p:tgtEl>
                                          <p:spTgt spid="744744"/>
                                        </p:tgtEl>
                                        <p:attrNameLst>
                                          <p:attrName>ppt_x</p:attrName>
                                        </p:attrNameLst>
                                      </p:cBhvr>
                                      <p:tavLst>
                                        <p:tav tm="0">
                                          <p:val>
                                            <p:strVal val="0-#ppt_w/2"/>
                                          </p:val>
                                        </p:tav>
                                        <p:tav tm="100000">
                                          <p:val>
                                            <p:strVal val="#ppt_x"/>
                                          </p:val>
                                        </p:tav>
                                      </p:tavLst>
                                    </p:anim>
                                    <p:anim calcmode="lin" valueType="num">
                                      <p:cBhvr additive="base">
                                        <p:cTn id="48" dur="500" fill="hold"/>
                                        <p:tgtEl>
                                          <p:spTgt spid="744744"/>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744743"/>
                                        </p:tgtEl>
                                        <p:attrNameLst>
                                          <p:attrName>style.visibility</p:attrName>
                                        </p:attrNameLst>
                                      </p:cBhvr>
                                      <p:to>
                                        <p:strVal val="visible"/>
                                      </p:to>
                                    </p:set>
                                    <p:anim calcmode="lin" valueType="num">
                                      <p:cBhvr additive="base">
                                        <p:cTn id="53" dur="500" fill="hold"/>
                                        <p:tgtEl>
                                          <p:spTgt spid="744743"/>
                                        </p:tgtEl>
                                        <p:attrNameLst>
                                          <p:attrName>ppt_x</p:attrName>
                                        </p:attrNameLst>
                                      </p:cBhvr>
                                      <p:tavLst>
                                        <p:tav tm="0">
                                          <p:val>
                                            <p:strVal val="0-#ppt_w/2"/>
                                          </p:val>
                                        </p:tav>
                                        <p:tav tm="100000">
                                          <p:val>
                                            <p:strVal val="#ppt_x"/>
                                          </p:val>
                                        </p:tav>
                                      </p:tavLst>
                                    </p:anim>
                                    <p:anim calcmode="lin" valueType="num">
                                      <p:cBhvr additive="base">
                                        <p:cTn id="54" dur="500" fill="hold"/>
                                        <p:tgtEl>
                                          <p:spTgt spid="7447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4732" grpId="0" animBg="1"/>
      <p:bldP spid="744739" grpId="0" autoUpdateAnimBg="0"/>
      <p:bldP spid="744740" grpId="0" autoUpdateAnimBg="0"/>
      <p:bldP spid="744741" grpId="0" autoUpdateAnimBg="0"/>
      <p:bldP spid="744742" grpId="0" autoUpdateAnimBg="0"/>
      <p:bldP spid="744743" grpId="0" autoUpdateAnimBg="0"/>
      <p:bldP spid="744744" grpId="0" autoUpdateAnimBg="0"/>
      <p:bldP spid="744704" grpId="0" animBg="1"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03" y="0"/>
            <a:ext cx="10076935" cy="782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1"/>
          <p:cNvSpPr txBox="1">
            <a:spLocks noChangeArrowheads="1"/>
          </p:cNvSpPr>
          <p:nvPr/>
        </p:nvSpPr>
        <p:spPr bwMode="auto">
          <a:xfrm rot="21121774">
            <a:off x="-75088" y="1929439"/>
            <a:ext cx="10058400" cy="4042381"/>
          </a:xfrm>
          <a:prstGeom prst="rect">
            <a:avLst/>
          </a:prstGeom>
          <a:noFill/>
          <a:ln w="9525">
            <a:noFill/>
            <a:miter lim="800000"/>
            <a:headEnd/>
            <a:tailEnd/>
          </a:ln>
          <a:effectLst>
            <a:outerShdw dist="35921" dir="2700000" algn="ctr" rotWithShape="0">
              <a:srgbClr val="808080">
                <a:alpha val="74997"/>
              </a:srgbClr>
            </a:outerShdw>
          </a:effectLst>
        </p:spPr>
        <p:txBody>
          <a:bodyPr lIns="101846" tIns="50923" rIns="101846" bIns="50923">
            <a:spAutoFit/>
            <a:scene3d>
              <a:camera prst="perspectiveFront" fov="1800000">
                <a:rot lat="1140000" lon="1620000" rev="0"/>
              </a:camera>
              <a:lightRig rig="threePt" dir="t"/>
            </a:scene3d>
            <a:sp3d z="6350"/>
          </a:bodyPr>
          <a:lstStyle>
            <a:lvl1pPr>
              <a:defRPr sz="900">
                <a:solidFill>
                  <a:srgbClr val="FFA27C"/>
                </a:solidFill>
                <a:latin typeface="Arial" charset="0"/>
                <a:ea typeface="ＭＳ Ｐゴシック" charset="0"/>
                <a:cs typeface="ＭＳ Ｐゴシック" charset="0"/>
              </a:defRPr>
            </a:lvl1pPr>
            <a:lvl2pPr marL="37931725" indent="-37474525">
              <a:defRPr sz="900">
                <a:solidFill>
                  <a:srgbClr val="FFA27C"/>
                </a:solidFill>
                <a:latin typeface="Arial" charset="0"/>
                <a:ea typeface="ＭＳ Ｐゴシック" charset="0"/>
              </a:defRPr>
            </a:lvl2pPr>
            <a:lvl3pPr>
              <a:defRPr sz="900">
                <a:solidFill>
                  <a:srgbClr val="FFA27C"/>
                </a:solidFill>
                <a:latin typeface="Arial" charset="0"/>
                <a:ea typeface="ＭＳ Ｐゴシック" charset="0"/>
              </a:defRPr>
            </a:lvl3pPr>
            <a:lvl4pPr>
              <a:defRPr sz="900">
                <a:solidFill>
                  <a:srgbClr val="FFA27C"/>
                </a:solidFill>
                <a:latin typeface="Arial" charset="0"/>
                <a:ea typeface="ＭＳ Ｐゴシック" charset="0"/>
              </a:defRPr>
            </a:lvl4pPr>
            <a:lvl5pPr>
              <a:defRPr sz="900">
                <a:solidFill>
                  <a:srgbClr val="FFA27C"/>
                </a:solidFill>
                <a:latin typeface="Arial" charset="0"/>
                <a:ea typeface="ＭＳ Ｐゴシック" charset="0"/>
              </a:defRPr>
            </a:lvl5pPr>
            <a:lvl6pPr marL="457200" eaLnBrk="0" fontAlgn="base" hangingPunct="0">
              <a:spcBef>
                <a:spcPct val="0"/>
              </a:spcBef>
              <a:spcAft>
                <a:spcPct val="0"/>
              </a:spcAft>
              <a:defRPr sz="900">
                <a:solidFill>
                  <a:srgbClr val="FFA27C"/>
                </a:solidFill>
                <a:latin typeface="Arial" charset="0"/>
                <a:ea typeface="ＭＳ Ｐゴシック" charset="0"/>
              </a:defRPr>
            </a:lvl6pPr>
            <a:lvl7pPr marL="914400" eaLnBrk="0" fontAlgn="base" hangingPunct="0">
              <a:spcBef>
                <a:spcPct val="0"/>
              </a:spcBef>
              <a:spcAft>
                <a:spcPct val="0"/>
              </a:spcAft>
              <a:defRPr sz="900">
                <a:solidFill>
                  <a:srgbClr val="FFA27C"/>
                </a:solidFill>
                <a:latin typeface="Arial" charset="0"/>
                <a:ea typeface="ＭＳ Ｐゴシック" charset="0"/>
              </a:defRPr>
            </a:lvl7pPr>
            <a:lvl8pPr marL="1371600" eaLnBrk="0" fontAlgn="base" hangingPunct="0">
              <a:spcBef>
                <a:spcPct val="0"/>
              </a:spcBef>
              <a:spcAft>
                <a:spcPct val="0"/>
              </a:spcAft>
              <a:defRPr sz="900">
                <a:solidFill>
                  <a:srgbClr val="FFA27C"/>
                </a:solidFill>
                <a:latin typeface="Arial" charset="0"/>
                <a:ea typeface="ＭＳ Ｐゴシック" charset="0"/>
              </a:defRPr>
            </a:lvl8pPr>
            <a:lvl9pPr marL="1828800" eaLnBrk="0" fontAlgn="base" hangingPunct="0">
              <a:spcBef>
                <a:spcPct val="0"/>
              </a:spcBef>
              <a:spcAft>
                <a:spcPct val="0"/>
              </a:spcAft>
              <a:defRPr sz="900">
                <a:solidFill>
                  <a:srgbClr val="FFA27C"/>
                </a:solidFill>
                <a:latin typeface="Arial" charset="0"/>
                <a:ea typeface="ＭＳ Ｐゴシック" charset="0"/>
              </a:defRPr>
            </a:lvl9pPr>
          </a:lstStyle>
          <a:p>
            <a:pPr algn="l" eaLnBrk="1" hangingPunct="1">
              <a:defRPr/>
            </a:pPr>
            <a:r>
              <a:rPr lang="ar-JO" sz="12800" b="1" dirty="0">
                <a:solidFill>
                  <a:srgbClr val="FFFF00"/>
                </a:solidFill>
                <a:effectLst>
                  <a:outerShdw blurRad="50800" dist="101600" dir="2700000" algn="tl" rotWithShape="0">
                    <a:srgbClr val="000000"/>
                  </a:outerShdw>
                </a:effectLst>
                <a:latin typeface="Arial" panose="020B0604020202020204" pitchFamily="34" charset="0"/>
                <a:cs typeface="Arial" panose="020B0604020202020204" pitchFamily="34" charset="0"/>
              </a:rPr>
              <a:t>الكتاب المقدس ... في الأساس</a:t>
            </a:r>
            <a:endParaRPr lang="en-US" sz="12800" b="1" dirty="0">
              <a:solidFill>
                <a:srgbClr val="FFFF00"/>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3367133"/>
      </p:ext>
    </p:extLst>
  </p:cSld>
  <p:clrMapOvr>
    <a:masterClrMapping/>
  </p:clrMapOvr>
  <p:transition spd="med">
    <p:fade/>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995160"/>
            <a:ext cx="10058400" cy="777240"/>
          </a:xfrm>
        </p:spPr>
        <p:txBody>
          <a:bodyPr/>
          <a:lstStyle/>
          <a:p>
            <a:pPr eaLnBrk="1" hangingPunct="1">
              <a:defRPr/>
            </a:pPr>
            <a:r>
              <a:rPr lang="ar-JO" sz="2700" b="1" dirty="0">
                <a:solidFill>
                  <a:srgbClr val="FFFFFF"/>
                </a:solidFill>
                <a:latin typeface="Arial" charset="0"/>
                <a:ea typeface="ＭＳ Ｐゴシック" charset="0"/>
              </a:rPr>
              <a:t>الكتاب المقدس ... رابط أساسي في موقع </a:t>
            </a:r>
            <a:r>
              <a:rPr lang="en-US" sz="2700" b="1" dirty="0">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10058400" cy="777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101835" tIns="50917" rIns="101835" bIns="50917"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500" b="1" dirty="0">
                <a:solidFill>
                  <a:srgbClr val="FFFFFF"/>
                </a:solidFill>
                <a:latin typeface="Arial" charset="0"/>
                <a:cs typeface="Arial" charset="0"/>
              </a:rPr>
              <a:t>احصل على هذا العرض مجانا!</a:t>
            </a:r>
            <a:endParaRPr lang="en-US" sz="16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8590" y="721917"/>
            <a:ext cx="10155582" cy="6403384"/>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37945" y="2518652"/>
            <a:ext cx="6768533" cy="3948073"/>
          </a:xfrm>
          <a:prstGeom prst="rect">
            <a:avLst/>
          </a:prstGeom>
        </p:spPr>
      </p:pic>
    </p:spTree>
    <p:extLst>
      <p:ext uri="{BB962C8B-B14F-4D97-AF65-F5344CB8AC3E}">
        <p14:creationId xmlns:p14="http://schemas.microsoft.com/office/powerpoint/2010/main" val="39220857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8177" name="Rectangle 2"/>
          <p:cNvSpPr>
            <a:spLocks noChangeArrowheads="1"/>
          </p:cNvSpPr>
          <p:nvPr/>
        </p:nvSpPr>
        <p:spPr bwMode="auto">
          <a:xfrm>
            <a:off x="0" y="0"/>
            <a:ext cx="10058400" cy="7772400"/>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78178" name="Rectangle 3"/>
          <p:cNvSpPr>
            <a:spLocks noChangeArrowheads="1"/>
          </p:cNvSpPr>
          <p:nvPr/>
        </p:nvSpPr>
        <p:spPr bwMode="auto">
          <a:xfrm>
            <a:off x="0" y="0"/>
            <a:ext cx="10058400" cy="7772400"/>
          </a:xfrm>
          <a:prstGeom prst="rect">
            <a:avLst/>
          </a:prstGeom>
          <a:solidFill>
            <a:schemeClr val="tx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78179" name="Text Box 9"/>
          <p:cNvSpPr txBox="1">
            <a:spLocks noChangeArrowheads="1"/>
          </p:cNvSpPr>
          <p:nvPr/>
        </p:nvSpPr>
        <p:spPr bwMode="auto">
          <a:xfrm>
            <a:off x="9001125" y="733583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00</a:t>
            </a:r>
          </a:p>
        </p:txBody>
      </p:sp>
      <p:sp>
        <p:nvSpPr>
          <p:cNvPr id="178180" name="Text Box 10"/>
          <p:cNvSpPr txBox="1">
            <a:spLocks noChangeArrowheads="1"/>
          </p:cNvSpPr>
          <p:nvPr/>
        </p:nvSpPr>
        <p:spPr bwMode="auto">
          <a:xfrm>
            <a:off x="479425" y="73580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900" b="1">
                <a:solidFill>
                  <a:schemeClr val="bg1"/>
                </a:solidFill>
                <a:latin typeface="Arial" charset="0"/>
              </a:rPr>
              <a:t>©2006 TBBMI</a:t>
            </a:r>
          </a:p>
        </p:txBody>
      </p:sp>
      <p:sp>
        <p:nvSpPr>
          <p:cNvPr id="178181" name="Rectangle 13"/>
          <p:cNvSpPr>
            <a:spLocks noChangeArrowheads="1"/>
          </p:cNvSpPr>
          <p:nvPr/>
        </p:nvSpPr>
        <p:spPr bwMode="auto">
          <a:xfrm>
            <a:off x="8542338" y="7339013"/>
            <a:ext cx="6588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a:r>
              <a:rPr lang="en-US" sz="1000" b="1">
                <a:solidFill>
                  <a:srgbClr val="FEF800"/>
                </a:solidFill>
              </a:rPr>
              <a:t>9.6.07.</a:t>
            </a:r>
          </a:p>
        </p:txBody>
      </p:sp>
      <p:sp>
        <p:nvSpPr>
          <p:cNvPr id="178182" name="Rectangle 14"/>
          <p:cNvSpPr>
            <a:spLocks noChangeArrowheads="1"/>
          </p:cNvSpPr>
          <p:nvPr/>
        </p:nvSpPr>
        <p:spPr bwMode="auto">
          <a:xfrm>
            <a:off x="9005888" y="7342188"/>
            <a:ext cx="3397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a:r>
              <a:rPr lang="en-US" sz="1000" b="1">
                <a:solidFill>
                  <a:srgbClr val="FEF800"/>
                </a:solidFill>
              </a:rPr>
              <a:t>86</a:t>
            </a:r>
          </a:p>
        </p:txBody>
      </p:sp>
    </p:spTree>
  </p:cSld>
  <p:clrMapOvr>
    <a:masterClrMapping/>
  </p:clrMapOvr>
  <p:transition spd="med">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8338"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20482"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pic>
        <p:nvPicPr>
          <p:cNvPr id="1038362" name="Picture 2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38358" name="Line 22"/>
          <p:cNvSpPr>
            <a:spLocks noChangeShapeType="1"/>
          </p:cNvSpPr>
          <p:nvPr/>
        </p:nvSpPr>
        <p:spPr bwMode="auto">
          <a:xfrm flipH="1" flipV="1">
            <a:off x="4802188" y="4803775"/>
            <a:ext cx="1096962" cy="461963"/>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20490" name="Rectangle 24"/>
          <p:cNvSpPr>
            <a:spLocks noChangeArrowheads="1"/>
          </p:cNvSpPr>
          <p:nvPr/>
        </p:nvSpPr>
        <p:spPr bwMode="auto">
          <a:xfrm>
            <a:off x="6115050" y="3027363"/>
            <a:ext cx="1841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endParaRPr lang="en-US" sz="1000" b="1">
              <a:latin typeface="Arial" panose="020B0604020202020204" pitchFamily="34" charset="0"/>
              <a:cs typeface="Arial" panose="020B0604020202020204" pitchFamily="34" charset="0"/>
            </a:endParaRPr>
          </a:p>
        </p:txBody>
      </p:sp>
      <p:sp>
        <p:nvSpPr>
          <p:cNvPr id="20491" name="Text Box 25"/>
          <p:cNvSpPr txBox="1">
            <a:spLocks noChangeArrowheads="1"/>
          </p:cNvSpPr>
          <p:nvPr/>
        </p:nvSpPr>
        <p:spPr bwMode="auto">
          <a:xfrm>
            <a:off x="9022410" y="7352427"/>
            <a:ext cx="32573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09</a:t>
            </a:r>
          </a:p>
        </p:txBody>
      </p:sp>
      <p:sp>
        <p:nvSpPr>
          <p:cNvPr id="1038356" name="AutoShape 20"/>
          <p:cNvSpPr>
            <a:spLocks noChangeArrowheads="1"/>
          </p:cNvSpPr>
          <p:nvPr/>
        </p:nvSpPr>
        <p:spPr bwMode="auto">
          <a:xfrm>
            <a:off x="3954463" y="3411538"/>
            <a:ext cx="879475" cy="2908300"/>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038357" name="AutoShape 21"/>
          <p:cNvSpPr>
            <a:spLocks noChangeArrowheads="1"/>
          </p:cNvSpPr>
          <p:nvPr/>
        </p:nvSpPr>
        <p:spPr bwMode="auto">
          <a:xfrm>
            <a:off x="5018088" y="5281613"/>
            <a:ext cx="3473450" cy="706437"/>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a:latin typeface="Arial" panose="020B0604020202020204" pitchFamily="34" charset="0"/>
              <a:ea typeface="+mn-ea"/>
              <a:cs typeface="Arial" panose="020B0604020202020204" pitchFamily="34" charset="0"/>
            </a:endParaRPr>
          </a:p>
        </p:txBody>
      </p:sp>
      <p:sp>
        <p:nvSpPr>
          <p:cNvPr id="14" name="Text Box 14">
            <a:extLst>
              <a:ext uri="{FF2B5EF4-FFF2-40B4-BE49-F238E27FC236}">
                <a16:creationId xmlns:a16="http://schemas.microsoft.com/office/drawing/2014/main" id="{B8FE7A20-F3AB-F1E3-F9E8-1CCC5EBBC527}"/>
              </a:ext>
            </a:extLst>
          </p:cNvPr>
          <p:cNvSpPr txBox="1">
            <a:spLocks noChangeArrowheads="1"/>
          </p:cNvSpPr>
          <p:nvPr/>
        </p:nvSpPr>
        <p:spPr bwMode="auto">
          <a:xfrm>
            <a:off x="5099798" y="1790700"/>
            <a:ext cx="36830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5" name="Text Box 15">
            <a:extLst>
              <a:ext uri="{FF2B5EF4-FFF2-40B4-BE49-F238E27FC236}">
                <a16:creationId xmlns:a16="http://schemas.microsoft.com/office/drawing/2014/main" id="{3391A318-BB73-66F1-DDBB-37E9478292E5}"/>
              </a:ext>
            </a:extLst>
          </p:cNvPr>
          <p:cNvSpPr txBox="1">
            <a:spLocks noChangeArrowheads="1"/>
          </p:cNvSpPr>
          <p:nvPr/>
        </p:nvSpPr>
        <p:spPr bwMode="auto">
          <a:xfrm>
            <a:off x="5131548" y="2984500"/>
            <a:ext cx="36195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6" name="Text Box 16">
            <a:extLst>
              <a:ext uri="{FF2B5EF4-FFF2-40B4-BE49-F238E27FC236}">
                <a16:creationId xmlns:a16="http://schemas.microsoft.com/office/drawing/2014/main" id="{66FB7F3F-294D-6533-AA7D-BA46F517F897}"/>
              </a:ext>
            </a:extLst>
          </p:cNvPr>
          <p:cNvSpPr txBox="1">
            <a:spLocks noChangeArrowheads="1"/>
          </p:cNvSpPr>
          <p:nvPr/>
        </p:nvSpPr>
        <p:spPr bwMode="auto">
          <a:xfrm>
            <a:off x="4737848" y="4178300"/>
            <a:ext cx="44069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7" name="Text Box 17">
            <a:extLst>
              <a:ext uri="{FF2B5EF4-FFF2-40B4-BE49-F238E27FC236}">
                <a16:creationId xmlns:a16="http://schemas.microsoft.com/office/drawing/2014/main" id="{7C5ED590-DA2A-4253-46C3-61704730A92B}"/>
              </a:ext>
            </a:extLst>
          </p:cNvPr>
          <p:cNvSpPr txBox="1">
            <a:spLocks noChangeArrowheads="1"/>
          </p:cNvSpPr>
          <p:nvPr/>
        </p:nvSpPr>
        <p:spPr bwMode="auto">
          <a:xfrm>
            <a:off x="4921998" y="5372100"/>
            <a:ext cx="40386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38357"/>
                                        </p:tgtEl>
                                        <p:attrNameLst>
                                          <p:attrName>style.visibility</p:attrName>
                                        </p:attrNameLst>
                                      </p:cBhvr>
                                      <p:to>
                                        <p:strVal val="visible"/>
                                      </p:to>
                                    </p:set>
                                    <p:animEffect transition="in" filter="wipe(right)">
                                      <p:cBhvr>
                                        <p:cTn id="7" dur="500"/>
                                        <p:tgtEl>
                                          <p:spTgt spid="1038357"/>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38358"/>
                                        </p:tgtEl>
                                        <p:attrNameLst>
                                          <p:attrName>style.visibility</p:attrName>
                                        </p:attrNameLst>
                                      </p:cBhvr>
                                      <p:to>
                                        <p:strVal val="visible"/>
                                      </p:to>
                                    </p:set>
                                    <p:animEffect transition="in" filter="wipe(right)">
                                      <p:cBhvr>
                                        <p:cTn id="11" dur="500"/>
                                        <p:tgtEl>
                                          <p:spTgt spid="1038358"/>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38356"/>
                                        </p:tgtEl>
                                        <p:attrNameLst>
                                          <p:attrName>style.visibility</p:attrName>
                                        </p:attrNameLst>
                                      </p:cBhvr>
                                      <p:to>
                                        <p:strVal val="visible"/>
                                      </p:to>
                                    </p:set>
                                    <p:animEffect transition="in" filter="wipe(up)">
                                      <p:cBhvr>
                                        <p:cTn id="15" dur="500"/>
                                        <p:tgtEl>
                                          <p:spTgt spid="1038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8356" grpId="0" animBg="1"/>
      <p:bldP spid="1038357" grpId="0" animBg="1"/>
    </p:bldLst>
  </p:timing>
</p:sld>
</file>

<file path=ppt/theme/theme1.xml><?xml version="1.0" encoding="utf-8"?>
<a:theme xmlns:a="http://schemas.openxmlformats.org/drawingml/2006/main" name="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a:ln>
              <a:noFill/>
            </a:ln>
            <a:solidFill>
              <a:schemeClr val="tx1"/>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a:ln>
              <a:noFill/>
            </a:ln>
            <a:solidFill>
              <a:schemeClr val="tx1"/>
            </a:solidFill>
            <a:effectLst/>
            <a:latin typeface="Comic Sans MS" pitchFamily="-108"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untitled 2">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2">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lnDef>
  </a:objectDefaults>
  <a:extraClrSchemeLst>
    <a:extraClrScheme>
      <a:clrScheme name="untitled 2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2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2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2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ALFA85-2:</Template>
  <TotalTime>22794</TotalTime>
  <Pages>40</Pages>
  <Words>12789</Words>
  <Application>Microsoft Macintosh PowerPoint</Application>
  <PresentationFormat>Custom</PresentationFormat>
  <Paragraphs>4101</Paragraphs>
  <Slides>87</Slides>
  <Notes>87</Notes>
  <HiddenSlides>0</HiddenSlides>
  <MMClips>0</MMClips>
  <ScaleCrop>false</ScaleCrop>
  <HeadingPairs>
    <vt:vector size="8" baseType="variant">
      <vt:variant>
        <vt:lpstr>Fonts Used</vt:lpstr>
      </vt:variant>
      <vt:variant>
        <vt:i4>14</vt:i4>
      </vt:variant>
      <vt:variant>
        <vt:lpstr>Theme</vt:lpstr>
      </vt:variant>
      <vt:variant>
        <vt:i4>3</vt:i4>
      </vt:variant>
      <vt:variant>
        <vt:lpstr>Embedded OLE Servers</vt:lpstr>
      </vt:variant>
      <vt:variant>
        <vt:i4>1</vt:i4>
      </vt:variant>
      <vt:variant>
        <vt:lpstr>Slide Titles</vt:lpstr>
      </vt:variant>
      <vt:variant>
        <vt:i4>87</vt:i4>
      </vt:variant>
    </vt:vector>
  </HeadingPairs>
  <TitlesOfParts>
    <vt:vector size="105" baseType="lpstr">
      <vt:lpstr>Kosher-Normal</vt:lpstr>
      <vt:lpstr>Aldhabi</vt:lpstr>
      <vt:lpstr>Arial</vt:lpstr>
      <vt:lpstr>Arial Black</vt:lpstr>
      <vt:lpstr>Century Gothic</vt:lpstr>
      <vt:lpstr>Comic Sans MS</vt:lpstr>
      <vt:lpstr>Engravers MT</vt:lpstr>
      <vt:lpstr>Helvetica</vt:lpstr>
      <vt:lpstr>Helvetica BlackOblique</vt:lpstr>
      <vt:lpstr>Impact</vt:lpstr>
      <vt:lpstr>Monotype Sorts</vt:lpstr>
      <vt:lpstr>Times</vt:lpstr>
      <vt:lpstr>Times New Roman</vt:lpstr>
      <vt:lpstr>Wingdings</vt:lpstr>
      <vt:lpstr>untitled 1</vt:lpstr>
      <vt:lpstr>untitled 2</vt:lpstr>
      <vt:lpstr>Orbit</vt:lpstr>
      <vt:lpstr>Microsoft ClipArt Gallery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الكتاب المقدس ... رابط أساسي في موقع BibleStudyDownloads.org</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subject/>
  <dc:creator>john fryman</dc:creator>
  <cp:keywords/>
  <dc:description/>
  <cp:lastModifiedBy>Rick Griffith</cp:lastModifiedBy>
  <cp:revision>1312</cp:revision>
  <cp:lastPrinted>2000-10-23T04:26:58Z</cp:lastPrinted>
  <dcterms:created xsi:type="dcterms:W3CDTF">2008-09-06T09:25:52Z</dcterms:created>
  <dcterms:modified xsi:type="dcterms:W3CDTF">2022-09-05T01:47:58Z</dcterms:modified>
</cp:coreProperties>
</file>